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7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8288000" cy="10287000"/>
  <p:notesSz cx="18288000" cy="10287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scaleToFitPaper="1"/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594" y="-102"/>
      </p:cViewPr>
      <p:guideLst>
        <p:guide orient="horz" pos="2880"/>
        <p:guide pos="21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slide" Target="slides/slide26.xml"  /><Relationship Id="rId28" Type="http://schemas.openxmlformats.org/officeDocument/2006/relationships/slide" Target="slides/slide27.xml"  /><Relationship Id="rId29" Type="http://schemas.openxmlformats.org/officeDocument/2006/relationships/slide" Target="slides/slide28.xml"  /><Relationship Id="rId3" Type="http://schemas.openxmlformats.org/officeDocument/2006/relationships/slide" Target="slides/slide2.xml"  /><Relationship Id="rId30" Type="http://schemas.openxmlformats.org/officeDocument/2006/relationships/slide" Target="slides/slide29.xml"  /><Relationship Id="rId31" Type="http://schemas.openxmlformats.org/officeDocument/2006/relationships/slide" Target="slides/slide30.xml"  /><Relationship Id="rId32" Type="http://schemas.openxmlformats.org/officeDocument/2006/relationships/slide" Target="slides/slide31.xml"  /><Relationship Id="rId33" Type="http://schemas.openxmlformats.org/officeDocument/2006/relationships/slide" Target="slides/slide32.xml"  /><Relationship Id="rId34" Type="http://schemas.openxmlformats.org/officeDocument/2006/relationships/slide" Target="slides/slide33.xml"  /><Relationship Id="rId35" Type="http://schemas.openxmlformats.org/officeDocument/2006/relationships/slide" Target="slides/slide34.xml"  /><Relationship Id="rId36" Type="http://schemas.openxmlformats.org/officeDocument/2006/relationships/slide" Target="slides/slide35.xml"  /><Relationship Id="rId37" Type="http://schemas.openxmlformats.org/officeDocument/2006/relationships/slide" Target="slides/slide36.xml"  /><Relationship Id="rId38" Type="http://schemas.openxmlformats.org/officeDocument/2006/relationships/slide" Target="slides/slide37.xml"  /><Relationship Id="rId39" Type="http://schemas.openxmlformats.org/officeDocument/2006/relationships/slide" Target="slides/slide38.xml"  /><Relationship Id="rId4" Type="http://schemas.openxmlformats.org/officeDocument/2006/relationships/slide" Target="slides/slide3.xml"  /><Relationship Id="rId40" Type="http://schemas.openxmlformats.org/officeDocument/2006/relationships/slide" Target="slides/slide39.xml"  /><Relationship Id="rId41" Type="http://schemas.openxmlformats.org/officeDocument/2006/relationships/slide" Target="slides/slide40.xml"  /><Relationship Id="rId42" Type="http://schemas.openxmlformats.org/officeDocument/2006/relationships/slide" Target="slides/slide41.xml"  /><Relationship Id="rId43" Type="http://schemas.openxmlformats.org/officeDocument/2006/relationships/slide" Target="slides/slide42.xml"  /><Relationship Id="rId44" Type="http://schemas.openxmlformats.org/officeDocument/2006/relationships/slide" Target="slides/slide43.xml"  /><Relationship Id="rId45" Type="http://schemas.openxmlformats.org/officeDocument/2006/relationships/slide" Target="slides/slide44.xml"  /><Relationship Id="rId46" Type="http://schemas.openxmlformats.org/officeDocument/2006/relationships/slide" Target="slides/slide45.xml"  /><Relationship Id="rId47" Type="http://schemas.openxmlformats.org/officeDocument/2006/relationships/slide" Target="slides/slide46.xml"  /><Relationship Id="rId48" Type="http://schemas.openxmlformats.org/officeDocument/2006/relationships/slide" Target="slides/slide47.xml"  /><Relationship Id="rId49" Type="http://schemas.openxmlformats.org/officeDocument/2006/relationships/slide" Target="slides/slide48.xml"  /><Relationship Id="rId5" Type="http://schemas.openxmlformats.org/officeDocument/2006/relationships/slide" Target="slides/slide4.xml"  /><Relationship Id="rId50" Type="http://schemas.openxmlformats.org/officeDocument/2006/relationships/slide" Target="slides/slide49.xml"  /><Relationship Id="rId51" Type="http://schemas.openxmlformats.org/officeDocument/2006/relationships/slide" Target="slides/slide50.xml"  /><Relationship Id="rId52" Type="http://schemas.openxmlformats.org/officeDocument/2006/relationships/slide" Target="slides/slide51.xml"  /><Relationship Id="rId53" Type="http://schemas.openxmlformats.org/officeDocument/2006/relationships/slide" Target="slides/slide52.xml"  /><Relationship Id="rId54" Type="http://schemas.openxmlformats.org/officeDocument/2006/relationships/slide" Target="slides/slide53.xml"  /><Relationship Id="rId55" Type="http://schemas.openxmlformats.org/officeDocument/2006/relationships/slide" Target="slides/slide54.xml"  /><Relationship Id="rId56" Type="http://schemas.openxmlformats.org/officeDocument/2006/relationships/slide" Target="slides/slide55.xml"  /><Relationship Id="rId57" Type="http://schemas.openxmlformats.org/officeDocument/2006/relationships/presProps" Target="presProps.xml"  /><Relationship Id="rId58" Type="http://schemas.openxmlformats.org/officeDocument/2006/relationships/viewProps" Target="viewProps.xml"  /><Relationship Id="rId59" Type="http://schemas.openxmlformats.org/officeDocument/2006/relationships/theme" Target="theme/theme1.xml"  /><Relationship Id="rId6" Type="http://schemas.openxmlformats.org/officeDocument/2006/relationships/slide" Target="slides/slide5.xml"  /><Relationship Id="rId60" Type="http://schemas.openxmlformats.org/officeDocument/2006/relationships/tableStyles" Target="tableStyles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theme" Target="../theme/theme1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831667" y="8803245"/>
            <a:ext cx="12501880" cy="1163955"/>
          </a:xfrm>
          <a:custGeom>
            <a:avLst/>
            <a:gdLst/>
            <a:ahLst/>
            <a:cxnLst/>
            <a:rect l="l" t="t" r="r" b="b"/>
            <a:pathLst>
              <a:path w="12501880" h="1163954">
                <a:moveTo>
                  <a:pt x="12501781" y="1163803"/>
                </a:moveTo>
                <a:lnTo>
                  <a:pt x="0" y="1163803"/>
                </a:lnTo>
                <a:lnTo>
                  <a:pt x="0" y="0"/>
                </a:lnTo>
                <a:lnTo>
                  <a:pt x="12501781" y="0"/>
                </a:lnTo>
                <a:lnTo>
                  <a:pt x="12501781" y="1163803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9.png"  /><Relationship Id="rId11" Type="http://schemas.openxmlformats.org/officeDocument/2006/relationships/image" Target="../media/image10.png"  /><Relationship Id="rId12" Type="http://schemas.openxmlformats.org/officeDocument/2006/relationships/image" Target="../media/image11.png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25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26.png"  /><Relationship Id="rId11" Type="http://schemas.openxmlformats.org/officeDocument/2006/relationships/image" Target="../media/image327.png"  /><Relationship Id="rId12" Type="http://schemas.openxmlformats.org/officeDocument/2006/relationships/image" Target="../media/image328.jpe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29.png"  /><Relationship Id="rId11" Type="http://schemas.openxmlformats.org/officeDocument/2006/relationships/image" Target="../media/image330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31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32.png"  /><Relationship Id="rId11" Type="http://schemas.openxmlformats.org/officeDocument/2006/relationships/image" Target="../media/image333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34.png"  /><Relationship Id="rId11" Type="http://schemas.openxmlformats.org/officeDocument/2006/relationships/image" Target="../media/image335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36.png"  /><Relationship Id="rId11" Type="http://schemas.openxmlformats.org/officeDocument/2006/relationships/image" Target="../media/image337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38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39.png"  /><Relationship Id="rId11" Type="http://schemas.openxmlformats.org/officeDocument/2006/relationships/image" Target="../media/image340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12.png"  /><Relationship Id="rId11" Type="http://schemas.openxmlformats.org/officeDocument/2006/relationships/image" Target="../media/image313.png"  /><Relationship Id="rId12" Type="http://schemas.openxmlformats.org/officeDocument/2006/relationships/image" Target="../media/image314.png"  /><Relationship Id="rId13" Type="http://schemas.openxmlformats.org/officeDocument/2006/relationships/image" Target="../media/image315.png"  /><Relationship Id="rId14" Type="http://schemas.openxmlformats.org/officeDocument/2006/relationships/image" Target="../media/image316.png"  /><Relationship Id="rId15" Type="http://schemas.openxmlformats.org/officeDocument/2006/relationships/image" Target="../media/image317.png"  /><Relationship Id="rId16" Type="http://schemas.openxmlformats.org/officeDocument/2006/relationships/image" Target="../media/image318.png"  /><Relationship Id="rId17" Type="http://schemas.openxmlformats.org/officeDocument/2006/relationships/image" Target="../media/image319.png"  /><Relationship Id="rId18" Type="http://schemas.openxmlformats.org/officeDocument/2006/relationships/image" Target="../media/image320.png"  /><Relationship Id="rId19" Type="http://schemas.openxmlformats.org/officeDocument/2006/relationships/image" Target="../media/image321.png"  /><Relationship Id="rId2" Type="http://schemas.openxmlformats.org/officeDocument/2006/relationships/image" Target="../media/image304.png"  /><Relationship Id="rId20" Type="http://schemas.openxmlformats.org/officeDocument/2006/relationships/image" Target="../media/image11.png"  /><Relationship Id="rId21" Type="http://schemas.openxmlformats.org/officeDocument/2006/relationships/image" Target="../media/image322.png"  /><Relationship Id="rId3" Type="http://schemas.openxmlformats.org/officeDocument/2006/relationships/image" Target="../media/image305.png"  /><Relationship Id="rId4" Type="http://schemas.openxmlformats.org/officeDocument/2006/relationships/image" Target="../media/image306.png"  /><Relationship Id="rId5" Type="http://schemas.openxmlformats.org/officeDocument/2006/relationships/image" Target="../media/image307.png"  /><Relationship Id="rId6" Type="http://schemas.openxmlformats.org/officeDocument/2006/relationships/image" Target="../media/image308.png"  /><Relationship Id="rId7" Type="http://schemas.openxmlformats.org/officeDocument/2006/relationships/image" Target="../media/image309.png"  /><Relationship Id="rId8" Type="http://schemas.openxmlformats.org/officeDocument/2006/relationships/image" Target="../media/image310.png"  /><Relationship Id="rId9" Type="http://schemas.openxmlformats.org/officeDocument/2006/relationships/image" Target="../media/image311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hyperlink" Target="http://dashboard.toptradingbot.co.kr/register?referralId=cd681f" TargetMode="External"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46.png"  /><Relationship Id="rId11" Type="http://schemas.openxmlformats.org/officeDocument/2006/relationships/image" Target="../media/image209.png"  /><Relationship Id="rId12" Type="http://schemas.openxmlformats.org/officeDocument/2006/relationships/image" Target="../media/image347.png"  /><Relationship Id="rId13" Type="http://schemas.openxmlformats.org/officeDocument/2006/relationships/image" Target="../media/image348.png"  /><Relationship Id="rId14" Type="http://schemas.openxmlformats.org/officeDocument/2006/relationships/image" Target="../media/image254.png"  /><Relationship Id="rId15" Type="http://schemas.openxmlformats.org/officeDocument/2006/relationships/image" Target="../media/image349.png"  /><Relationship Id="rId16" Type="http://schemas.openxmlformats.org/officeDocument/2006/relationships/image" Target="../media/image211.png"  /><Relationship Id="rId17" Type="http://schemas.openxmlformats.org/officeDocument/2006/relationships/image" Target="../media/image350.png"  /><Relationship Id="rId18" Type="http://schemas.openxmlformats.org/officeDocument/2006/relationships/image" Target="../media/image351.png"  /><Relationship Id="rId19" Type="http://schemas.openxmlformats.org/officeDocument/2006/relationships/image" Target="../media/image352.png"  /><Relationship Id="rId2" Type="http://schemas.openxmlformats.org/officeDocument/2006/relationships/image" Target="../media/image201.png"  /><Relationship Id="rId20" Type="http://schemas.openxmlformats.org/officeDocument/2006/relationships/image" Target="../media/image189.png"  /><Relationship Id="rId21" Type="http://schemas.openxmlformats.org/officeDocument/2006/relationships/image" Target="../media/image140.png"  /><Relationship Id="rId22" Type="http://schemas.openxmlformats.org/officeDocument/2006/relationships/image" Target="../media/image353.png"  /><Relationship Id="rId23" Type="http://schemas.openxmlformats.org/officeDocument/2006/relationships/image" Target="../media/image163.png"  /><Relationship Id="rId24" Type="http://schemas.openxmlformats.org/officeDocument/2006/relationships/image" Target="../media/image354.png"  /><Relationship Id="rId25" Type="http://schemas.openxmlformats.org/officeDocument/2006/relationships/image" Target="../media/image157.png"  /><Relationship Id="rId26" Type="http://schemas.openxmlformats.org/officeDocument/2006/relationships/image" Target="../media/image355.png"  /><Relationship Id="rId27" Type="http://schemas.openxmlformats.org/officeDocument/2006/relationships/image" Target="../media/image356.png"  /><Relationship Id="rId28" Type="http://schemas.openxmlformats.org/officeDocument/2006/relationships/image" Target="../media/image222.png"  /><Relationship Id="rId29" Type="http://schemas.openxmlformats.org/officeDocument/2006/relationships/image" Target="../media/image357.png"  /><Relationship Id="rId3" Type="http://schemas.openxmlformats.org/officeDocument/2006/relationships/image" Target="../media/image341.png"  /><Relationship Id="rId30" Type="http://schemas.openxmlformats.org/officeDocument/2006/relationships/image" Target="../media/image358.png"  /><Relationship Id="rId31" Type="http://schemas.openxmlformats.org/officeDocument/2006/relationships/image" Target="../media/image359.png"  /><Relationship Id="rId32" Type="http://schemas.openxmlformats.org/officeDocument/2006/relationships/image" Target="../media/image232.png"  /><Relationship Id="rId33" Type="http://schemas.openxmlformats.org/officeDocument/2006/relationships/image" Target="../media/image360.png"  /><Relationship Id="rId34" Type="http://schemas.openxmlformats.org/officeDocument/2006/relationships/image" Target="../media/image186.png"  /><Relationship Id="rId35" Type="http://schemas.openxmlformats.org/officeDocument/2006/relationships/image" Target="../media/image16.png"  /><Relationship Id="rId36" Type="http://schemas.openxmlformats.org/officeDocument/2006/relationships/image" Target="../media/image361.png"  /><Relationship Id="rId37" Type="http://schemas.openxmlformats.org/officeDocument/2006/relationships/image" Target="../media/image221.png"  /><Relationship Id="rId38" Type="http://schemas.openxmlformats.org/officeDocument/2006/relationships/image" Target="../media/image362.png"  /><Relationship Id="rId39" Type="http://schemas.openxmlformats.org/officeDocument/2006/relationships/image" Target="../media/image363.png"  /><Relationship Id="rId4" Type="http://schemas.openxmlformats.org/officeDocument/2006/relationships/image" Target="../media/image342.png"  /><Relationship Id="rId40" Type="http://schemas.openxmlformats.org/officeDocument/2006/relationships/image" Target="../media/image164.png"  /><Relationship Id="rId41" Type="http://schemas.openxmlformats.org/officeDocument/2006/relationships/image" Target="../media/image17.png"  /><Relationship Id="rId42" Type="http://schemas.openxmlformats.org/officeDocument/2006/relationships/image" Target="../media/image18.png"  /><Relationship Id="rId43" Type="http://schemas.openxmlformats.org/officeDocument/2006/relationships/image" Target="../media/image19.png"  /><Relationship Id="rId44" Type="http://schemas.openxmlformats.org/officeDocument/2006/relationships/image" Target="../media/image364.png"  /><Relationship Id="rId45" Type="http://schemas.openxmlformats.org/officeDocument/2006/relationships/image" Target="../media/image365.png"  /><Relationship Id="rId46" Type="http://schemas.openxmlformats.org/officeDocument/2006/relationships/image" Target="../media/image366.png"  /><Relationship Id="rId47" Type="http://schemas.openxmlformats.org/officeDocument/2006/relationships/image" Target="../media/image367.png"  /><Relationship Id="rId48" Type="http://schemas.openxmlformats.org/officeDocument/2006/relationships/image" Target="../media/image368.png"  /><Relationship Id="rId49" Type="http://schemas.openxmlformats.org/officeDocument/2006/relationships/image" Target="../media/image369.png"  /><Relationship Id="rId5" Type="http://schemas.openxmlformats.org/officeDocument/2006/relationships/image" Target="../media/image343.png"  /><Relationship Id="rId50" Type="http://schemas.openxmlformats.org/officeDocument/2006/relationships/image" Target="../media/image370.png"  /><Relationship Id="rId6" Type="http://schemas.openxmlformats.org/officeDocument/2006/relationships/image" Target="../media/image344.png"  /><Relationship Id="rId7" Type="http://schemas.openxmlformats.org/officeDocument/2006/relationships/image" Target="../media/image150.png"  /><Relationship Id="rId8" Type="http://schemas.openxmlformats.org/officeDocument/2006/relationships/image" Target="../media/image345.png"  /><Relationship Id="rId9" Type="http://schemas.openxmlformats.org/officeDocument/2006/relationships/image" Target="../media/image208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126.png"  /><Relationship Id="rId11" Type="http://schemas.openxmlformats.org/officeDocument/2006/relationships/image" Target="../media/image377.png"  /><Relationship Id="rId12" Type="http://schemas.openxmlformats.org/officeDocument/2006/relationships/image" Target="../media/image378.png"  /><Relationship Id="rId13" Type="http://schemas.openxmlformats.org/officeDocument/2006/relationships/image" Target="../media/image379.png"  /><Relationship Id="rId14" Type="http://schemas.openxmlformats.org/officeDocument/2006/relationships/image" Target="../media/image133.png"  /><Relationship Id="rId15" Type="http://schemas.openxmlformats.org/officeDocument/2006/relationships/image" Target="../media/image380.png"  /><Relationship Id="rId16" Type="http://schemas.openxmlformats.org/officeDocument/2006/relationships/image" Target="../media/image381.png"  /><Relationship Id="rId17" Type="http://schemas.openxmlformats.org/officeDocument/2006/relationships/image" Target="../media/image382.png"  /><Relationship Id="rId18" Type="http://schemas.openxmlformats.org/officeDocument/2006/relationships/image" Target="../media/image383.png"  /><Relationship Id="rId19" Type="http://schemas.openxmlformats.org/officeDocument/2006/relationships/image" Target="../media/image349.png"  /><Relationship Id="rId2" Type="http://schemas.openxmlformats.org/officeDocument/2006/relationships/image" Target="../media/image371.png"  /><Relationship Id="rId20" Type="http://schemas.openxmlformats.org/officeDocument/2006/relationships/image" Target="../media/image16.png"  /><Relationship Id="rId21" Type="http://schemas.openxmlformats.org/officeDocument/2006/relationships/image" Target="../media/image17.png"  /><Relationship Id="rId22" Type="http://schemas.openxmlformats.org/officeDocument/2006/relationships/image" Target="../media/image18.png"  /><Relationship Id="rId23" Type="http://schemas.openxmlformats.org/officeDocument/2006/relationships/image" Target="../media/image19.png"  /><Relationship Id="rId24" Type="http://schemas.openxmlformats.org/officeDocument/2006/relationships/image" Target="../media/image364.png"  /><Relationship Id="rId25" Type="http://schemas.openxmlformats.org/officeDocument/2006/relationships/image" Target="../media/image365.png"  /><Relationship Id="rId26" Type="http://schemas.openxmlformats.org/officeDocument/2006/relationships/image" Target="../media/image366.png"  /><Relationship Id="rId27" Type="http://schemas.openxmlformats.org/officeDocument/2006/relationships/image" Target="../media/image367.png"  /><Relationship Id="rId28" Type="http://schemas.openxmlformats.org/officeDocument/2006/relationships/image" Target="../media/image368.png"  /><Relationship Id="rId29" Type="http://schemas.openxmlformats.org/officeDocument/2006/relationships/image" Target="../media/image384.png"  /><Relationship Id="rId3" Type="http://schemas.openxmlformats.org/officeDocument/2006/relationships/image" Target="../media/image372.png"  /><Relationship Id="rId30" Type="http://schemas.openxmlformats.org/officeDocument/2006/relationships/image" Target="../media/image385.png"  /><Relationship Id="rId4" Type="http://schemas.openxmlformats.org/officeDocument/2006/relationships/image" Target="../media/image373.png"  /><Relationship Id="rId5" Type="http://schemas.openxmlformats.org/officeDocument/2006/relationships/image" Target="../media/image124.png"  /><Relationship Id="rId6" Type="http://schemas.openxmlformats.org/officeDocument/2006/relationships/image" Target="../media/image374.png"  /><Relationship Id="rId7" Type="http://schemas.openxmlformats.org/officeDocument/2006/relationships/image" Target="../media/image375.png"  /><Relationship Id="rId8" Type="http://schemas.openxmlformats.org/officeDocument/2006/relationships/image" Target="../media/image376.png"  /><Relationship Id="rId9" Type="http://schemas.openxmlformats.org/officeDocument/2006/relationships/image" Target="../media/image132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90.png"  /><Relationship Id="rId11" Type="http://schemas.openxmlformats.org/officeDocument/2006/relationships/image" Target="../media/image391.png"  /><Relationship Id="rId12" Type="http://schemas.openxmlformats.org/officeDocument/2006/relationships/image" Target="../media/image101.png"  /><Relationship Id="rId13" Type="http://schemas.openxmlformats.org/officeDocument/2006/relationships/image" Target="../media/image392.png"  /><Relationship Id="rId14" Type="http://schemas.openxmlformats.org/officeDocument/2006/relationships/image" Target="../media/image393.png"  /><Relationship Id="rId15" Type="http://schemas.openxmlformats.org/officeDocument/2006/relationships/image" Target="../media/image394.png"  /><Relationship Id="rId16" Type="http://schemas.openxmlformats.org/officeDocument/2006/relationships/image" Target="../media/image395.png"  /><Relationship Id="rId17" Type="http://schemas.openxmlformats.org/officeDocument/2006/relationships/image" Target="../media/image396.png"  /><Relationship Id="rId18" Type="http://schemas.openxmlformats.org/officeDocument/2006/relationships/image" Target="../media/image52.png"  /><Relationship Id="rId19" Type="http://schemas.openxmlformats.org/officeDocument/2006/relationships/image" Target="../media/image397.png"  /><Relationship Id="rId2" Type="http://schemas.openxmlformats.org/officeDocument/2006/relationships/image" Target="../media/image386.png"  /><Relationship Id="rId20" Type="http://schemas.openxmlformats.org/officeDocument/2006/relationships/image" Target="../media/image398.png"  /><Relationship Id="rId21" Type="http://schemas.openxmlformats.org/officeDocument/2006/relationships/image" Target="../media/image399.png"  /><Relationship Id="rId22" Type="http://schemas.openxmlformats.org/officeDocument/2006/relationships/image" Target="../media/image400.png"  /><Relationship Id="rId23" Type="http://schemas.openxmlformats.org/officeDocument/2006/relationships/image" Target="../media/image401.png"  /><Relationship Id="rId24" Type="http://schemas.openxmlformats.org/officeDocument/2006/relationships/image" Target="../media/image402.png"  /><Relationship Id="rId25" Type="http://schemas.openxmlformats.org/officeDocument/2006/relationships/image" Target="../media/image403.png"  /><Relationship Id="rId26" Type="http://schemas.openxmlformats.org/officeDocument/2006/relationships/image" Target="../media/image404.png"  /><Relationship Id="rId27" Type="http://schemas.openxmlformats.org/officeDocument/2006/relationships/image" Target="../media/image405.png"  /><Relationship Id="rId28" Type="http://schemas.openxmlformats.org/officeDocument/2006/relationships/image" Target="../media/image406.png"  /><Relationship Id="rId29" Type="http://schemas.openxmlformats.org/officeDocument/2006/relationships/image" Target="../media/image407.png"  /><Relationship Id="rId3" Type="http://schemas.openxmlformats.org/officeDocument/2006/relationships/image" Target="../media/image113.png"  /><Relationship Id="rId30" Type="http://schemas.openxmlformats.org/officeDocument/2006/relationships/image" Target="../media/image408.png"  /><Relationship Id="rId31" Type="http://schemas.openxmlformats.org/officeDocument/2006/relationships/image" Target="../media/image409.png"  /><Relationship Id="rId32" Type="http://schemas.openxmlformats.org/officeDocument/2006/relationships/image" Target="../media/image410.png"  /><Relationship Id="rId33" Type="http://schemas.openxmlformats.org/officeDocument/2006/relationships/image" Target="../media/image411.png"  /><Relationship Id="rId34" Type="http://schemas.openxmlformats.org/officeDocument/2006/relationships/image" Target="../media/image412.png"  /><Relationship Id="rId35" Type="http://schemas.openxmlformats.org/officeDocument/2006/relationships/image" Target="../media/image413.png"  /><Relationship Id="rId36" Type="http://schemas.openxmlformats.org/officeDocument/2006/relationships/image" Target="../media/image414.png"  /><Relationship Id="rId37" Type="http://schemas.openxmlformats.org/officeDocument/2006/relationships/image" Target="../media/image415.png"  /><Relationship Id="rId38" Type="http://schemas.openxmlformats.org/officeDocument/2006/relationships/image" Target="../media/image416.png"  /><Relationship Id="rId39" Type="http://schemas.openxmlformats.org/officeDocument/2006/relationships/image" Target="../media/image417.png"  /><Relationship Id="rId4" Type="http://schemas.openxmlformats.org/officeDocument/2006/relationships/image" Target="../media/image114.png"  /><Relationship Id="rId40" Type="http://schemas.openxmlformats.org/officeDocument/2006/relationships/image" Target="../media/image418.png"  /><Relationship Id="rId41" Type="http://schemas.openxmlformats.org/officeDocument/2006/relationships/image" Target="../media/image419.png"  /><Relationship Id="rId42" Type="http://schemas.openxmlformats.org/officeDocument/2006/relationships/image" Target="../media/image420.png"  /><Relationship Id="rId43" Type="http://schemas.openxmlformats.org/officeDocument/2006/relationships/image" Target="../media/image79.png"  /><Relationship Id="rId44" Type="http://schemas.openxmlformats.org/officeDocument/2006/relationships/image" Target="../media/image421.png"  /><Relationship Id="rId45" Type="http://schemas.openxmlformats.org/officeDocument/2006/relationships/image" Target="../media/image422.png"  /><Relationship Id="rId46" Type="http://schemas.openxmlformats.org/officeDocument/2006/relationships/image" Target="../media/image423.png"  /><Relationship Id="rId47" Type="http://schemas.openxmlformats.org/officeDocument/2006/relationships/image" Target="../media/image424.png"  /><Relationship Id="rId48" Type="http://schemas.openxmlformats.org/officeDocument/2006/relationships/image" Target="../media/image425.png"  /><Relationship Id="rId49" Type="http://schemas.openxmlformats.org/officeDocument/2006/relationships/image" Target="../media/image426.png"  /><Relationship Id="rId5" Type="http://schemas.openxmlformats.org/officeDocument/2006/relationships/image" Target="../media/image115.png"  /><Relationship Id="rId50" Type="http://schemas.openxmlformats.org/officeDocument/2006/relationships/image" Target="../media/image427.png"  /><Relationship Id="rId51" Type="http://schemas.openxmlformats.org/officeDocument/2006/relationships/image" Target="../media/image428.png"  /><Relationship Id="rId52" Type="http://schemas.openxmlformats.org/officeDocument/2006/relationships/image" Target="../media/image429.png"  /><Relationship Id="rId53" Type="http://schemas.openxmlformats.org/officeDocument/2006/relationships/image" Target="../media/image430.png"  /><Relationship Id="rId54" Type="http://schemas.openxmlformats.org/officeDocument/2006/relationships/image" Target="../media/image431.png"  /><Relationship Id="rId55" Type="http://schemas.openxmlformats.org/officeDocument/2006/relationships/image" Target="../media/image432.png"  /><Relationship Id="rId56" Type="http://schemas.openxmlformats.org/officeDocument/2006/relationships/image" Target="../media/image433.png"  /><Relationship Id="rId57" Type="http://schemas.openxmlformats.org/officeDocument/2006/relationships/image" Target="../media/image434.png"  /><Relationship Id="rId58" Type="http://schemas.openxmlformats.org/officeDocument/2006/relationships/image" Target="../media/image435.png"  /><Relationship Id="rId59" Type="http://schemas.openxmlformats.org/officeDocument/2006/relationships/image" Target="../media/image436.png"  /><Relationship Id="rId6" Type="http://schemas.openxmlformats.org/officeDocument/2006/relationships/image" Target="../media/image116.png"  /><Relationship Id="rId60" Type="http://schemas.openxmlformats.org/officeDocument/2006/relationships/image" Target="../media/image437.png"  /><Relationship Id="rId61" Type="http://schemas.openxmlformats.org/officeDocument/2006/relationships/image" Target="../media/image438.png"  /><Relationship Id="rId62" Type="http://schemas.openxmlformats.org/officeDocument/2006/relationships/image" Target="../media/image439.png"  /><Relationship Id="rId63" Type="http://schemas.openxmlformats.org/officeDocument/2006/relationships/image" Target="../media/image440.png"  /><Relationship Id="rId64" Type="http://schemas.openxmlformats.org/officeDocument/2006/relationships/image" Target="../media/image441.png"  /><Relationship Id="rId7" Type="http://schemas.openxmlformats.org/officeDocument/2006/relationships/image" Target="../media/image387.png"  /><Relationship Id="rId8" Type="http://schemas.openxmlformats.org/officeDocument/2006/relationships/image" Target="../media/image388.png"  /><Relationship Id="rId9" Type="http://schemas.openxmlformats.org/officeDocument/2006/relationships/image" Target="../media/image389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448.png"  /><Relationship Id="rId11" Type="http://schemas.openxmlformats.org/officeDocument/2006/relationships/image" Target="../media/image449.png"  /><Relationship Id="rId12" Type="http://schemas.openxmlformats.org/officeDocument/2006/relationships/image" Target="../media/image450.png"  /><Relationship Id="rId13" Type="http://schemas.openxmlformats.org/officeDocument/2006/relationships/image" Target="../media/image451.png"  /><Relationship Id="rId14" Type="http://schemas.openxmlformats.org/officeDocument/2006/relationships/image" Target="../media/image452.png"  /><Relationship Id="rId15" Type="http://schemas.openxmlformats.org/officeDocument/2006/relationships/image" Target="../media/image453.png"  /><Relationship Id="rId16" Type="http://schemas.openxmlformats.org/officeDocument/2006/relationships/image" Target="../media/image454.png"  /><Relationship Id="rId17" Type="http://schemas.openxmlformats.org/officeDocument/2006/relationships/image" Target="../media/image455.png"  /><Relationship Id="rId18" Type="http://schemas.openxmlformats.org/officeDocument/2006/relationships/image" Target="../media/image456.png"  /><Relationship Id="rId19" Type="http://schemas.openxmlformats.org/officeDocument/2006/relationships/image" Target="../media/image457.png"  /><Relationship Id="rId2" Type="http://schemas.openxmlformats.org/officeDocument/2006/relationships/image" Target="../media/image442.png"  /><Relationship Id="rId20" Type="http://schemas.openxmlformats.org/officeDocument/2006/relationships/image" Target="../media/image458.png"  /><Relationship Id="rId21" Type="http://schemas.openxmlformats.org/officeDocument/2006/relationships/image" Target="../media/image459.png"  /><Relationship Id="rId22" Type="http://schemas.openxmlformats.org/officeDocument/2006/relationships/image" Target="../media/image460.png"  /><Relationship Id="rId23" Type="http://schemas.openxmlformats.org/officeDocument/2006/relationships/image" Target="../media/image461.png"  /><Relationship Id="rId24" Type="http://schemas.openxmlformats.org/officeDocument/2006/relationships/image" Target="../media/image462.png"  /><Relationship Id="rId25" Type="http://schemas.openxmlformats.org/officeDocument/2006/relationships/image" Target="../media/image463.png"  /><Relationship Id="rId26" Type="http://schemas.openxmlformats.org/officeDocument/2006/relationships/image" Target="../media/image464.png"  /><Relationship Id="rId27" Type="http://schemas.openxmlformats.org/officeDocument/2006/relationships/image" Target="../media/image124.png"  /><Relationship Id="rId28" Type="http://schemas.openxmlformats.org/officeDocument/2006/relationships/image" Target="../media/image380.png"  /><Relationship Id="rId29" Type="http://schemas.openxmlformats.org/officeDocument/2006/relationships/image" Target="../media/image465.png"  /><Relationship Id="rId3" Type="http://schemas.openxmlformats.org/officeDocument/2006/relationships/image" Target="../media/image16.png"  /><Relationship Id="rId30" Type="http://schemas.openxmlformats.org/officeDocument/2006/relationships/image" Target="../media/image294.png"  /><Relationship Id="rId31" Type="http://schemas.openxmlformats.org/officeDocument/2006/relationships/image" Target="../media/image466.png"  /><Relationship Id="rId32" Type="http://schemas.openxmlformats.org/officeDocument/2006/relationships/image" Target="../media/image364.png"  /><Relationship Id="rId33" Type="http://schemas.openxmlformats.org/officeDocument/2006/relationships/image" Target="../media/image365.png"  /><Relationship Id="rId34" Type="http://schemas.openxmlformats.org/officeDocument/2006/relationships/image" Target="../media/image366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445.png"  /><Relationship Id="rId8" Type="http://schemas.openxmlformats.org/officeDocument/2006/relationships/image" Target="../media/image446.png"  /><Relationship Id="rId9" Type="http://schemas.openxmlformats.org/officeDocument/2006/relationships/image" Target="../media/image447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448.png"  /><Relationship Id="rId11" Type="http://schemas.openxmlformats.org/officeDocument/2006/relationships/image" Target="../media/image449.png"  /><Relationship Id="rId12" Type="http://schemas.openxmlformats.org/officeDocument/2006/relationships/image" Target="../media/image450.png"  /><Relationship Id="rId13" Type="http://schemas.openxmlformats.org/officeDocument/2006/relationships/image" Target="../media/image451.png"  /><Relationship Id="rId14" Type="http://schemas.openxmlformats.org/officeDocument/2006/relationships/image" Target="../media/image452.png"  /><Relationship Id="rId15" Type="http://schemas.openxmlformats.org/officeDocument/2006/relationships/image" Target="../media/image453.png"  /><Relationship Id="rId16" Type="http://schemas.openxmlformats.org/officeDocument/2006/relationships/image" Target="../media/image454.png"  /><Relationship Id="rId17" Type="http://schemas.openxmlformats.org/officeDocument/2006/relationships/image" Target="../media/image455.png"  /><Relationship Id="rId18" Type="http://schemas.openxmlformats.org/officeDocument/2006/relationships/image" Target="../media/image456.png"  /><Relationship Id="rId19" Type="http://schemas.openxmlformats.org/officeDocument/2006/relationships/image" Target="../media/image457.png"  /><Relationship Id="rId2" Type="http://schemas.openxmlformats.org/officeDocument/2006/relationships/image" Target="../media/image442.png"  /><Relationship Id="rId20" Type="http://schemas.openxmlformats.org/officeDocument/2006/relationships/image" Target="../media/image458.png"  /><Relationship Id="rId21" Type="http://schemas.openxmlformats.org/officeDocument/2006/relationships/image" Target="../media/image459.png"  /><Relationship Id="rId22" Type="http://schemas.openxmlformats.org/officeDocument/2006/relationships/image" Target="../media/image460.png"  /><Relationship Id="rId23" Type="http://schemas.openxmlformats.org/officeDocument/2006/relationships/image" Target="../media/image461.png"  /><Relationship Id="rId24" Type="http://schemas.openxmlformats.org/officeDocument/2006/relationships/image" Target="../media/image462.png"  /><Relationship Id="rId25" Type="http://schemas.openxmlformats.org/officeDocument/2006/relationships/image" Target="../media/image463.png"  /><Relationship Id="rId26" Type="http://schemas.openxmlformats.org/officeDocument/2006/relationships/image" Target="../media/image464.png"  /><Relationship Id="rId27" Type="http://schemas.openxmlformats.org/officeDocument/2006/relationships/image" Target="../media/image124.png"  /><Relationship Id="rId28" Type="http://schemas.openxmlformats.org/officeDocument/2006/relationships/image" Target="../media/image380.png"  /><Relationship Id="rId29" Type="http://schemas.openxmlformats.org/officeDocument/2006/relationships/image" Target="../media/image465.png"  /><Relationship Id="rId3" Type="http://schemas.openxmlformats.org/officeDocument/2006/relationships/image" Target="../media/image16.png"  /><Relationship Id="rId30" Type="http://schemas.openxmlformats.org/officeDocument/2006/relationships/image" Target="../media/image294.png"  /><Relationship Id="rId31" Type="http://schemas.openxmlformats.org/officeDocument/2006/relationships/image" Target="../media/image364.png"  /><Relationship Id="rId32" Type="http://schemas.openxmlformats.org/officeDocument/2006/relationships/image" Target="../media/image365.png"  /><Relationship Id="rId33" Type="http://schemas.openxmlformats.org/officeDocument/2006/relationships/image" Target="../media/image366.png"  /><Relationship Id="rId34" Type="http://schemas.openxmlformats.org/officeDocument/2006/relationships/image" Target="../media/image467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445.png"  /><Relationship Id="rId8" Type="http://schemas.openxmlformats.org/officeDocument/2006/relationships/image" Target="../media/image446.png"  /><Relationship Id="rId9" Type="http://schemas.openxmlformats.org/officeDocument/2006/relationships/image" Target="../media/image447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448.png"  /><Relationship Id="rId11" Type="http://schemas.openxmlformats.org/officeDocument/2006/relationships/image" Target="../media/image449.png"  /><Relationship Id="rId12" Type="http://schemas.openxmlformats.org/officeDocument/2006/relationships/image" Target="../media/image450.png"  /><Relationship Id="rId13" Type="http://schemas.openxmlformats.org/officeDocument/2006/relationships/image" Target="../media/image451.png"  /><Relationship Id="rId14" Type="http://schemas.openxmlformats.org/officeDocument/2006/relationships/image" Target="../media/image452.png"  /><Relationship Id="rId15" Type="http://schemas.openxmlformats.org/officeDocument/2006/relationships/image" Target="../media/image453.png"  /><Relationship Id="rId16" Type="http://schemas.openxmlformats.org/officeDocument/2006/relationships/image" Target="../media/image454.png"  /><Relationship Id="rId17" Type="http://schemas.openxmlformats.org/officeDocument/2006/relationships/image" Target="../media/image455.png"  /><Relationship Id="rId18" Type="http://schemas.openxmlformats.org/officeDocument/2006/relationships/image" Target="../media/image456.png"  /><Relationship Id="rId19" Type="http://schemas.openxmlformats.org/officeDocument/2006/relationships/image" Target="../media/image457.png"  /><Relationship Id="rId2" Type="http://schemas.openxmlformats.org/officeDocument/2006/relationships/image" Target="../media/image442.png"  /><Relationship Id="rId20" Type="http://schemas.openxmlformats.org/officeDocument/2006/relationships/image" Target="../media/image458.png"  /><Relationship Id="rId21" Type="http://schemas.openxmlformats.org/officeDocument/2006/relationships/image" Target="../media/image459.png"  /><Relationship Id="rId22" Type="http://schemas.openxmlformats.org/officeDocument/2006/relationships/image" Target="../media/image460.png"  /><Relationship Id="rId23" Type="http://schemas.openxmlformats.org/officeDocument/2006/relationships/image" Target="../media/image461.png"  /><Relationship Id="rId24" Type="http://schemas.openxmlformats.org/officeDocument/2006/relationships/image" Target="../media/image462.png"  /><Relationship Id="rId25" Type="http://schemas.openxmlformats.org/officeDocument/2006/relationships/image" Target="../media/image463.png"  /><Relationship Id="rId26" Type="http://schemas.openxmlformats.org/officeDocument/2006/relationships/image" Target="../media/image464.png"  /><Relationship Id="rId27" Type="http://schemas.openxmlformats.org/officeDocument/2006/relationships/image" Target="../media/image124.png"  /><Relationship Id="rId28" Type="http://schemas.openxmlformats.org/officeDocument/2006/relationships/image" Target="../media/image380.png"  /><Relationship Id="rId29" Type="http://schemas.openxmlformats.org/officeDocument/2006/relationships/image" Target="../media/image465.png"  /><Relationship Id="rId3" Type="http://schemas.openxmlformats.org/officeDocument/2006/relationships/image" Target="../media/image16.png"  /><Relationship Id="rId30" Type="http://schemas.openxmlformats.org/officeDocument/2006/relationships/image" Target="../media/image294.png"  /><Relationship Id="rId31" Type="http://schemas.openxmlformats.org/officeDocument/2006/relationships/image" Target="../media/image364.png"  /><Relationship Id="rId32" Type="http://schemas.openxmlformats.org/officeDocument/2006/relationships/image" Target="../media/image365.png"  /><Relationship Id="rId33" Type="http://schemas.openxmlformats.org/officeDocument/2006/relationships/image" Target="../media/image366.png"  /><Relationship Id="rId34" Type="http://schemas.openxmlformats.org/officeDocument/2006/relationships/image" Target="../media/image468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445.png"  /><Relationship Id="rId8" Type="http://schemas.openxmlformats.org/officeDocument/2006/relationships/image" Target="../media/image446.png"  /><Relationship Id="rId9" Type="http://schemas.openxmlformats.org/officeDocument/2006/relationships/image" Target="../media/image447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477.png"  /><Relationship Id="rId11" Type="http://schemas.openxmlformats.org/officeDocument/2006/relationships/image" Target="../media/image478.png"  /><Relationship Id="rId12" Type="http://schemas.openxmlformats.org/officeDocument/2006/relationships/image" Target="../media/image479.png"  /><Relationship Id="rId13" Type="http://schemas.openxmlformats.org/officeDocument/2006/relationships/image" Target="../media/image480.png"  /><Relationship Id="rId14" Type="http://schemas.openxmlformats.org/officeDocument/2006/relationships/image" Target="../media/image481.png"  /><Relationship Id="rId15" Type="http://schemas.openxmlformats.org/officeDocument/2006/relationships/image" Target="../media/image482.png"  /><Relationship Id="rId16" Type="http://schemas.openxmlformats.org/officeDocument/2006/relationships/image" Target="../media/image483.png"  /><Relationship Id="rId17" Type="http://schemas.openxmlformats.org/officeDocument/2006/relationships/image" Target="../media/image484.png"  /><Relationship Id="rId18" Type="http://schemas.openxmlformats.org/officeDocument/2006/relationships/image" Target="../media/image124.png"  /><Relationship Id="rId19" Type="http://schemas.openxmlformats.org/officeDocument/2006/relationships/image" Target="../media/image485.png"  /><Relationship Id="rId2" Type="http://schemas.openxmlformats.org/officeDocument/2006/relationships/image" Target="../media/image469.png"  /><Relationship Id="rId20" Type="http://schemas.openxmlformats.org/officeDocument/2006/relationships/image" Target="../media/image486.png"  /><Relationship Id="rId21" Type="http://schemas.openxmlformats.org/officeDocument/2006/relationships/image" Target="../media/image487.png"  /><Relationship Id="rId22" Type="http://schemas.openxmlformats.org/officeDocument/2006/relationships/image" Target="../media/image488.png"  /><Relationship Id="rId23" Type="http://schemas.openxmlformats.org/officeDocument/2006/relationships/image" Target="../media/image457.png"  /><Relationship Id="rId24" Type="http://schemas.openxmlformats.org/officeDocument/2006/relationships/image" Target="../media/image458.png"  /><Relationship Id="rId25" Type="http://schemas.openxmlformats.org/officeDocument/2006/relationships/image" Target="../media/image459.png"  /><Relationship Id="rId26" Type="http://schemas.openxmlformats.org/officeDocument/2006/relationships/image" Target="../media/image489.png"  /><Relationship Id="rId27" Type="http://schemas.openxmlformats.org/officeDocument/2006/relationships/image" Target="../media/image490.png"  /><Relationship Id="rId28" Type="http://schemas.openxmlformats.org/officeDocument/2006/relationships/image" Target="../media/image170.png"  /><Relationship Id="rId29" Type="http://schemas.openxmlformats.org/officeDocument/2006/relationships/image" Target="../media/image491.png"  /><Relationship Id="rId3" Type="http://schemas.openxmlformats.org/officeDocument/2006/relationships/image" Target="../media/image470.png"  /><Relationship Id="rId30" Type="http://schemas.openxmlformats.org/officeDocument/2006/relationships/image" Target="../media/image492.png"  /><Relationship Id="rId31" Type="http://schemas.openxmlformats.org/officeDocument/2006/relationships/image" Target="../media/image493.png"  /><Relationship Id="rId32" Type="http://schemas.openxmlformats.org/officeDocument/2006/relationships/image" Target="../media/image494.png"  /><Relationship Id="rId33" Type="http://schemas.openxmlformats.org/officeDocument/2006/relationships/image" Target="../media/image495.png"  /><Relationship Id="rId34" Type="http://schemas.openxmlformats.org/officeDocument/2006/relationships/image" Target="../media/image496.png"  /><Relationship Id="rId35" Type="http://schemas.openxmlformats.org/officeDocument/2006/relationships/image" Target="../media/image497.png"  /><Relationship Id="rId36" Type="http://schemas.openxmlformats.org/officeDocument/2006/relationships/image" Target="../media/image498.png"  /><Relationship Id="rId37" Type="http://schemas.openxmlformats.org/officeDocument/2006/relationships/image" Target="../media/image499.png"  /><Relationship Id="rId38" Type="http://schemas.openxmlformats.org/officeDocument/2006/relationships/image" Target="../media/image500.png"  /><Relationship Id="rId39" Type="http://schemas.openxmlformats.org/officeDocument/2006/relationships/image" Target="../media/image16.png"  /><Relationship Id="rId4" Type="http://schemas.openxmlformats.org/officeDocument/2006/relationships/image" Target="../media/image471.png"  /><Relationship Id="rId40" Type="http://schemas.openxmlformats.org/officeDocument/2006/relationships/image" Target="../media/image501.png"  /><Relationship Id="rId41" Type="http://schemas.openxmlformats.org/officeDocument/2006/relationships/image" Target="../media/image502.png"  /><Relationship Id="rId42" Type="http://schemas.openxmlformats.org/officeDocument/2006/relationships/image" Target="../media/image503.png"  /><Relationship Id="rId43" Type="http://schemas.openxmlformats.org/officeDocument/2006/relationships/image" Target="../media/image504.png"  /><Relationship Id="rId44" Type="http://schemas.openxmlformats.org/officeDocument/2006/relationships/image" Target="../media/image505.png"  /><Relationship Id="rId45" Type="http://schemas.openxmlformats.org/officeDocument/2006/relationships/image" Target="../media/image506.png"  /><Relationship Id="rId46" Type="http://schemas.openxmlformats.org/officeDocument/2006/relationships/image" Target="../media/image507.png"  /><Relationship Id="rId47" Type="http://schemas.openxmlformats.org/officeDocument/2006/relationships/image" Target="../media/image150.png"  /><Relationship Id="rId48" Type="http://schemas.openxmlformats.org/officeDocument/2006/relationships/image" Target="../media/image508.png"  /><Relationship Id="rId49" Type="http://schemas.openxmlformats.org/officeDocument/2006/relationships/image" Target="../media/image344.png"  /><Relationship Id="rId5" Type="http://schemas.openxmlformats.org/officeDocument/2006/relationships/image" Target="../media/image472.png"  /><Relationship Id="rId50" Type="http://schemas.openxmlformats.org/officeDocument/2006/relationships/image" Target="../media/image509.png"  /><Relationship Id="rId51" Type="http://schemas.openxmlformats.org/officeDocument/2006/relationships/image" Target="../media/image268.png"  /><Relationship Id="rId52" Type="http://schemas.openxmlformats.org/officeDocument/2006/relationships/image" Target="../media/image443.png"  /><Relationship Id="rId53" Type="http://schemas.openxmlformats.org/officeDocument/2006/relationships/image" Target="../media/image444.png"  /><Relationship Id="rId54" Type="http://schemas.openxmlformats.org/officeDocument/2006/relationships/image" Target="../media/image510.png"  /><Relationship Id="rId55" Type="http://schemas.openxmlformats.org/officeDocument/2006/relationships/image" Target="../media/image511.png"  /><Relationship Id="rId56" Type="http://schemas.openxmlformats.org/officeDocument/2006/relationships/image" Target="../media/image512.png"  /><Relationship Id="rId57" Type="http://schemas.openxmlformats.org/officeDocument/2006/relationships/image" Target="../media/image513.png"  /><Relationship Id="rId58" Type="http://schemas.openxmlformats.org/officeDocument/2006/relationships/image" Target="../media/image514.png"  /><Relationship Id="rId59" Type="http://schemas.openxmlformats.org/officeDocument/2006/relationships/image" Target="../media/image515.png"  /><Relationship Id="rId6" Type="http://schemas.openxmlformats.org/officeDocument/2006/relationships/image" Target="../media/image473.png"  /><Relationship Id="rId60" Type="http://schemas.openxmlformats.org/officeDocument/2006/relationships/image" Target="../media/image516.png"  /><Relationship Id="rId61" Type="http://schemas.openxmlformats.org/officeDocument/2006/relationships/image" Target="../media/image517.png"  /><Relationship Id="rId62" Type="http://schemas.openxmlformats.org/officeDocument/2006/relationships/image" Target="../media/image518.png"  /><Relationship Id="rId63" Type="http://schemas.openxmlformats.org/officeDocument/2006/relationships/image" Target="../media/image17.png"  /><Relationship Id="rId64" Type="http://schemas.openxmlformats.org/officeDocument/2006/relationships/image" Target="../media/image18.png"  /><Relationship Id="rId65" Type="http://schemas.openxmlformats.org/officeDocument/2006/relationships/image" Target="../media/image19.png"  /><Relationship Id="rId66" Type="http://schemas.openxmlformats.org/officeDocument/2006/relationships/image" Target="../media/image364.png"  /><Relationship Id="rId67" Type="http://schemas.openxmlformats.org/officeDocument/2006/relationships/image" Target="../media/image365.png"  /><Relationship Id="rId68" Type="http://schemas.openxmlformats.org/officeDocument/2006/relationships/image" Target="../media/image366.png"  /><Relationship Id="rId7" Type="http://schemas.openxmlformats.org/officeDocument/2006/relationships/image" Target="../media/image474.png"  /><Relationship Id="rId8" Type="http://schemas.openxmlformats.org/officeDocument/2006/relationships/image" Target="../media/image475.png"  /><Relationship Id="rId9" Type="http://schemas.openxmlformats.org/officeDocument/2006/relationships/image" Target="../media/image476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526.png"  /><Relationship Id="rId11" Type="http://schemas.openxmlformats.org/officeDocument/2006/relationships/image" Target="../media/image527.png"  /><Relationship Id="rId12" Type="http://schemas.openxmlformats.org/officeDocument/2006/relationships/image" Target="../media/image528.png"  /><Relationship Id="rId13" Type="http://schemas.openxmlformats.org/officeDocument/2006/relationships/image" Target="../media/image132.png"  /><Relationship Id="rId14" Type="http://schemas.openxmlformats.org/officeDocument/2006/relationships/image" Target="../media/image529.png"  /><Relationship Id="rId15" Type="http://schemas.openxmlformats.org/officeDocument/2006/relationships/image" Target="../media/image530.png"  /><Relationship Id="rId16" Type="http://schemas.openxmlformats.org/officeDocument/2006/relationships/image" Target="../media/image455.png"  /><Relationship Id="rId17" Type="http://schemas.openxmlformats.org/officeDocument/2006/relationships/image" Target="../media/image456.png"  /><Relationship Id="rId18" Type="http://schemas.openxmlformats.org/officeDocument/2006/relationships/image" Target="../media/image531.png"  /><Relationship Id="rId19" Type="http://schemas.openxmlformats.org/officeDocument/2006/relationships/image" Target="../media/image487.png"  /><Relationship Id="rId2" Type="http://schemas.openxmlformats.org/officeDocument/2006/relationships/image" Target="../media/image519.png"  /><Relationship Id="rId20" Type="http://schemas.openxmlformats.org/officeDocument/2006/relationships/image" Target="../media/image532.png"  /><Relationship Id="rId21" Type="http://schemas.openxmlformats.org/officeDocument/2006/relationships/image" Target="../media/image533.png"  /><Relationship Id="rId22" Type="http://schemas.openxmlformats.org/officeDocument/2006/relationships/image" Target="../media/image458.png"  /><Relationship Id="rId23" Type="http://schemas.openxmlformats.org/officeDocument/2006/relationships/image" Target="../media/image459.png"  /><Relationship Id="rId24" Type="http://schemas.openxmlformats.org/officeDocument/2006/relationships/image" Target="../media/image534.png"  /><Relationship Id="rId25" Type="http://schemas.openxmlformats.org/officeDocument/2006/relationships/image" Target="../media/image535.png"  /><Relationship Id="rId26" Type="http://schemas.openxmlformats.org/officeDocument/2006/relationships/image" Target="../media/image536.png"  /><Relationship Id="rId27" Type="http://schemas.openxmlformats.org/officeDocument/2006/relationships/image" Target="../media/image537.png"  /><Relationship Id="rId28" Type="http://schemas.openxmlformats.org/officeDocument/2006/relationships/image" Target="../media/image357.png"  /><Relationship Id="rId29" Type="http://schemas.openxmlformats.org/officeDocument/2006/relationships/image" Target="../media/image538.png"  /><Relationship Id="rId3" Type="http://schemas.openxmlformats.org/officeDocument/2006/relationships/image" Target="../media/image520.png"  /><Relationship Id="rId30" Type="http://schemas.openxmlformats.org/officeDocument/2006/relationships/image" Target="../media/image206.png"  /><Relationship Id="rId31" Type="http://schemas.openxmlformats.org/officeDocument/2006/relationships/image" Target="../media/image140.png"  /><Relationship Id="rId32" Type="http://schemas.openxmlformats.org/officeDocument/2006/relationships/image" Target="../media/image539.png"  /><Relationship Id="rId33" Type="http://schemas.openxmlformats.org/officeDocument/2006/relationships/image" Target="../media/image188.png"  /><Relationship Id="rId34" Type="http://schemas.openxmlformats.org/officeDocument/2006/relationships/image" Target="../media/image540.png"  /><Relationship Id="rId35" Type="http://schemas.openxmlformats.org/officeDocument/2006/relationships/image" Target="../media/image541.png"  /><Relationship Id="rId36" Type="http://schemas.openxmlformats.org/officeDocument/2006/relationships/image" Target="../media/image542.png"  /><Relationship Id="rId37" Type="http://schemas.openxmlformats.org/officeDocument/2006/relationships/image" Target="../media/image543.png"  /><Relationship Id="rId38" Type="http://schemas.openxmlformats.org/officeDocument/2006/relationships/image" Target="../media/image544.png"  /><Relationship Id="rId39" Type="http://schemas.openxmlformats.org/officeDocument/2006/relationships/image" Target="../media/image545.png"  /><Relationship Id="rId4" Type="http://schemas.openxmlformats.org/officeDocument/2006/relationships/image" Target="../media/image521.png"  /><Relationship Id="rId40" Type="http://schemas.openxmlformats.org/officeDocument/2006/relationships/image" Target="../media/image546.png"  /><Relationship Id="rId41" Type="http://schemas.openxmlformats.org/officeDocument/2006/relationships/image" Target="../media/image547.png"  /><Relationship Id="rId42" Type="http://schemas.openxmlformats.org/officeDocument/2006/relationships/image" Target="../media/image351.png"  /><Relationship Id="rId43" Type="http://schemas.openxmlformats.org/officeDocument/2006/relationships/image" Target="../media/image548.png"  /><Relationship Id="rId44" Type="http://schemas.openxmlformats.org/officeDocument/2006/relationships/image" Target="../media/image150.png"  /><Relationship Id="rId45" Type="http://schemas.openxmlformats.org/officeDocument/2006/relationships/image" Target="../media/image549.png"  /><Relationship Id="rId46" Type="http://schemas.openxmlformats.org/officeDocument/2006/relationships/image" Target="../media/image185.png"  /><Relationship Id="rId47" Type="http://schemas.openxmlformats.org/officeDocument/2006/relationships/image" Target="../media/image220.png"  /><Relationship Id="rId48" Type="http://schemas.openxmlformats.org/officeDocument/2006/relationships/image" Target="../media/image550.png"  /><Relationship Id="rId49" Type="http://schemas.openxmlformats.org/officeDocument/2006/relationships/image" Target="../media/image551.png"  /><Relationship Id="rId5" Type="http://schemas.openxmlformats.org/officeDocument/2006/relationships/image" Target="../media/image522.png"  /><Relationship Id="rId50" Type="http://schemas.openxmlformats.org/officeDocument/2006/relationships/image" Target="../media/image552.png"  /><Relationship Id="rId51" Type="http://schemas.openxmlformats.org/officeDocument/2006/relationships/image" Target="../media/image553.png"  /><Relationship Id="rId52" Type="http://schemas.openxmlformats.org/officeDocument/2006/relationships/image" Target="../media/image16.png"  /><Relationship Id="rId53" Type="http://schemas.openxmlformats.org/officeDocument/2006/relationships/image" Target="../media/image443.png"  /><Relationship Id="rId54" Type="http://schemas.openxmlformats.org/officeDocument/2006/relationships/image" Target="../media/image444.png"  /><Relationship Id="rId55" Type="http://schemas.openxmlformats.org/officeDocument/2006/relationships/image" Target="../media/image554.png"  /><Relationship Id="rId56" Type="http://schemas.openxmlformats.org/officeDocument/2006/relationships/image" Target="../media/image555.png"  /><Relationship Id="rId57" Type="http://schemas.openxmlformats.org/officeDocument/2006/relationships/image" Target="../media/image222.png"  /><Relationship Id="rId58" Type="http://schemas.openxmlformats.org/officeDocument/2006/relationships/image" Target="../media/image183.png"  /><Relationship Id="rId59" Type="http://schemas.openxmlformats.org/officeDocument/2006/relationships/image" Target="../media/image556.png"  /><Relationship Id="rId6" Type="http://schemas.openxmlformats.org/officeDocument/2006/relationships/image" Target="../media/image523.png"  /><Relationship Id="rId60" Type="http://schemas.openxmlformats.org/officeDocument/2006/relationships/image" Target="../media/image557.png"  /><Relationship Id="rId61" Type="http://schemas.openxmlformats.org/officeDocument/2006/relationships/image" Target="../media/image153.png"  /><Relationship Id="rId62" Type="http://schemas.openxmlformats.org/officeDocument/2006/relationships/image" Target="../media/image509.png"  /><Relationship Id="rId63" Type="http://schemas.openxmlformats.org/officeDocument/2006/relationships/image" Target="../media/image144.png"  /><Relationship Id="rId64" Type="http://schemas.openxmlformats.org/officeDocument/2006/relationships/image" Target="../media/image498.png"  /><Relationship Id="rId65" Type="http://schemas.openxmlformats.org/officeDocument/2006/relationships/image" Target="../media/image558.png"  /><Relationship Id="rId66" Type="http://schemas.openxmlformats.org/officeDocument/2006/relationships/image" Target="../media/image189.png"  /><Relationship Id="rId67" Type="http://schemas.openxmlformats.org/officeDocument/2006/relationships/image" Target="../media/image559.png"  /><Relationship Id="rId68" Type="http://schemas.openxmlformats.org/officeDocument/2006/relationships/image" Target="../media/image560.png"  /><Relationship Id="rId69" Type="http://schemas.openxmlformats.org/officeDocument/2006/relationships/image" Target="../media/image561.png"  /><Relationship Id="rId7" Type="http://schemas.openxmlformats.org/officeDocument/2006/relationships/image" Target="../media/image524.png"  /><Relationship Id="rId70" Type="http://schemas.openxmlformats.org/officeDocument/2006/relationships/image" Target="../media/image260.png"  /><Relationship Id="rId71" Type="http://schemas.openxmlformats.org/officeDocument/2006/relationships/image" Target="../media/image562.png"  /><Relationship Id="rId72" Type="http://schemas.openxmlformats.org/officeDocument/2006/relationships/image" Target="../media/image359.png"  /><Relationship Id="rId73" Type="http://schemas.openxmlformats.org/officeDocument/2006/relationships/image" Target="../media/image163.png"  /><Relationship Id="rId74" Type="http://schemas.openxmlformats.org/officeDocument/2006/relationships/image" Target="../media/image354.png"  /><Relationship Id="rId75" Type="http://schemas.openxmlformats.org/officeDocument/2006/relationships/image" Target="../media/image157.png"  /><Relationship Id="rId76" Type="http://schemas.openxmlformats.org/officeDocument/2006/relationships/image" Target="../media/image563.png"  /><Relationship Id="rId77" Type="http://schemas.openxmlformats.org/officeDocument/2006/relationships/image" Target="../media/image564.png"  /><Relationship Id="rId78" Type="http://schemas.openxmlformats.org/officeDocument/2006/relationships/image" Target="../media/image565.png"  /><Relationship Id="rId79" Type="http://schemas.openxmlformats.org/officeDocument/2006/relationships/image" Target="../media/image566.png"  /><Relationship Id="rId8" Type="http://schemas.openxmlformats.org/officeDocument/2006/relationships/image" Target="../media/image289.png"  /><Relationship Id="rId80" Type="http://schemas.openxmlformats.org/officeDocument/2006/relationships/image" Target="../media/image567.png"  /><Relationship Id="rId81" Type="http://schemas.openxmlformats.org/officeDocument/2006/relationships/image" Target="../media/image568.png"  /><Relationship Id="rId82" Type="http://schemas.openxmlformats.org/officeDocument/2006/relationships/image" Target="../media/image491.png"  /><Relationship Id="rId83" Type="http://schemas.openxmlformats.org/officeDocument/2006/relationships/image" Target="../media/image569.png"  /><Relationship Id="rId84" Type="http://schemas.openxmlformats.org/officeDocument/2006/relationships/image" Target="../media/image570.png"  /><Relationship Id="rId85" Type="http://schemas.openxmlformats.org/officeDocument/2006/relationships/image" Target="../media/image571.png"  /><Relationship Id="rId86" Type="http://schemas.openxmlformats.org/officeDocument/2006/relationships/image" Target="../media/image572.png"  /><Relationship Id="rId87" Type="http://schemas.openxmlformats.org/officeDocument/2006/relationships/image" Target="../media/image139.png"  /><Relationship Id="rId88" Type="http://schemas.openxmlformats.org/officeDocument/2006/relationships/image" Target="../media/image257.png"  /><Relationship Id="rId89" Type="http://schemas.openxmlformats.org/officeDocument/2006/relationships/image" Target="../media/image573.jpeg"  /><Relationship Id="rId9" Type="http://schemas.openxmlformats.org/officeDocument/2006/relationships/image" Target="../media/image525.png"  /><Relationship Id="rId90" Type="http://schemas.openxmlformats.org/officeDocument/2006/relationships/image" Target="../media/image574.png"  /><Relationship Id="rId91" Type="http://schemas.openxmlformats.org/officeDocument/2006/relationships/image" Target="../media/image575.png"  /><Relationship Id="rId92" Type="http://schemas.openxmlformats.org/officeDocument/2006/relationships/image" Target="../media/image576.png"  /><Relationship Id="rId93" Type="http://schemas.openxmlformats.org/officeDocument/2006/relationships/image" Target="../media/image577.png"  /><Relationship Id="rId94" Type="http://schemas.openxmlformats.org/officeDocument/2006/relationships/image" Target="../media/image578.png"  /><Relationship Id="rId95" Type="http://schemas.openxmlformats.org/officeDocument/2006/relationships/image" Target="../media/image199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587.png"  /><Relationship Id="rId11" Type="http://schemas.openxmlformats.org/officeDocument/2006/relationships/image" Target="../media/image588.png"  /><Relationship Id="rId12" Type="http://schemas.openxmlformats.org/officeDocument/2006/relationships/image" Target="../media/image589.png"  /><Relationship Id="rId13" Type="http://schemas.openxmlformats.org/officeDocument/2006/relationships/image" Target="../media/image282.png"  /><Relationship Id="rId14" Type="http://schemas.openxmlformats.org/officeDocument/2006/relationships/image" Target="../media/image455.png"  /><Relationship Id="rId15" Type="http://schemas.openxmlformats.org/officeDocument/2006/relationships/image" Target="../media/image456.png"  /><Relationship Id="rId16" Type="http://schemas.openxmlformats.org/officeDocument/2006/relationships/image" Target="../media/image531.png"  /><Relationship Id="rId17" Type="http://schemas.openxmlformats.org/officeDocument/2006/relationships/image" Target="../media/image590.png"  /><Relationship Id="rId18" Type="http://schemas.openxmlformats.org/officeDocument/2006/relationships/image" Target="../media/image457.png"  /><Relationship Id="rId19" Type="http://schemas.openxmlformats.org/officeDocument/2006/relationships/image" Target="../media/image458.png"  /><Relationship Id="rId2" Type="http://schemas.openxmlformats.org/officeDocument/2006/relationships/image" Target="../media/image579.png"  /><Relationship Id="rId20" Type="http://schemas.openxmlformats.org/officeDocument/2006/relationships/image" Target="../media/image459.png"  /><Relationship Id="rId21" Type="http://schemas.openxmlformats.org/officeDocument/2006/relationships/image" Target="../media/image591.png"  /><Relationship Id="rId22" Type="http://schemas.openxmlformats.org/officeDocument/2006/relationships/image" Target="../media/image16.png"  /><Relationship Id="rId23" Type="http://schemas.openxmlformats.org/officeDocument/2006/relationships/image" Target="../media/image443.png"  /><Relationship Id="rId24" Type="http://schemas.openxmlformats.org/officeDocument/2006/relationships/image" Target="../media/image444.png"  /><Relationship Id="rId25" Type="http://schemas.openxmlformats.org/officeDocument/2006/relationships/image" Target="../media/image17.png"  /><Relationship Id="rId26" Type="http://schemas.openxmlformats.org/officeDocument/2006/relationships/image" Target="../media/image18.png"  /><Relationship Id="rId27" Type="http://schemas.openxmlformats.org/officeDocument/2006/relationships/image" Target="../media/image19.png"  /><Relationship Id="rId28" Type="http://schemas.openxmlformats.org/officeDocument/2006/relationships/image" Target="../media/image592.png"  /><Relationship Id="rId29" Type="http://schemas.openxmlformats.org/officeDocument/2006/relationships/image" Target="../media/image535.png"  /><Relationship Id="rId3" Type="http://schemas.openxmlformats.org/officeDocument/2006/relationships/image" Target="../media/image580.png"  /><Relationship Id="rId30" Type="http://schemas.openxmlformats.org/officeDocument/2006/relationships/image" Target="../media/image593.png"  /><Relationship Id="rId31" Type="http://schemas.openxmlformats.org/officeDocument/2006/relationships/image" Target="../media/image140.png"  /><Relationship Id="rId32" Type="http://schemas.openxmlformats.org/officeDocument/2006/relationships/image" Target="../media/image594.png"  /><Relationship Id="rId33" Type="http://schemas.openxmlformats.org/officeDocument/2006/relationships/image" Target="../media/image595.png"  /><Relationship Id="rId34" Type="http://schemas.openxmlformats.org/officeDocument/2006/relationships/image" Target="../media/image596.png"  /><Relationship Id="rId35" Type="http://schemas.openxmlformats.org/officeDocument/2006/relationships/image" Target="../media/image597.png"  /><Relationship Id="rId36" Type="http://schemas.openxmlformats.org/officeDocument/2006/relationships/image" Target="../media/image598.png"  /><Relationship Id="rId37" Type="http://schemas.openxmlformats.org/officeDocument/2006/relationships/image" Target="../media/image157.png"  /><Relationship Id="rId38" Type="http://schemas.openxmlformats.org/officeDocument/2006/relationships/image" Target="../media/image599.png"  /><Relationship Id="rId39" Type="http://schemas.openxmlformats.org/officeDocument/2006/relationships/image" Target="../media/image254.png"  /><Relationship Id="rId4" Type="http://schemas.openxmlformats.org/officeDocument/2006/relationships/image" Target="../media/image581.png"  /><Relationship Id="rId40" Type="http://schemas.openxmlformats.org/officeDocument/2006/relationships/image" Target="../media/image600.png"  /><Relationship Id="rId41" Type="http://schemas.openxmlformats.org/officeDocument/2006/relationships/image" Target="../media/image601.png"  /><Relationship Id="rId42" Type="http://schemas.openxmlformats.org/officeDocument/2006/relationships/image" Target="../media/image602.png"  /><Relationship Id="rId43" Type="http://schemas.openxmlformats.org/officeDocument/2006/relationships/image" Target="../media/image603.png"  /><Relationship Id="rId44" Type="http://schemas.openxmlformats.org/officeDocument/2006/relationships/image" Target="../media/image604.png"  /><Relationship Id="rId45" Type="http://schemas.openxmlformats.org/officeDocument/2006/relationships/image" Target="../media/image150.png"  /><Relationship Id="rId46" Type="http://schemas.openxmlformats.org/officeDocument/2006/relationships/image" Target="../media/image549.png"  /><Relationship Id="rId47" Type="http://schemas.openxmlformats.org/officeDocument/2006/relationships/image" Target="../media/image185.png"  /><Relationship Id="rId48" Type="http://schemas.openxmlformats.org/officeDocument/2006/relationships/image" Target="../media/image186.png"  /><Relationship Id="rId49" Type="http://schemas.openxmlformats.org/officeDocument/2006/relationships/image" Target="../media/image187.png"  /><Relationship Id="rId5" Type="http://schemas.openxmlformats.org/officeDocument/2006/relationships/image" Target="../media/image582.png"  /><Relationship Id="rId50" Type="http://schemas.openxmlformats.org/officeDocument/2006/relationships/image" Target="../media/image605.png"  /><Relationship Id="rId51" Type="http://schemas.openxmlformats.org/officeDocument/2006/relationships/image" Target="../media/image606.png"  /><Relationship Id="rId52" Type="http://schemas.openxmlformats.org/officeDocument/2006/relationships/image" Target="../media/image551.png"  /><Relationship Id="rId53" Type="http://schemas.openxmlformats.org/officeDocument/2006/relationships/image" Target="../media/image363.png"  /><Relationship Id="rId54" Type="http://schemas.openxmlformats.org/officeDocument/2006/relationships/image" Target="../media/image607.png"  /><Relationship Id="rId55" Type="http://schemas.openxmlformats.org/officeDocument/2006/relationships/image" Target="../media/image608.png"  /><Relationship Id="rId56" Type="http://schemas.openxmlformats.org/officeDocument/2006/relationships/image" Target="../media/image609.png"  /><Relationship Id="rId57" Type="http://schemas.openxmlformats.org/officeDocument/2006/relationships/image" Target="../media/image575.png"  /><Relationship Id="rId58" Type="http://schemas.openxmlformats.org/officeDocument/2006/relationships/image" Target="../media/image610.png"  /><Relationship Id="rId59" Type="http://schemas.openxmlformats.org/officeDocument/2006/relationships/image" Target="../media/image556.png"  /><Relationship Id="rId6" Type="http://schemas.openxmlformats.org/officeDocument/2006/relationships/image" Target="../media/image583.png"  /><Relationship Id="rId60" Type="http://schemas.openxmlformats.org/officeDocument/2006/relationships/image" Target="../media/image611.png"  /><Relationship Id="rId61" Type="http://schemas.openxmlformats.org/officeDocument/2006/relationships/image" Target="../media/image612.png"  /><Relationship Id="rId62" Type="http://schemas.openxmlformats.org/officeDocument/2006/relationships/image" Target="../media/image613.png"  /><Relationship Id="rId63" Type="http://schemas.openxmlformats.org/officeDocument/2006/relationships/image" Target="../media/image498.png"  /><Relationship Id="rId64" Type="http://schemas.openxmlformats.org/officeDocument/2006/relationships/image" Target="../media/image614.png"  /><Relationship Id="rId65" Type="http://schemas.openxmlformats.org/officeDocument/2006/relationships/image" Target="../media/image615.png"  /><Relationship Id="rId66" Type="http://schemas.openxmlformats.org/officeDocument/2006/relationships/image" Target="../media/image616.png"  /><Relationship Id="rId67" Type="http://schemas.openxmlformats.org/officeDocument/2006/relationships/image" Target="../media/image617.png"  /><Relationship Id="rId68" Type="http://schemas.openxmlformats.org/officeDocument/2006/relationships/image" Target="../media/image618.png"  /><Relationship Id="rId69" Type="http://schemas.openxmlformats.org/officeDocument/2006/relationships/image" Target="../media/image619.png"  /><Relationship Id="rId7" Type="http://schemas.openxmlformats.org/officeDocument/2006/relationships/image" Target="../media/image584.png"  /><Relationship Id="rId70" Type="http://schemas.openxmlformats.org/officeDocument/2006/relationships/image" Target="../media/image620.png"  /><Relationship Id="rId71" Type="http://schemas.openxmlformats.org/officeDocument/2006/relationships/image" Target="../media/image621.png"  /><Relationship Id="rId72" Type="http://schemas.openxmlformats.org/officeDocument/2006/relationships/image" Target="../media/image622.png"  /><Relationship Id="rId73" Type="http://schemas.openxmlformats.org/officeDocument/2006/relationships/image" Target="../media/image623.png"  /><Relationship Id="rId74" Type="http://schemas.openxmlformats.org/officeDocument/2006/relationships/image" Target="../media/image624.png"  /><Relationship Id="rId75" Type="http://schemas.openxmlformats.org/officeDocument/2006/relationships/image" Target="../media/image625.png"  /><Relationship Id="rId76" Type="http://schemas.openxmlformats.org/officeDocument/2006/relationships/image" Target="../media/image491.png"  /><Relationship Id="rId77" Type="http://schemas.openxmlformats.org/officeDocument/2006/relationships/image" Target="../media/image492.png"  /><Relationship Id="rId78" Type="http://schemas.openxmlformats.org/officeDocument/2006/relationships/image" Target="../media/image503.png"  /><Relationship Id="rId79" Type="http://schemas.openxmlformats.org/officeDocument/2006/relationships/image" Target="../media/image626.png"  /><Relationship Id="rId8" Type="http://schemas.openxmlformats.org/officeDocument/2006/relationships/image" Target="../media/image585.png"  /><Relationship Id="rId80" Type="http://schemas.openxmlformats.org/officeDocument/2006/relationships/image" Target="../media/image627.png"  /><Relationship Id="rId81" Type="http://schemas.openxmlformats.org/officeDocument/2006/relationships/image" Target="../media/image628.png"  /><Relationship Id="rId82" Type="http://schemas.openxmlformats.org/officeDocument/2006/relationships/image" Target="../media/image155.png"  /><Relationship Id="rId83" Type="http://schemas.openxmlformats.org/officeDocument/2006/relationships/image" Target="../media/image156.png"  /><Relationship Id="rId84" Type="http://schemas.openxmlformats.org/officeDocument/2006/relationships/image" Target="../media/image629.png"  /><Relationship Id="rId85" Type="http://schemas.openxmlformats.org/officeDocument/2006/relationships/image" Target="../media/image222.png"  /><Relationship Id="rId86" Type="http://schemas.openxmlformats.org/officeDocument/2006/relationships/image" Target="../media/image225.png"  /><Relationship Id="rId87" Type="http://schemas.openxmlformats.org/officeDocument/2006/relationships/image" Target="../media/image537.png"  /><Relationship Id="rId88" Type="http://schemas.openxmlformats.org/officeDocument/2006/relationships/image" Target="../media/image630.png"  /><Relationship Id="rId89" Type="http://schemas.openxmlformats.org/officeDocument/2006/relationships/image" Target="../media/image163.png"  /><Relationship Id="rId9" Type="http://schemas.openxmlformats.org/officeDocument/2006/relationships/image" Target="../media/image586.png"  /><Relationship Id="rId90" Type="http://schemas.openxmlformats.org/officeDocument/2006/relationships/image" Target="../media/image354.png"  /><Relationship Id="rId91" Type="http://schemas.openxmlformats.org/officeDocument/2006/relationships/image" Target="../media/image631.png"  /><Relationship Id="rId92" Type="http://schemas.openxmlformats.org/officeDocument/2006/relationships/image" Target="../media/image176.png"  /><Relationship Id="rId93" Type="http://schemas.openxmlformats.org/officeDocument/2006/relationships/image" Target="../media/image632.png"  /><Relationship Id="rId94" Type="http://schemas.openxmlformats.org/officeDocument/2006/relationships/image" Target="../media/image633.png"  /><Relationship Id="rId95" Type="http://schemas.openxmlformats.org/officeDocument/2006/relationships/image" Target="../media/image634.png"  /><Relationship Id="rId96" Type="http://schemas.openxmlformats.org/officeDocument/2006/relationships/image" Target="../media/image635.png"  /><Relationship Id="rId97" Type="http://schemas.openxmlformats.org/officeDocument/2006/relationships/image" Target="../media/image636.png"  /><Relationship Id="rId98" Type="http://schemas.openxmlformats.org/officeDocument/2006/relationships/image" Target="../media/image637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12.png"  /><Relationship Id="rId11" Type="http://schemas.openxmlformats.org/officeDocument/2006/relationships/image" Target="../media/image313.png"  /><Relationship Id="rId12" Type="http://schemas.openxmlformats.org/officeDocument/2006/relationships/image" Target="../media/image314.png"  /><Relationship Id="rId13" Type="http://schemas.openxmlformats.org/officeDocument/2006/relationships/image" Target="../media/image315.png"  /><Relationship Id="rId14" Type="http://schemas.openxmlformats.org/officeDocument/2006/relationships/image" Target="../media/image316.png"  /><Relationship Id="rId15" Type="http://schemas.openxmlformats.org/officeDocument/2006/relationships/image" Target="../media/image317.png"  /><Relationship Id="rId16" Type="http://schemas.openxmlformats.org/officeDocument/2006/relationships/image" Target="../media/image318.png"  /><Relationship Id="rId17" Type="http://schemas.openxmlformats.org/officeDocument/2006/relationships/image" Target="../media/image319.png"  /><Relationship Id="rId18" Type="http://schemas.openxmlformats.org/officeDocument/2006/relationships/image" Target="../media/image320.png"  /><Relationship Id="rId19" Type="http://schemas.openxmlformats.org/officeDocument/2006/relationships/image" Target="../media/image321.png"  /><Relationship Id="rId2" Type="http://schemas.openxmlformats.org/officeDocument/2006/relationships/image" Target="../media/image304.png"  /><Relationship Id="rId20" Type="http://schemas.openxmlformats.org/officeDocument/2006/relationships/image" Target="../media/image11.png"  /><Relationship Id="rId21" Type="http://schemas.openxmlformats.org/officeDocument/2006/relationships/image" Target="../media/image322.png"  /><Relationship Id="rId22" Type="http://schemas.openxmlformats.org/officeDocument/2006/relationships/image" Target="../media/image638.jpeg"  /><Relationship Id="rId3" Type="http://schemas.openxmlformats.org/officeDocument/2006/relationships/image" Target="../media/image305.png"  /><Relationship Id="rId4" Type="http://schemas.openxmlformats.org/officeDocument/2006/relationships/image" Target="../media/image306.png"  /><Relationship Id="rId5" Type="http://schemas.openxmlformats.org/officeDocument/2006/relationships/image" Target="../media/image307.png"  /><Relationship Id="rId6" Type="http://schemas.openxmlformats.org/officeDocument/2006/relationships/image" Target="../media/image308.png"  /><Relationship Id="rId7" Type="http://schemas.openxmlformats.org/officeDocument/2006/relationships/image" Target="../media/image309.png"  /><Relationship Id="rId8" Type="http://schemas.openxmlformats.org/officeDocument/2006/relationships/image" Target="../media/image310.png"  /><Relationship Id="rId9" Type="http://schemas.openxmlformats.org/officeDocument/2006/relationships/image" Target="../media/image311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22.png"  /><Relationship Id="rId100" Type="http://schemas.openxmlformats.org/officeDocument/2006/relationships/image" Target="../media/image108.png"  /><Relationship Id="rId101" Type="http://schemas.openxmlformats.org/officeDocument/2006/relationships/image" Target="../media/image109.jpeg"  /><Relationship Id="rId102" Type="http://schemas.openxmlformats.org/officeDocument/2006/relationships/image" Target="../media/image106.png"  /><Relationship Id="rId103" Type="http://schemas.openxmlformats.org/officeDocument/2006/relationships/image" Target="../media/image107.png"  /><Relationship Id="rId104" Type="http://schemas.openxmlformats.org/officeDocument/2006/relationships/image" Target="../media/image108.png"  /><Relationship Id="rId105" Type="http://schemas.openxmlformats.org/officeDocument/2006/relationships/image" Target="../media/image110.jpeg"  /><Relationship Id="rId106" Type="http://schemas.openxmlformats.org/officeDocument/2006/relationships/image" Target="../media/image111.png"  /><Relationship Id="rId107" Type="http://schemas.openxmlformats.org/officeDocument/2006/relationships/image" Target="../media/image112.png"  /><Relationship Id="rId108" Type="http://schemas.openxmlformats.org/officeDocument/2006/relationships/image" Target="../media/image113.png"  /><Relationship Id="rId109" Type="http://schemas.openxmlformats.org/officeDocument/2006/relationships/image" Target="../media/image114.png"  /><Relationship Id="rId11" Type="http://schemas.openxmlformats.org/officeDocument/2006/relationships/image" Target="../media/image21.png"  /><Relationship Id="rId110" Type="http://schemas.openxmlformats.org/officeDocument/2006/relationships/image" Target="../media/image115.png"  /><Relationship Id="rId111" Type="http://schemas.openxmlformats.org/officeDocument/2006/relationships/image" Target="../media/image116.png"  /><Relationship Id="rId112" Type="http://schemas.openxmlformats.org/officeDocument/2006/relationships/image" Target="../media/image106.png"  /><Relationship Id="rId113" Type="http://schemas.openxmlformats.org/officeDocument/2006/relationships/image" Target="../media/image107.png"  /><Relationship Id="rId114" Type="http://schemas.openxmlformats.org/officeDocument/2006/relationships/image" Target="../media/image108.png"  /><Relationship Id="rId115" Type="http://schemas.openxmlformats.org/officeDocument/2006/relationships/image" Target="../media/image117.jpeg"  /><Relationship Id="rId116" Type="http://schemas.openxmlformats.org/officeDocument/2006/relationships/image" Target="../media/image118.png"  /><Relationship Id="rId117" Type="http://schemas.openxmlformats.org/officeDocument/2006/relationships/image" Target="../media/image119.png"  /><Relationship Id="rId118" Type="http://schemas.openxmlformats.org/officeDocument/2006/relationships/image" Target="../media/image119.png"  /><Relationship Id="rId12" Type="http://schemas.openxmlformats.org/officeDocument/2006/relationships/image" Target="../media/image23.png"  /><Relationship Id="rId13" Type="http://schemas.openxmlformats.org/officeDocument/2006/relationships/image" Target="../media/image21.png"  /><Relationship Id="rId14" Type="http://schemas.openxmlformats.org/officeDocument/2006/relationships/image" Target="../media/image24.png"  /><Relationship Id="rId15" Type="http://schemas.openxmlformats.org/officeDocument/2006/relationships/image" Target="../media/image27.png"  /><Relationship Id="rId16" Type="http://schemas.openxmlformats.org/officeDocument/2006/relationships/image" Target="../media/image28.png"  /><Relationship Id="rId17" Type="http://schemas.openxmlformats.org/officeDocument/2006/relationships/image" Target="../media/image29.png"  /><Relationship Id="rId18" Type="http://schemas.openxmlformats.org/officeDocument/2006/relationships/image" Target="../media/image30.png"  /><Relationship Id="rId19" Type="http://schemas.openxmlformats.org/officeDocument/2006/relationships/image" Target="../media/image31.png"  /><Relationship Id="rId2" Type="http://schemas.openxmlformats.org/officeDocument/2006/relationships/image" Target="../media/image20.png"  /><Relationship Id="rId20" Type="http://schemas.openxmlformats.org/officeDocument/2006/relationships/image" Target="../media/image32.png"  /><Relationship Id="rId21" Type="http://schemas.openxmlformats.org/officeDocument/2006/relationships/image" Target="../media/image33.png"  /><Relationship Id="rId22" Type="http://schemas.openxmlformats.org/officeDocument/2006/relationships/image" Target="../media/image34.png"  /><Relationship Id="rId23" Type="http://schemas.openxmlformats.org/officeDocument/2006/relationships/image" Target="../media/image35.png"  /><Relationship Id="rId24" Type="http://schemas.openxmlformats.org/officeDocument/2006/relationships/image" Target="../media/image36.png"  /><Relationship Id="rId25" Type="http://schemas.openxmlformats.org/officeDocument/2006/relationships/image" Target="../media/image37.png"  /><Relationship Id="rId26" Type="http://schemas.openxmlformats.org/officeDocument/2006/relationships/image" Target="../media/image38.png"  /><Relationship Id="rId27" Type="http://schemas.openxmlformats.org/officeDocument/2006/relationships/image" Target="../media/image39.png"  /><Relationship Id="rId28" Type="http://schemas.openxmlformats.org/officeDocument/2006/relationships/image" Target="../media/image40.png"  /><Relationship Id="rId29" Type="http://schemas.openxmlformats.org/officeDocument/2006/relationships/image" Target="../media/image41.png"  /><Relationship Id="rId3" Type="http://schemas.openxmlformats.org/officeDocument/2006/relationships/image" Target="../media/image21.png"  /><Relationship Id="rId30" Type="http://schemas.openxmlformats.org/officeDocument/2006/relationships/image" Target="../media/image42.png"  /><Relationship Id="rId31" Type="http://schemas.openxmlformats.org/officeDocument/2006/relationships/image" Target="../media/image43.png"  /><Relationship Id="rId32" Type="http://schemas.openxmlformats.org/officeDocument/2006/relationships/image" Target="../media/image44.png"  /><Relationship Id="rId33" Type="http://schemas.openxmlformats.org/officeDocument/2006/relationships/image" Target="../media/image45.png"  /><Relationship Id="rId34" Type="http://schemas.openxmlformats.org/officeDocument/2006/relationships/image" Target="../media/image46.png"  /><Relationship Id="rId35" Type="http://schemas.openxmlformats.org/officeDocument/2006/relationships/image" Target="../media/image47.png"  /><Relationship Id="rId36" Type="http://schemas.openxmlformats.org/officeDocument/2006/relationships/image" Target="../media/image48.png"  /><Relationship Id="rId37" Type="http://schemas.openxmlformats.org/officeDocument/2006/relationships/image" Target="../media/image49.png"  /><Relationship Id="rId38" Type="http://schemas.openxmlformats.org/officeDocument/2006/relationships/image" Target="../media/image50.png"  /><Relationship Id="rId39" Type="http://schemas.openxmlformats.org/officeDocument/2006/relationships/image" Target="../media/image51.png"  /><Relationship Id="rId4" Type="http://schemas.openxmlformats.org/officeDocument/2006/relationships/image" Target="../media/image22.png"  /><Relationship Id="rId40" Type="http://schemas.openxmlformats.org/officeDocument/2006/relationships/image" Target="../media/image52.png"  /><Relationship Id="rId41" Type="http://schemas.openxmlformats.org/officeDocument/2006/relationships/image" Target="../media/image53.png"  /><Relationship Id="rId42" Type="http://schemas.openxmlformats.org/officeDocument/2006/relationships/image" Target="../media/image54.png"  /><Relationship Id="rId43" Type="http://schemas.openxmlformats.org/officeDocument/2006/relationships/image" Target="../media/image52.png"  /><Relationship Id="rId44" Type="http://schemas.openxmlformats.org/officeDocument/2006/relationships/image" Target="../media/image55.png"  /><Relationship Id="rId45" Type="http://schemas.openxmlformats.org/officeDocument/2006/relationships/image" Target="../media/image56.png"  /><Relationship Id="rId46" Type="http://schemas.openxmlformats.org/officeDocument/2006/relationships/image" Target="../media/image57.png"  /><Relationship Id="rId47" Type="http://schemas.openxmlformats.org/officeDocument/2006/relationships/image" Target="../media/image58.png"  /><Relationship Id="rId48" Type="http://schemas.openxmlformats.org/officeDocument/2006/relationships/image" Target="../media/image59.png"  /><Relationship Id="rId49" Type="http://schemas.openxmlformats.org/officeDocument/2006/relationships/image" Target="../media/image60.png"  /><Relationship Id="rId5" Type="http://schemas.openxmlformats.org/officeDocument/2006/relationships/image" Target="../media/image23.png"  /><Relationship Id="rId50" Type="http://schemas.openxmlformats.org/officeDocument/2006/relationships/image" Target="../media/image61.png"  /><Relationship Id="rId51" Type="http://schemas.openxmlformats.org/officeDocument/2006/relationships/image" Target="../media/image62.png"  /><Relationship Id="rId52" Type="http://schemas.openxmlformats.org/officeDocument/2006/relationships/image" Target="../media/image63.png"  /><Relationship Id="rId53" Type="http://schemas.openxmlformats.org/officeDocument/2006/relationships/image" Target="../media/image64.png"  /><Relationship Id="rId54" Type="http://schemas.openxmlformats.org/officeDocument/2006/relationships/image" Target="../media/image65.png"  /><Relationship Id="rId55" Type="http://schemas.openxmlformats.org/officeDocument/2006/relationships/image" Target="../media/image66.png"  /><Relationship Id="rId56" Type="http://schemas.openxmlformats.org/officeDocument/2006/relationships/image" Target="../media/image67.png"  /><Relationship Id="rId57" Type="http://schemas.openxmlformats.org/officeDocument/2006/relationships/image" Target="../media/image68.png"  /><Relationship Id="rId58" Type="http://schemas.openxmlformats.org/officeDocument/2006/relationships/image" Target="../media/image69.png"  /><Relationship Id="rId59" Type="http://schemas.openxmlformats.org/officeDocument/2006/relationships/image" Target="../media/image70.png"  /><Relationship Id="rId6" Type="http://schemas.openxmlformats.org/officeDocument/2006/relationships/image" Target="../media/image21.png"  /><Relationship Id="rId60" Type="http://schemas.openxmlformats.org/officeDocument/2006/relationships/image" Target="../media/image71.png"  /><Relationship Id="rId61" Type="http://schemas.openxmlformats.org/officeDocument/2006/relationships/image" Target="../media/image72.png"  /><Relationship Id="rId62" Type="http://schemas.openxmlformats.org/officeDocument/2006/relationships/image" Target="../media/image73.png"  /><Relationship Id="rId63" Type="http://schemas.openxmlformats.org/officeDocument/2006/relationships/image" Target="../media/image74.png"  /><Relationship Id="rId64" Type="http://schemas.openxmlformats.org/officeDocument/2006/relationships/image" Target="../media/image75.png"  /><Relationship Id="rId65" Type="http://schemas.openxmlformats.org/officeDocument/2006/relationships/image" Target="../media/image76.png"  /><Relationship Id="rId66" Type="http://schemas.openxmlformats.org/officeDocument/2006/relationships/image" Target="../media/image77.png"  /><Relationship Id="rId67" Type="http://schemas.openxmlformats.org/officeDocument/2006/relationships/image" Target="../media/image78.png"  /><Relationship Id="rId68" Type="http://schemas.openxmlformats.org/officeDocument/2006/relationships/image" Target="../media/image79.png"  /><Relationship Id="rId69" Type="http://schemas.openxmlformats.org/officeDocument/2006/relationships/image" Target="../media/image80.png"  /><Relationship Id="rId7" Type="http://schemas.openxmlformats.org/officeDocument/2006/relationships/image" Target="../media/image24.png"  /><Relationship Id="rId70" Type="http://schemas.openxmlformats.org/officeDocument/2006/relationships/image" Target="../media/image81.png"  /><Relationship Id="rId71" Type="http://schemas.openxmlformats.org/officeDocument/2006/relationships/image" Target="../media/image82.png"  /><Relationship Id="rId72" Type="http://schemas.openxmlformats.org/officeDocument/2006/relationships/image" Target="../media/image83.png"  /><Relationship Id="rId73" Type="http://schemas.openxmlformats.org/officeDocument/2006/relationships/image" Target="../media/image84.png"  /><Relationship Id="rId74" Type="http://schemas.openxmlformats.org/officeDocument/2006/relationships/image" Target="../media/image85.png"  /><Relationship Id="rId75" Type="http://schemas.openxmlformats.org/officeDocument/2006/relationships/image" Target="../media/image86.png"  /><Relationship Id="rId76" Type="http://schemas.openxmlformats.org/officeDocument/2006/relationships/image" Target="../media/image56.png"  /><Relationship Id="rId77" Type="http://schemas.openxmlformats.org/officeDocument/2006/relationships/image" Target="../media/image87.png"  /><Relationship Id="rId78" Type="http://schemas.openxmlformats.org/officeDocument/2006/relationships/image" Target="../media/image88.png"  /><Relationship Id="rId79" Type="http://schemas.openxmlformats.org/officeDocument/2006/relationships/image" Target="../media/image89.png"  /><Relationship Id="rId8" Type="http://schemas.openxmlformats.org/officeDocument/2006/relationships/image" Target="../media/image25.png"  /><Relationship Id="rId80" Type="http://schemas.openxmlformats.org/officeDocument/2006/relationships/image" Target="../media/image90.png"  /><Relationship Id="rId81" Type="http://schemas.openxmlformats.org/officeDocument/2006/relationships/image" Target="../media/image91.png"  /><Relationship Id="rId82" Type="http://schemas.openxmlformats.org/officeDocument/2006/relationships/image" Target="../media/image92.png"  /><Relationship Id="rId83" Type="http://schemas.openxmlformats.org/officeDocument/2006/relationships/image" Target="../media/image93.png"  /><Relationship Id="rId84" Type="http://schemas.openxmlformats.org/officeDocument/2006/relationships/image" Target="../media/image94.png"  /><Relationship Id="rId85" Type="http://schemas.openxmlformats.org/officeDocument/2006/relationships/image" Target="../media/image95.png"  /><Relationship Id="rId86" Type="http://schemas.openxmlformats.org/officeDocument/2006/relationships/image" Target="../media/image96.png"  /><Relationship Id="rId87" Type="http://schemas.openxmlformats.org/officeDocument/2006/relationships/image" Target="../media/image97.png"  /><Relationship Id="rId88" Type="http://schemas.openxmlformats.org/officeDocument/2006/relationships/image" Target="../media/image98.png"  /><Relationship Id="rId89" Type="http://schemas.openxmlformats.org/officeDocument/2006/relationships/image" Target="../media/image99.png"  /><Relationship Id="rId9" Type="http://schemas.openxmlformats.org/officeDocument/2006/relationships/image" Target="../media/image26.png"  /><Relationship Id="rId90" Type="http://schemas.openxmlformats.org/officeDocument/2006/relationships/image" Target="../media/image100.png"  /><Relationship Id="rId91" Type="http://schemas.openxmlformats.org/officeDocument/2006/relationships/image" Target="../media/image101.png"  /><Relationship Id="rId92" Type="http://schemas.openxmlformats.org/officeDocument/2006/relationships/image" Target="../media/image90.png"  /><Relationship Id="rId93" Type="http://schemas.openxmlformats.org/officeDocument/2006/relationships/image" Target="../media/image102.png"  /><Relationship Id="rId94" Type="http://schemas.openxmlformats.org/officeDocument/2006/relationships/image" Target="../media/image103.png"  /><Relationship Id="rId95" Type="http://schemas.openxmlformats.org/officeDocument/2006/relationships/image" Target="../media/image104.png"  /><Relationship Id="rId96" Type="http://schemas.openxmlformats.org/officeDocument/2006/relationships/image" Target="../media/image67.png"  /><Relationship Id="rId97" Type="http://schemas.openxmlformats.org/officeDocument/2006/relationships/image" Target="../media/image105.png"  /><Relationship Id="rId98" Type="http://schemas.openxmlformats.org/officeDocument/2006/relationships/image" Target="../media/image106.png"  /><Relationship Id="rId99" Type="http://schemas.openxmlformats.org/officeDocument/2006/relationships/image" Target="../media/image107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43.png"  /><Relationship Id="rId3" Type="http://schemas.openxmlformats.org/officeDocument/2006/relationships/image" Target="../media/image16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639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43.png"  /><Relationship Id="rId3" Type="http://schemas.openxmlformats.org/officeDocument/2006/relationships/image" Target="../media/image16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640.jpeg"  /><Relationship Id="rId8" Type="http://schemas.openxmlformats.org/officeDocument/2006/relationships/image" Target="../media/image641.jpeg"  /><Relationship Id="rId9" Type="http://schemas.openxmlformats.org/officeDocument/2006/relationships/image" Target="../media/image642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646.png"  /><Relationship Id="rId2" Type="http://schemas.openxmlformats.org/officeDocument/2006/relationships/image" Target="../media/image543.png"  /><Relationship Id="rId3" Type="http://schemas.openxmlformats.org/officeDocument/2006/relationships/image" Target="../media/image16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643.jpeg"  /><Relationship Id="rId8" Type="http://schemas.openxmlformats.org/officeDocument/2006/relationships/image" Target="../media/image644.jpeg"  /><Relationship Id="rId9" Type="http://schemas.openxmlformats.org/officeDocument/2006/relationships/image" Target="../media/image645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43.png"  /><Relationship Id="rId3" Type="http://schemas.openxmlformats.org/officeDocument/2006/relationships/image" Target="../media/image16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647.png"  /><Relationship Id="rId8" Type="http://schemas.openxmlformats.org/officeDocument/2006/relationships/image" Target="../media/image648.jpeg"  /><Relationship Id="rId9" Type="http://schemas.openxmlformats.org/officeDocument/2006/relationships/image" Target="../media/image649.jpe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43.png"  /><Relationship Id="rId3" Type="http://schemas.openxmlformats.org/officeDocument/2006/relationships/image" Target="../media/image16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650.png"  /><Relationship Id="rId8" Type="http://schemas.openxmlformats.org/officeDocument/2006/relationships/image" Target="../media/image651.png"  /><Relationship Id="rId9" Type="http://schemas.openxmlformats.org/officeDocument/2006/relationships/image" Target="../media/image652.pn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43.png"  /><Relationship Id="rId3" Type="http://schemas.openxmlformats.org/officeDocument/2006/relationships/image" Target="../media/image16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653.jpeg"  /><Relationship Id="rId8" Type="http://schemas.openxmlformats.org/officeDocument/2006/relationships/image" Target="../media/image654.png"  /><Relationship Id="rId9" Type="http://schemas.openxmlformats.org/officeDocument/2006/relationships/image" Target="../media/image655.png"  /></Relationships>
</file>

<file path=ppt/slides/_rels/slide3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43.png"  /><Relationship Id="rId3" Type="http://schemas.openxmlformats.org/officeDocument/2006/relationships/image" Target="../media/image16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656.png"  /><Relationship Id="rId8" Type="http://schemas.openxmlformats.org/officeDocument/2006/relationships/image" Target="../media/image657.png"  /></Relationships>
</file>

<file path=ppt/slides/_rels/slide3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43.png"  /><Relationship Id="rId3" Type="http://schemas.openxmlformats.org/officeDocument/2006/relationships/image" Target="../media/image16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658.jpeg"  /><Relationship Id="rId8" Type="http://schemas.openxmlformats.org/officeDocument/2006/relationships/image" Target="../media/image659.png"  /><Relationship Id="rId9" Type="http://schemas.openxmlformats.org/officeDocument/2006/relationships/image" Target="../media/image660.png"  /></Relationships>
</file>

<file path=ppt/slides/_rels/slide3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6.png"  /><Relationship Id="rId3" Type="http://schemas.openxmlformats.org/officeDocument/2006/relationships/image" Target="../media/image443.png"  /><Relationship Id="rId4" Type="http://schemas.openxmlformats.org/officeDocument/2006/relationships/image" Target="../media/image444.png"  /><Relationship Id="rId5" Type="http://schemas.openxmlformats.org/officeDocument/2006/relationships/image" Target="../media/image199.png"  /><Relationship Id="rId6" Type="http://schemas.openxmlformats.org/officeDocument/2006/relationships/image" Target="../media/image661.jpeg"  /><Relationship Id="rId7" Type="http://schemas.openxmlformats.org/officeDocument/2006/relationships/image" Target="../media/image662.jpeg"  /><Relationship Id="rId8" Type="http://schemas.openxmlformats.org/officeDocument/2006/relationships/image" Target="../media/image663.jpeg"  /></Relationships>
</file>

<file path=ppt/slides/_rels/slide3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99.png"  /><Relationship Id="rId7" Type="http://schemas.openxmlformats.org/officeDocument/2006/relationships/image" Target="../media/image664.png"  /><Relationship Id="rId8" Type="http://schemas.openxmlformats.org/officeDocument/2006/relationships/image" Target="../media/image543.png"  /><Relationship Id="rId9" Type="http://schemas.openxmlformats.org/officeDocument/2006/relationships/image" Target="../media/image665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128.png"  /><Relationship Id="rId11" Type="http://schemas.openxmlformats.org/officeDocument/2006/relationships/image" Target="../media/image129.png"  /><Relationship Id="rId12" Type="http://schemas.openxmlformats.org/officeDocument/2006/relationships/image" Target="../media/image130.png"  /><Relationship Id="rId13" Type="http://schemas.openxmlformats.org/officeDocument/2006/relationships/image" Target="../media/image131.png"  /><Relationship Id="rId14" Type="http://schemas.openxmlformats.org/officeDocument/2006/relationships/image" Target="../media/image132.png"  /><Relationship Id="rId15" Type="http://schemas.openxmlformats.org/officeDocument/2006/relationships/image" Target="../media/image133.png"  /><Relationship Id="rId16" Type="http://schemas.openxmlformats.org/officeDocument/2006/relationships/image" Target="../media/image134.png"  /><Relationship Id="rId17" Type="http://schemas.openxmlformats.org/officeDocument/2006/relationships/image" Target="../media/image135.png"  /><Relationship Id="rId18" Type="http://schemas.openxmlformats.org/officeDocument/2006/relationships/image" Target="../media/image136.png"  /><Relationship Id="rId19" Type="http://schemas.openxmlformats.org/officeDocument/2006/relationships/image" Target="../media/image137.png"  /><Relationship Id="rId2" Type="http://schemas.openxmlformats.org/officeDocument/2006/relationships/image" Target="../media/image120.png"  /><Relationship Id="rId20" Type="http://schemas.openxmlformats.org/officeDocument/2006/relationships/image" Target="../media/image138.png"  /><Relationship Id="rId21" Type="http://schemas.openxmlformats.org/officeDocument/2006/relationships/image" Target="../media/image139.png"  /><Relationship Id="rId22" Type="http://schemas.openxmlformats.org/officeDocument/2006/relationships/image" Target="../media/image140.png"  /><Relationship Id="rId23" Type="http://schemas.openxmlformats.org/officeDocument/2006/relationships/image" Target="../media/image141.png"  /><Relationship Id="rId24" Type="http://schemas.openxmlformats.org/officeDocument/2006/relationships/image" Target="../media/image142.png"  /><Relationship Id="rId25" Type="http://schemas.openxmlformats.org/officeDocument/2006/relationships/image" Target="../media/image143.png"  /><Relationship Id="rId26" Type="http://schemas.openxmlformats.org/officeDocument/2006/relationships/image" Target="../media/image144.png"  /><Relationship Id="rId27" Type="http://schemas.openxmlformats.org/officeDocument/2006/relationships/image" Target="../media/image145.png"  /><Relationship Id="rId28" Type="http://schemas.openxmlformats.org/officeDocument/2006/relationships/image" Target="../media/image146.png"  /><Relationship Id="rId29" Type="http://schemas.openxmlformats.org/officeDocument/2006/relationships/image" Target="../media/image147.png"  /><Relationship Id="rId3" Type="http://schemas.openxmlformats.org/officeDocument/2006/relationships/image" Target="../media/image121.png"  /><Relationship Id="rId30" Type="http://schemas.openxmlformats.org/officeDocument/2006/relationships/image" Target="../media/image148.png"  /><Relationship Id="rId31" Type="http://schemas.openxmlformats.org/officeDocument/2006/relationships/image" Target="../media/image149.png"  /><Relationship Id="rId32" Type="http://schemas.openxmlformats.org/officeDocument/2006/relationships/image" Target="../media/image150.png"  /><Relationship Id="rId33" Type="http://schemas.openxmlformats.org/officeDocument/2006/relationships/image" Target="../media/image151.png"  /><Relationship Id="rId34" Type="http://schemas.openxmlformats.org/officeDocument/2006/relationships/image" Target="../media/image152.png"  /><Relationship Id="rId35" Type="http://schemas.openxmlformats.org/officeDocument/2006/relationships/image" Target="../media/image153.png"  /><Relationship Id="rId36" Type="http://schemas.openxmlformats.org/officeDocument/2006/relationships/image" Target="../media/image154.png"  /><Relationship Id="rId37" Type="http://schemas.openxmlformats.org/officeDocument/2006/relationships/image" Target="../media/image155.png"  /><Relationship Id="rId38" Type="http://schemas.openxmlformats.org/officeDocument/2006/relationships/image" Target="../media/image156.png"  /><Relationship Id="rId39" Type="http://schemas.openxmlformats.org/officeDocument/2006/relationships/image" Target="../media/image157.png"  /><Relationship Id="rId4" Type="http://schemas.openxmlformats.org/officeDocument/2006/relationships/image" Target="../media/image122.png"  /><Relationship Id="rId40" Type="http://schemas.openxmlformats.org/officeDocument/2006/relationships/image" Target="../media/image158.png"  /><Relationship Id="rId41" Type="http://schemas.openxmlformats.org/officeDocument/2006/relationships/image" Target="../media/image159.png"  /><Relationship Id="rId42" Type="http://schemas.openxmlformats.org/officeDocument/2006/relationships/image" Target="../media/image160.png"  /><Relationship Id="rId43" Type="http://schemas.openxmlformats.org/officeDocument/2006/relationships/image" Target="../media/image161.png"  /><Relationship Id="rId44" Type="http://schemas.openxmlformats.org/officeDocument/2006/relationships/image" Target="../media/image162.png"  /><Relationship Id="rId45" Type="http://schemas.openxmlformats.org/officeDocument/2006/relationships/image" Target="../media/image163.png"  /><Relationship Id="rId46" Type="http://schemas.openxmlformats.org/officeDocument/2006/relationships/image" Target="../media/image164.png"  /><Relationship Id="rId47" Type="http://schemas.openxmlformats.org/officeDocument/2006/relationships/image" Target="../media/image165.png"  /><Relationship Id="rId48" Type="http://schemas.openxmlformats.org/officeDocument/2006/relationships/image" Target="../media/image166.png"  /><Relationship Id="rId49" Type="http://schemas.openxmlformats.org/officeDocument/2006/relationships/image" Target="../media/image167.png"  /><Relationship Id="rId5" Type="http://schemas.openxmlformats.org/officeDocument/2006/relationships/image" Target="../media/image123.png"  /><Relationship Id="rId50" Type="http://schemas.openxmlformats.org/officeDocument/2006/relationships/image" Target="../media/image168.png"  /><Relationship Id="rId51" Type="http://schemas.openxmlformats.org/officeDocument/2006/relationships/image" Target="../media/image169.png"  /><Relationship Id="rId52" Type="http://schemas.openxmlformats.org/officeDocument/2006/relationships/image" Target="../media/image170.png"  /><Relationship Id="rId53" Type="http://schemas.openxmlformats.org/officeDocument/2006/relationships/image" Target="../media/image171.png"  /><Relationship Id="rId54" Type="http://schemas.openxmlformats.org/officeDocument/2006/relationships/image" Target="../media/image172.png"  /><Relationship Id="rId55" Type="http://schemas.openxmlformats.org/officeDocument/2006/relationships/image" Target="../media/image173.png"  /><Relationship Id="rId56" Type="http://schemas.openxmlformats.org/officeDocument/2006/relationships/image" Target="../media/image174.png"  /><Relationship Id="rId57" Type="http://schemas.openxmlformats.org/officeDocument/2006/relationships/image" Target="../media/image175.png"  /><Relationship Id="rId58" Type="http://schemas.openxmlformats.org/officeDocument/2006/relationships/image" Target="../media/image176.png"  /><Relationship Id="rId59" Type="http://schemas.openxmlformats.org/officeDocument/2006/relationships/image" Target="../media/image177.png"  /><Relationship Id="rId6" Type="http://schemas.openxmlformats.org/officeDocument/2006/relationships/image" Target="../media/image124.png"  /><Relationship Id="rId60" Type="http://schemas.openxmlformats.org/officeDocument/2006/relationships/image" Target="../media/image178.jpeg"  /><Relationship Id="rId61" Type="http://schemas.openxmlformats.org/officeDocument/2006/relationships/image" Target="../media/image179.jpeg"  /><Relationship Id="rId62" Type="http://schemas.openxmlformats.org/officeDocument/2006/relationships/image" Target="../media/image180.png"  /><Relationship Id="rId63" Type="http://schemas.openxmlformats.org/officeDocument/2006/relationships/image" Target="../media/image181.png"  /><Relationship Id="rId64" Type="http://schemas.openxmlformats.org/officeDocument/2006/relationships/image" Target="../media/image182.png"  /><Relationship Id="rId65" Type="http://schemas.openxmlformats.org/officeDocument/2006/relationships/image" Target="../media/image183.png"  /><Relationship Id="rId66" Type="http://schemas.openxmlformats.org/officeDocument/2006/relationships/image" Target="../media/image184.png"  /><Relationship Id="rId67" Type="http://schemas.openxmlformats.org/officeDocument/2006/relationships/image" Target="../media/image185.png"  /><Relationship Id="rId68" Type="http://schemas.openxmlformats.org/officeDocument/2006/relationships/image" Target="../media/image186.png"  /><Relationship Id="rId69" Type="http://schemas.openxmlformats.org/officeDocument/2006/relationships/image" Target="../media/image187.png"  /><Relationship Id="rId7" Type="http://schemas.openxmlformats.org/officeDocument/2006/relationships/image" Target="../media/image125.png"  /><Relationship Id="rId70" Type="http://schemas.openxmlformats.org/officeDocument/2006/relationships/image" Target="../media/image188.png"  /><Relationship Id="rId71" Type="http://schemas.openxmlformats.org/officeDocument/2006/relationships/image" Target="../media/image189.png"  /><Relationship Id="rId72" Type="http://schemas.openxmlformats.org/officeDocument/2006/relationships/image" Target="../media/image190.png"  /><Relationship Id="rId73" Type="http://schemas.openxmlformats.org/officeDocument/2006/relationships/image" Target="../media/image191.png"  /><Relationship Id="rId74" Type="http://schemas.openxmlformats.org/officeDocument/2006/relationships/image" Target="../media/image192.png"  /><Relationship Id="rId75" Type="http://schemas.openxmlformats.org/officeDocument/2006/relationships/image" Target="../media/image193.png"  /><Relationship Id="rId76" Type="http://schemas.openxmlformats.org/officeDocument/2006/relationships/image" Target="../media/image17.png"  /><Relationship Id="rId77" Type="http://schemas.openxmlformats.org/officeDocument/2006/relationships/image" Target="../media/image18.png"  /><Relationship Id="rId78" Type="http://schemas.openxmlformats.org/officeDocument/2006/relationships/image" Target="../media/image19.png"  /><Relationship Id="rId79" Type="http://schemas.openxmlformats.org/officeDocument/2006/relationships/image" Target="../media/image194.jpeg"  /><Relationship Id="rId8" Type="http://schemas.openxmlformats.org/officeDocument/2006/relationships/image" Target="../media/image126.png"  /><Relationship Id="rId9" Type="http://schemas.openxmlformats.org/officeDocument/2006/relationships/image" Target="../media/image127.png"  /></Relationships>
</file>

<file path=ppt/slides/_rels/slide4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43.png"  /><Relationship Id="rId3" Type="http://schemas.openxmlformats.org/officeDocument/2006/relationships/image" Target="../media/image16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99.png"  /><Relationship Id="rId7" Type="http://schemas.openxmlformats.org/officeDocument/2006/relationships/image" Target="../media/image666.png"  /><Relationship Id="rId8" Type="http://schemas.openxmlformats.org/officeDocument/2006/relationships/image" Target="../media/image667.jpeg"  /></Relationships>
</file>

<file path=ppt/slides/_rels/slide4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99.png"  /><Relationship Id="rId7" Type="http://schemas.openxmlformats.org/officeDocument/2006/relationships/image" Target="../media/image668.jpeg"  /><Relationship Id="rId8" Type="http://schemas.openxmlformats.org/officeDocument/2006/relationships/image" Target="../media/image661.jpeg"  /></Relationships>
</file>

<file path=ppt/slides/_rels/slide4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12.png"  /><Relationship Id="rId11" Type="http://schemas.openxmlformats.org/officeDocument/2006/relationships/image" Target="../media/image313.png"  /><Relationship Id="rId12" Type="http://schemas.openxmlformats.org/officeDocument/2006/relationships/image" Target="../media/image314.png"  /><Relationship Id="rId13" Type="http://schemas.openxmlformats.org/officeDocument/2006/relationships/image" Target="../media/image315.png"  /><Relationship Id="rId14" Type="http://schemas.openxmlformats.org/officeDocument/2006/relationships/image" Target="../media/image316.png"  /><Relationship Id="rId15" Type="http://schemas.openxmlformats.org/officeDocument/2006/relationships/image" Target="../media/image317.png"  /><Relationship Id="rId16" Type="http://schemas.openxmlformats.org/officeDocument/2006/relationships/image" Target="../media/image318.png"  /><Relationship Id="rId17" Type="http://schemas.openxmlformats.org/officeDocument/2006/relationships/image" Target="../media/image319.png"  /><Relationship Id="rId18" Type="http://schemas.openxmlformats.org/officeDocument/2006/relationships/image" Target="../media/image320.png"  /><Relationship Id="rId19" Type="http://schemas.openxmlformats.org/officeDocument/2006/relationships/image" Target="../media/image321.png"  /><Relationship Id="rId2" Type="http://schemas.openxmlformats.org/officeDocument/2006/relationships/image" Target="../media/image304.png"  /><Relationship Id="rId20" Type="http://schemas.openxmlformats.org/officeDocument/2006/relationships/image" Target="../media/image11.png"  /><Relationship Id="rId21" Type="http://schemas.openxmlformats.org/officeDocument/2006/relationships/hyperlink" Target="http://dashboard.toptradingbot.co.kr/register?referralId=cd681f" TargetMode="External" /><Relationship Id="rId22" Type="http://schemas.openxmlformats.org/officeDocument/2006/relationships/image" Target="../media/image17.png"  /><Relationship Id="rId23" Type="http://schemas.openxmlformats.org/officeDocument/2006/relationships/image" Target="../media/image18.png"  /><Relationship Id="rId24" Type="http://schemas.openxmlformats.org/officeDocument/2006/relationships/image" Target="../media/image19.png"  /><Relationship Id="rId3" Type="http://schemas.openxmlformats.org/officeDocument/2006/relationships/image" Target="../media/image305.png"  /><Relationship Id="rId4" Type="http://schemas.openxmlformats.org/officeDocument/2006/relationships/image" Target="../media/image306.png"  /><Relationship Id="rId5" Type="http://schemas.openxmlformats.org/officeDocument/2006/relationships/image" Target="../media/image307.png"  /><Relationship Id="rId6" Type="http://schemas.openxmlformats.org/officeDocument/2006/relationships/image" Target="../media/image308.png"  /><Relationship Id="rId7" Type="http://schemas.openxmlformats.org/officeDocument/2006/relationships/image" Target="../media/image309.png"  /><Relationship Id="rId8" Type="http://schemas.openxmlformats.org/officeDocument/2006/relationships/image" Target="../media/image310.png"  /><Relationship Id="rId9" Type="http://schemas.openxmlformats.org/officeDocument/2006/relationships/image" Target="../media/image311.png"  /></Relationships>
</file>

<file path=ppt/slides/_rels/slide4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636.png"  /><Relationship Id="rId11" Type="http://schemas.openxmlformats.org/officeDocument/2006/relationships/image" Target="../media/image634.png"  /><Relationship Id="rId12" Type="http://schemas.openxmlformats.org/officeDocument/2006/relationships/image" Target="../media/image637.png"  /><Relationship Id="rId13" Type="http://schemas.openxmlformats.org/officeDocument/2006/relationships/image" Target="../media/image199.png"  /><Relationship Id="rId14" Type="http://schemas.openxmlformats.org/officeDocument/2006/relationships/image" Target="../media/image669.jpeg"  /><Relationship Id="rId15" Type="http://schemas.openxmlformats.org/officeDocument/2006/relationships/image" Target="../media/image670.jpeg"  /><Relationship Id="rId2" Type="http://schemas.openxmlformats.org/officeDocument/2006/relationships/image" Target="../media/image17.png"  /><Relationship Id="rId3" Type="http://schemas.openxmlformats.org/officeDocument/2006/relationships/image" Target="../media/image18.png"  /><Relationship Id="rId4" Type="http://schemas.openxmlformats.org/officeDocument/2006/relationships/image" Target="../media/image19.png"  /><Relationship Id="rId5" Type="http://schemas.openxmlformats.org/officeDocument/2006/relationships/image" Target="../media/image591.png"  /><Relationship Id="rId6" Type="http://schemas.openxmlformats.org/officeDocument/2006/relationships/image" Target="../media/image16.png"  /><Relationship Id="rId7" Type="http://schemas.openxmlformats.org/officeDocument/2006/relationships/image" Target="../media/image443.png"  /><Relationship Id="rId8" Type="http://schemas.openxmlformats.org/officeDocument/2006/relationships/image" Target="../media/image444.png"  /><Relationship Id="rId9" Type="http://schemas.openxmlformats.org/officeDocument/2006/relationships/image" Target="../media/image631.png"  /></Relationships>
</file>

<file path=ppt/slides/_rels/slide4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671.jpeg"  /><Relationship Id="rId11" Type="http://schemas.openxmlformats.org/officeDocument/2006/relationships/image" Target="../media/image672.jpeg"  /><Relationship Id="rId12" Type="http://schemas.openxmlformats.org/officeDocument/2006/relationships/image" Target="../media/image673.jpeg"  /><Relationship Id="rId2" Type="http://schemas.openxmlformats.org/officeDocument/2006/relationships/image" Target="../media/image591.png"  /><Relationship Id="rId3" Type="http://schemas.openxmlformats.org/officeDocument/2006/relationships/image" Target="../media/image16.png"  /><Relationship Id="rId4" Type="http://schemas.openxmlformats.org/officeDocument/2006/relationships/image" Target="../media/image443.png"  /><Relationship Id="rId5" Type="http://schemas.openxmlformats.org/officeDocument/2006/relationships/image" Target="../media/image444.png"  /><Relationship Id="rId6" Type="http://schemas.openxmlformats.org/officeDocument/2006/relationships/image" Target="../media/image17.png"  /><Relationship Id="rId7" Type="http://schemas.openxmlformats.org/officeDocument/2006/relationships/image" Target="../media/image18.png"  /><Relationship Id="rId8" Type="http://schemas.openxmlformats.org/officeDocument/2006/relationships/image" Target="../media/image19.png"  /><Relationship Id="rId9" Type="http://schemas.openxmlformats.org/officeDocument/2006/relationships/image" Target="../media/image661.jpeg"  /></Relationships>
</file>

<file path=ppt/slides/_rels/slide4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587.png"  /><Relationship Id="rId11" Type="http://schemas.openxmlformats.org/officeDocument/2006/relationships/image" Target="../media/image588.png"  /><Relationship Id="rId12" Type="http://schemas.openxmlformats.org/officeDocument/2006/relationships/image" Target="../media/image589.png"  /><Relationship Id="rId13" Type="http://schemas.openxmlformats.org/officeDocument/2006/relationships/image" Target="../media/image282.png"  /><Relationship Id="rId14" Type="http://schemas.openxmlformats.org/officeDocument/2006/relationships/image" Target="../media/image455.png"  /><Relationship Id="rId15" Type="http://schemas.openxmlformats.org/officeDocument/2006/relationships/image" Target="../media/image456.png"  /><Relationship Id="rId16" Type="http://schemas.openxmlformats.org/officeDocument/2006/relationships/image" Target="../media/image531.png"  /><Relationship Id="rId17" Type="http://schemas.openxmlformats.org/officeDocument/2006/relationships/image" Target="../media/image590.png"  /><Relationship Id="rId18" Type="http://schemas.openxmlformats.org/officeDocument/2006/relationships/image" Target="../media/image457.png"  /><Relationship Id="rId19" Type="http://schemas.openxmlformats.org/officeDocument/2006/relationships/image" Target="../media/image458.png"  /><Relationship Id="rId2" Type="http://schemas.openxmlformats.org/officeDocument/2006/relationships/image" Target="../media/image579.png"  /><Relationship Id="rId20" Type="http://schemas.openxmlformats.org/officeDocument/2006/relationships/image" Target="../media/image459.png"  /><Relationship Id="rId21" Type="http://schemas.openxmlformats.org/officeDocument/2006/relationships/image" Target="../media/image591.png"  /><Relationship Id="rId22" Type="http://schemas.openxmlformats.org/officeDocument/2006/relationships/image" Target="../media/image16.png"  /><Relationship Id="rId23" Type="http://schemas.openxmlformats.org/officeDocument/2006/relationships/image" Target="../media/image443.png"  /><Relationship Id="rId24" Type="http://schemas.openxmlformats.org/officeDocument/2006/relationships/image" Target="../media/image444.png"  /><Relationship Id="rId25" Type="http://schemas.openxmlformats.org/officeDocument/2006/relationships/image" Target="../media/image17.png"  /><Relationship Id="rId26" Type="http://schemas.openxmlformats.org/officeDocument/2006/relationships/image" Target="../media/image18.png"  /><Relationship Id="rId27" Type="http://schemas.openxmlformats.org/officeDocument/2006/relationships/image" Target="../media/image19.png"  /><Relationship Id="rId28" Type="http://schemas.openxmlformats.org/officeDocument/2006/relationships/image" Target="../media/image674.jpeg"  /><Relationship Id="rId29" Type="http://schemas.openxmlformats.org/officeDocument/2006/relationships/image" Target="../media/image675.jpeg"  /><Relationship Id="rId3" Type="http://schemas.openxmlformats.org/officeDocument/2006/relationships/image" Target="../media/image580.png"  /><Relationship Id="rId30" Type="http://schemas.openxmlformats.org/officeDocument/2006/relationships/image" Target="../media/image676.jpeg"  /><Relationship Id="rId4" Type="http://schemas.openxmlformats.org/officeDocument/2006/relationships/image" Target="../media/image581.png"  /><Relationship Id="rId5" Type="http://schemas.openxmlformats.org/officeDocument/2006/relationships/image" Target="../media/image582.png"  /><Relationship Id="rId6" Type="http://schemas.openxmlformats.org/officeDocument/2006/relationships/image" Target="../media/image583.png"  /><Relationship Id="rId7" Type="http://schemas.openxmlformats.org/officeDocument/2006/relationships/image" Target="../media/image584.png"  /><Relationship Id="rId8" Type="http://schemas.openxmlformats.org/officeDocument/2006/relationships/image" Target="../media/image585.png"  /><Relationship Id="rId9" Type="http://schemas.openxmlformats.org/officeDocument/2006/relationships/image" Target="../media/image586.png"  /></Relationships>
</file>

<file path=ppt/slides/_rels/slide4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18.png"  /><Relationship Id="rId11" Type="http://schemas.openxmlformats.org/officeDocument/2006/relationships/image" Target="../media/image19.png"  /><Relationship Id="rId12" Type="http://schemas.openxmlformats.org/officeDocument/2006/relationships/image" Target="../media/image679.jpe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677.jpeg"  /><Relationship Id="rId7" Type="http://schemas.openxmlformats.org/officeDocument/2006/relationships/image" Target="../media/image678.jpeg"  /><Relationship Id="rId8" Type="http://schemas.openxmlformats.org/officeDocument/2006/relationships/image" Target="../media/image674.jpeg"  /><Relationship Id="rId9" Type="http://schemas.openxmlformats.org/officeDocument/2006/relationships/image" Target="../media/image17.png"  /></Relationships>
</file>

<file path=ppt/slides/_rels/slide4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99.png"  /><Relationship Id="rId7" Type="http://schemas.openxmlformats.org/officeDocument/2006/relationships/image" Target="../media/image680.jpeg"  /><Relationship Id="rId8" Type="http://schemas.openxmlformats.org/officeDocument/2006/relationships/image" Target="../media/image681.jpeg"  /><Relationship Id="rId9" Type="http://schemas.openxmlformats.org/officeDocument/2006/relationships/image" Target="../media/image682.jpeg"  /></Relationships>
</file>

<file path=ppt/slides/_rels/slide4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637.png"  /><Relationship Id="rId11" Type="http://schemas.openxmlformats.org/officeDocument/2006/relationships/image" Target="../media/image675.jpeg"  /><Relationship Id="rId12" Type="http://schemas.openxmlformats.org/officeDocument/2006/relationships/image" Target="../media/image683.jpeg"  /><Relationship Id="rId13" Type="http://schemas.openxmlformats.org/officeDocument/2006/relationships/image" Target="../media/image684.jpeg"  /><Relationship Id="rId14" Type="http://schemas.openxmlformats.org/officeDocument/2006/relationships/image" Target="../media/image16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99.png"  /><Relationship Id="rId7" Type="http://schemas.openxmlformats.org/officeDocument/2006/relationships/image" Target="../media/image631.png"  /><Relationship Id="rId8" Type="http://schemas.openxmlformats.org/officeDocument/2006/relationships/image" Target="../media/image636.png"  /><Relationship Id="rId9" Type="http://schemas.openxmlformats.org/officeDocument/2006/relationships/image" Target="../media/image634.png"  /></Relationships>
</file>

<file path=ppt/slides/_rels/slide4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99.png"  /><Relationship Id="rId7" Type="http://schemas.openxmlformats.org/officeDocument/2006/relationships/image" Target="../media/image675.jpeg"  /><Relationship Id="rId8" Type="http://schemas.openxmlformats.org/officeDocument/2006/relationships/image" Target="../media/image685.jpeg"  /><Relationship Id="rId9" Type="http://schemas.openxmlformats.org/officeDocument/2006/relationships/image" Target="../media/image676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202.png"  /><Relationship Id="rId100" Type="http://schemas.openxmlformats.org/officeDocument/2006/relationships/image" Target="../media/image124.png"  /><Relationship Id="rId101" Type="http://schemas.openxmlformats.org/officeDocument/2006/relationships/image" Target="../media/image271.png"  /><Relationship Id="rId102" Type="http://schemas.openxmlformats.org/officeDocument/2006/relationships/image" Target="../media/image272.png"  /><Relationship Id="rId103" Type="http://schemas.openxmlformats.org/officeDocument/2006/relationships/image" Target="../media/image273.png"  /><Relationship Id="rId104" Type="http://schemas.openxmlformats.org/officeDocument/2006/relationships/image" Target="../media/image274.png"  /><Relationship Id="rId105" Type="http://schemas.openxmlformats.org/officeDocument/2006/relationships/image" Target="../media/image275.png"  /><Relationship Id="rId106" Type="http://schemas.openxmlformats.org/officeDocument/2006/relationships/image" Target="../media/image276.png"  /><Relationship Id="rId107" Type="http://schemas.openxmlformats.org/officeDocument/2006/relationships/image" Target="../media/image277.png"  /><Relationship Id="rId108" Type="http://schemas.openxmlformats.org/officeDocument/2006/relationships/image" Target="../media/image278.png"  /><Relationship Id="rId109" Type="http://schemas.openxmlformats.org/officeDocument/2006/relationships/image" Target="../media/image279.png"  /><Relationship Id="rId11" Type="http://schemas.openxmlformats.org/officeDocument/2006/relationships/image" Target="../media/image203.png"  /><Relationship Id="rId110" Type="http://schemas.openxmlformats.org/officeDocument/2006/relationships/image" Target="../media/image280.png"  /><Relationship Id="rId111" Type="http://schemas.openxmlformats.org/officeDocument/2006/relationships/image" Target="../media/image281.png"  /><Relationship Id="rId112" Type="http://schemas.openxmlformats.org/officeDocument/2006/relationships/image" Target="../media/image282.png"  /><Relationship Id="rId113" Type="http://schemas.openxmlformats.org/officeDocument/2006/relationships/image" Target="../media/image129.png"  /><Relationship Id="rId114" Type="http://schemas.openxmlformats.org/officeDocument/2006/relationships/image" Target="../media/image283.png"  /><Relationship Id="rId115" Type="http://schemas.openxmlformats.org/officeDocument/2006/relationships/image" Target="../media/image284.png"  /><Relationship Id="rId116" Type="http://schemas.openxmlformats.org/officeDocument/2006/relationships/image" Target="../media/image285.png"  /><Relationship Id="rId117" Type="http://schemas.openxmlformats.org/officeDocument/2006/relationships/image" Target="../media/image286.png"  /><Relationship Id="rId118" Type="http://schemas.openxmlformats.org/officeDocument/2006/relationships/image" Target="../media/image287.png"  /><Relationship Id="rId119" Type="http://schemas.openxmlformats.org/officeDocument/2006/relationships/image" Target="../media/image288.png"  /><Relationship Id="rId12" Type="http://schemas.openxmlformats.org/officeDocument/2006/relationships/image" Target="../media/image204.png"  /><Relationship Id="rId120" Type="http://schemas.openxmlformats.org/officeDocument/2006/relationships/image" Target="../media/image289.png"  /><Relationship Id="rId121" Type="http://schemas.openxmlformats.org/officeDocument/2006/relationships/image" Target="../media/image290.png"  /><Relationship Id="rId122" Type="http://schemas.openxmlformats.org/officeDocument/2006/relationships/image" Target="../media/image291.png"  /><Relationship Id="rId123" Type="http://schemas.openxmlformats.org/officeDocument/2006/relationships/image" Target="../media/image292.png"  /><Relationship Id="rId124" Type="http://schemas.openxmlformats.org/officeDocument/2006/relationships/image" Target="../media/image293.png"  /><Relationship Id="rId125" Type="http://schemas.openxmlformats.org/officeDocument/2006/relationships/image" Target="../media/image294.png"  /><Relationship Id="rId126" Type="http://schemas.openxmlformats.org/officeDocument/2006/relationships/image" Target="../media/image120.png"  /><Relationship Id="rId127" Type="http://schemas.openxmlformats.org/officeDocument/2006/relationships/image" Target="../media/image121.png"  /><Relationship Id="rId128" Type="http://schemas.openxmlformats.org/officeDocument/2006/relationships/image" Target="../media/image122.png"  /><Relationship Id="rId129" Type="http://schemas.openxmlformats.org/officeDocument/2006/relationships/image" Target="../media/image295.png"  /><Relationship Id="rId13" Type="http://schemas.openxmlformats.org/officeDocument/2006/relationships/image" Target="../media/image205.png"  /><Relationship Id="rId130" Type="http://schemas.openxmlformats.org/officeDocument/2006/relationships/image" Target="../media/image125.png"  /><Relationship Id="rId131" Type="http://schemas.openxmlformats.org/officeDocument/2006/relationships/image" Target="../media/image296.png"  /><Relationship Id="rId132" Type="http://schemas.openxmlformats.org/officeDocument/2006/relationships/image" Target="../media/image127.png"  /><Relationship Id="rId133" Type="http://schemas.openxmlformats.org/officeDocument/2006/relationships/image" Target="../media/image128.png"  /><Relationship Id="rId134" Type="http://schemas.openxmlformats.org/officeDocument/2006/relationships/image" Target="../media/image130.png"  /><Relationship Id="rId135" Type="http://schemas.openxmlformats.org/officeDocument/2006/relationships/image" Target="../media/image297.png"  /><Relationship Id="rId136" Type="http://schemas.openxmlformats.org/officeDocument/2006/relationships/image" Target="../media/image132.png"  /><Relationship Id="rId137" Type="http://schemas.openxmlformats.org/officeDocument/2006/relationships/image" Target="../media/image298.png"  /><Relationship Id="rId138" Type="http://schemas.openxmlformats.org/officeDocument/2006/relationships/image" Target="../media/image299.jpeg"  /><Relationship Id="rId139" Type="http://schemas.openxmlformats.org/officeDocument/2006/relationships/image" Target="../media/image300.png"  /><Relationship Id="rId14" Type="http://schemas.openxmlformats.org/officeDocument/2006/relationships/image" Target="../media/image150.png"  /><Relationship Id="rId140" Type="http://schemas.openxmlformats.org/officeDocument/2006/relationships/image" Target="../media/image301.png"  /><Relationship Id="rId141" Type="http://schemas.openxmlformats.org/officeDocument/2006/relationships/image" Target="../media/image302.png"  /><Relationship Id="rId142" Type="http://schemas.openxmlformats.org/officeDocument/2006/relationships/image" Target="../media/image303.png"  /><Relationship Id="rId15" Type="http://schemas.openxmlformats.org/officeDocument/2006/relationships/image" Target="../media/image206.png"  /><Relationship Id="rId16" Type="http://schemas.openxmlformats.org/officeDocument/2006/relationships/image" Target="../media/image207.png"  /><Relationship Id="rId17" Type="http://schemas.openxmlformats.org/officeDocument/2006/relationships/image" Target="../media/image208.png"  /><Relationship Id="rId18" Type="http://schemas.openxmlformats.org/officeDocument/2006/relationships/image" Target="../media/image209.png"  /><Relationship Id="rId19" Type="http://schemas.openxmlformats.org/officeDocument/2006/relationships/image" Target="../media/image210.png"  /><Relationship Id="rId2" Type="http://schemas.openxmlformats.org/officeDocument/2006/relationships/image" Target="../media/image195.png"  /><Relationship Id="rId20" Type="http://schemas.openxmlformats.org/officeDocument/2006/relationships/image" Target="../media/image211.png"  /><Relationship Id="rId21" Type="http://schemas.openxmlformats.org/officeDocument/2006/relationships/image" Target="../media/image212.png"  /><Relationship Id="rId22" Type="http://schemas.openxmlformats.org/officeDocument/2006/relationships/image" Target="../media/image213.png"  /><Relationship Id="rId23" Type="http://schemas.openxmlformats.org/officeDocument/2006/relationships/image" Target="../media/image214.png"  /><Relationship Id="rId24" Type="http://schemas.openxmlformats.org/officeDocument/2006/relationships/image" Target="../media/image215.png"  /><Relationship Id="rId25" Type="http://schemas.openxmlformats.org/officeDocument/2006/relationships/image" Target="../media/image163.png"  /><Relationship Id="rId26" Type="http://schemas.openxmlformats.org/officeDocument/2006/relationships/image" Target="../media/image164.png"  /><Relationship Id="rId27" Type="http://schemas.openxmlformats.org/officeDocument/2006/relationships/image" Target="../media/image216.png"  /><Relationship Id="rId28" Type="http://schemas.openxmlformats.org/officeDocument/2006/relationships/image" Target="../media/image217.png"  /><Relationship Id="rId29" Type="http://schemas.openxmlformats.org/officeDocument/2006/relationships/image" Target="../media/image218.png"  /><Relationship Id="rId3" Type="http://schemas.openxmlformats.org/officeDocument/2006/relationships/image" Target="../media/image167.png"  /><Relationship Id="rId30" Type="http://schemas.openxmlformats.org/officeDocument/2006/relationships/image" Target="../media/image219.png"  /><Relationship Id="rId31" Type="http://schemas.openxmlformats.org/officeDocument/2006/relationships/image" Target="../media/image220.png"  /><Relationship Id="rId32" Type="http://schemas.openxmlformats.org/officeDocument/2006/relationships/image" Target="../media/image221.png"  /><Relationship Id="rId33" Type="http://schemas.openxmlformats.org/officeDocument/2006/relationships/image" Target="../media/image161.png"  /><Relationship Id="rId34" Type="http://schemas.openxmlformats.org/officeDocument/2006/relationships/image" Target="../media/image222.png"  /><Relationship Id="rId35" Type="http://schemas.openxmlformats.org/officeDocument/2006/relationships/image" Target="../media/image223.png"  /><Relationship Id="rId36" Type="http://schemas.openxmlformats.org/officeDocument/2006/relationships/image" Target="../media/image224.png"  /><Relationship Id="rId37" Type="http://schemas.openxmlformats.org/officeDocument/2006/relationships/image" Target="../media/image225.png"  /><Relationship Id="rId38" Type="http://schemas.openxmlformats.org/officeDocument/2006/relationships/image" Target="../media/image226.png"  /><Relationship Id="rId39" Type="http://schemas.openxmlformats.org/officeDocument/2006/relationships/image" Target="../media/image227.png"  /><Relationship Id="rId4" Type="http://schemas.openxmlformats.org/officeDocument/2006/relationships/image" Target="../media/image196.png"  /><Relationship Id="rId40" Type="http://schemas.openxmlformats.org/officeDocument/2006/relationships/image" Target="../media/image228.png"  /><Relationship Id="rId41" Type="http://schemas.openxmlformats.org/officeDocument/2006/relationships/image" Target="../media/image229.png"  /><Relationship Id="rId42" Type="http://schemas.openxmlformats.org/officeDocument/2006/relationships/image" Target="../media/image230.png"  /><Relationship Id="rId43" Type="http://schemas.openxmlformats.org/officeDocument/2006/relationships/image" Target="../media/image231.png"  /><Relationship Id="rId44" Type="http://schemas.openxmlformats.org/officeDocument/2006/relationships/image" Target="../media/image232.png"  /><Relationship Id="rId45" Type="http://schemas.openxmlformats.org/officeDocument/2006/relationships/image" Target="../media/image233.png"  /><Relationship Id="rId46" Type="http://schemas.openxmlformats.org/officeDocument/2006/relationships/image" Target="../media/image234.png"  /><Relationship Id="rId47" Type="http://schemas.openxmlformats.org/officeDocument/2006/relationships/image" Target="../media/image235.png"  /><Relationship Id="rId48" Type="http://schemas.openxmlformats.org/officeDocument/2006/relationships/image" Target="../media/image236.png"  /><Relationship Id="rId49" Type="http://schemas.openxmlformats.org/officeDocument/2006/relationships/image" Target="../media/image237.png"  /><Relationship Id="rId5" Type="http://schemas.openxmlformats.org/officeDocument/2006/relationships/image" Target="../media/image197.png"  /><Relationship Id="rId50" Type="http://schemas.openxmlformats.org/officeDocument/2006/relationships/image" Target="../media/image238.png"  /><Relationship Id="rId51" Type="http://schemas.openxmlformats.org/officeDocument/2006/relationships/image" Target="../media/image156.png"  /><Relationship Id="rId52" Type="http://schemas.openxmlformats.org/officeDocument/2006/relationships/image" Target="../media/image157.png"  /><Relationship Id="rId53" Type="http://schemas.openxmlformats.org/officeDocument/2006/relationships/image" Target="../media/image239.png"  /><Relationship Id="rId54" Type="http://schemas.openxmlformats.org/officeDocument/2006/relationships/image" Target="../media/image240.png"  /><Relationship Id="rId55" Type="http://schemas.openxmlformats.org/officeDocument/2006/relationships/image" Target="../media/image241.png"  /><Relationship Id="rId56" Type="http://schemas.openxmlformats.org/officeDocument/2006/relationships/image" Target="../media/image242.png"  /><Relationship Id="rId57" Type="http://schemas.openxmlformats.org/officeDocument/2006/relationships/image" Target="../media/image243.png"  /><Relationship Id="rId58" Type="http://schemas.openxmlformats.org/officeDocument/2006/relationships/image" Target="../media/image244.png"  /><Relationship Id="rId59" Type="http://schemas.openxmlformats.org/officeDocument/2006/relationships/image" Target="../media/image134.png"  /><Relationship Id="rId6" Type="http://schemas.openxmlformats.org/officeDocument/2006/relationships/image" Target="../media/image198.png"  /><Relationship Id="rId60" Type="http://schemas.openxmlformats.org/officeDocument/2006/relationships/image" Target="../media/image245.png"  /><Relationship Id="rId61" Type="http://schemas.openxmlformats.org/officeDocument/2006/relationships/image" Target="../media/image246.png"  /><Relationship Id="rId62" Type="http://schemas.openxmlformats.org/officeDocument/2006/relationships/image" Target="../media/image247.png"  /><Relationship Id="rId63" Type="http://schemas.openxmlformats.org/officeDocument/2006/relationships/image" Target="../media/image141.png"  /><Relationship Id="rId64" Type="http://schemas.openxmlformats.org/officeDocument/2006/relationships/image" Target="../media/image139.png"  /><Relationship Id="rId65" Type="http://schemas.openxmlformats.org/officeDocument/2006/relationships/image" Target="../media/image248.png"  /><Relationship Id="rId66" Type="http://schemas.openxmlformats.org/officeDocument/2006/relationships/image" Target="../media/image249.png"  /><Relationship Id="rId67" Type="http://schemas.openxmlformats.org/officeDocument/2006/relationships/image" Target="../media/image250.png"  /><Relationship Id="rId68" Type="http://schemas.openxmlformats.org/officeDocument/2006/relationships/image" Target="../media/image251.png"  /><Relationship Id="rId69" Type="http://schemas.openxmlformats.org/officeDocument/2006/relationships/image" Target="../media/image252.png"  /><Relationship Id="rId7" Type="http://schemas.openxmlformats.org/officeDocument/2006/relationships/image" Target="../media/image199.png"  /><Relationship Id="rId70" Type="http://schemas.openxmlformats.org/officeDocument/2006/relationships/image" Target="../media/image148.png"  /><Relationship Id="rId71" Type="http://schemas.openxmlformats.org/officeDocument/2006/relationships/image" Target="../media/image147.png"  /><Relationship Id="rId72" Type="http://schemas.openxmlformats.org/officeDocument/2006/relationships/image" Target="../media/image253.png"  /><Relationship Id="rId73" Type="http://schemas.openxmlformats.org/officeDocument/2006/relationships/image" Target="../media/image140.png"  /><Relationship Id="rId74" Type="http://schemas.openxmlformats.org/officeDocument/2006/relationships/image" Target="../media/image142.png"  /><Relationship Id="rId75" Type="http://schemas.openxmlformats.org/officeDocument/2006/relationships/image" Target="../media/image254.png"  /><Relationship Id="rId76" Type="http://schemas.openxmlformats.org/officeDocument/2006/relationships/image" Target="../media/image255.png"  /><Relationship Id="rId77" Type="http://schemas.openxmlformats.org/officeDocument/2006/relationships/image" Target="../media/image256.png"  /><Relationship Id="rId78" Type="http://schemas.openxmlformats.org/officeDocument/2006/relationships/image" Target="../media/image257.png"  /><Relationship Id="rId79" Type="http://schemas.openxmlformats.org/officeDocument/2006/relationships/image" Target="../media/image180.png"  /><Relationship Id="rId8" Type="http://schemas.openxmlformats.org/officeDocument/2006/relationships/image" Target="../media/image200.png"  /><Relationship Id="rId80" Type="http://schemas.openxmlformats.org/officeDocument/2006/relationships/image" Target="../media/image258.png"  /><Relationship Id="rId81" Type="http://schemas.openxmlformats.org/officeDocument/2006/relationships/image" Target="../media/image259.png"  /><Relationship Id="rId82" Type="http://schemas.openxmlformats.org/officeDocument/2006/relationships/image" Target="../media/image155.png"  /><Relationship Id="rId83" Type="http://schemas.openxmlformats.org/officeDocument/2006/relationships/image" Target="../media/image181.png"  /><Relationship Id="rId84" Type="http://schemas.openxmlformats.org/officeDocument/2006/relationships/image" Target="../media/image260.png"  /><Relationship Id="rId85" Type="http://schemas.openxmlformats.org/officeDocument/2006/relationships/image" Target="../media/image160.png"  /><Relationship Id="rId86" Type="http://schemas.openxmlformats.org/officeDocument/2006/relationships/image" Target="../media/image261.png"  /><Relationship Id="rId87" Type="http://schemas.openxmlformats.org/officeDocument/2006/relationships/image" Target="../media/image162.png"  /><Relationship Id="rId88" Type="http://schemas.openxmlformats.org/officeDocument/2006/relationships/image" Target="../media/image186.png"  /><Relationship Id="rId89" Type="http://schemas.openxmlformats.org/officeDocument/2006/relationships/image" Target="../media/image262.png"  /><Relationship Id="rId9" Type="http://schemas.openxmlformats.org/officeDocument/2006/relationships/image" Target="../media/image201.png"  /><Relationship Id="rId90" Type="http://schemas.openxmlformats.org/officeDocument/2006/relationships/image" Target="../media/image263.png"  /><Relationship Id="rId91" Type="http://schemas.openxmlformats.org/officeDocument/2006/relationships/image" Target="../media/image264.png"  /><Relationship Id="rId92" Type="http://schemas.openxmlformats.org/officeDocument/2006/relationships/image" Target="../media/image185.png"  /><Relationship Id="rId93" Type="http://schemas.openxmlformats.org/officeDocument/2006/relationships/image" Target="../media/image265.png"  /><Relationship Id="rId94" Type="http://schemas.openxmlformats.org/officeDocument/2006/relationships/image" Target="../media/image172.png"  /><Relationship Id="rId95" Type="http://schemas.openxmlformats.org/officeDocument/2006/relationships/image" Target="../media/image266.png"  /><Relationship Id="rId96" Type="http://schemas.openxmlformats.org/officeDocument/2006/relationships/image" Target="../media/image267.png"  /><Relationship Id="rId97" Type="http://schemas.openxmlformats.org/officeDocument/2006/relationships/image" Target="../media/image268.png"  /><Relationship Id="rId98" Type="http://schemas.openxmlformats.org/officeDocument/2006/relationships/image" Target="../media/image269.png"  /><Relationship Id="rId99" Type="http://schemas.openxmlformats.org/officeDocument/2006/relationships/image" Target="../media/image270.png"  /></Relationships>
</file>

<file path=ppt/slides/_rels/slide5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99.png"  /><Relationship Id="rId7" Type="http://schemas.openxmlformats.org/officeDocument/2006/relationships/image" Target="../media/image686.jpeg"  /><Relationship Id="rId8" Type="http://schemas.openxmlformats.org/officeDocument/2006/relationships/image" Target="../media/image687.jpeg"  /><Relationship Id="rId9" Type="http://schemas.openxmlformats.org/officeDocument/2006/relationships/image" Target="../media/image688.jpeg"  /></Relationships>
</file>

<file path=ppt/slides/_rels/slide5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99.png"  /><Relationship Id="rId7" Type="http://schemas.openxmlformats.org/officeDocument/2006/relationships/image" Target="../media/image689.jpeg"  /><Relationship Id="rId8" Type="http://schemas.openxmlformats.org/officeDocument/2006/relationships/image" Target="../media/image690.jpeg"  /><Relationship Id="rId9" Type="http://schemas.openxmlformats.org/officeDocument/2006/relationships/image" Target="../media/image691.jpeg"  /></Relationships>
</file>

<file path=ppt/slides/_rels/slide5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99.png"  /><Relationship Id="rId7" Type="http://schemas.openxmlformats.org/officeDocument/2006/relationships/image" Target="../media/image661.jpeg"  /><Relationship Id="rId8" Type="http://schemas.openxmlformats.org/officeDocument/2006/relationships/image" Target="../media/image692.jpeg"  /><Relationship Id="rId9" Type="http://schemas.openxmlformats.org/officeDocument/2006/relationships/image" Target="../media/image693.jpeg"  /></Relationships>
</file>

<file path=ppt/slides/_rels/slide5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99.png"  /><Relationship Id="rId7" Type="http://schemas.openxmlformats.org/officeDocument/2006/relationships/image" Target="../media/image694.jpeg"  /><Relationship Id="rId8" Type="http://schemas.openxmlformats.org/officeDocument/2006/relationships/image" Target="../media/image695.jpeg"  /><Relationship Id="rId9" Type="http://schemas.openxmlformats.org/officeDocument/2006/relationships/image" Target="../media/image696.jpeg"  /></Relationships>
</file>

<file path=ppt/slides/_rels/slide5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99.png"  /><Relationship Id="rId7" Type="http://schemas.openxmlformats.org/officeDocument/2006/relationships/image" Target="../media/image697.jpeg"  /><Relationship Id="rId8" Type="http://schemas.openxmlformats.org/officeDocument/2006/relationships/image" Target="../media/image698.jpeg"  /><Relationship Id="rId9" Type="http://schemas.openxmlformats.org/officeDocument/2006/relationships/image" Target="../media/image699.jpeg"  /></Relationships>
</file>

<file path=ppt/slides/_rels/slide5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700.png"  /><Relationship Id="rId3" Type="http://schemas.openxmlformats.org/officeDocument/2006/relationships/image" Target="../media/image113.png"  /><Relationship Id="rId4" Type="http://schemas.openxmlformats.org/officeDocument/2006/relationships/image" Target="../media/image701.png"  /><Relationship Id="rId5" Type="http://schemas.openxmlformats.org/officeDocument/2006/relationships/image" Target="../media/image702.png"  /><Relationship Id="rId6" Type="http://schemas.openxmlformats.org/officeDocument/2006/relationships/image" Target="../media/image703.png"  /><Relationship Id="rId7" Type="http://schemas.openxmlformats.org/officeDocument/2006/relationships/hyperlink" Target="https://partner.bitget.com/bg/7CWEFT" TargetMode="External" /><Relationship Id="rId8" Type="http://schemas.openxmlformats.org/officeDocument/2006/relationships/hyperlink" Target="http://dashboard.toptradingbot.co.kr/register?referralId=cd681f" TargetMode="External" /><Relationship Id="rId9" Type="http://schemas.openxmlformats.org/officeDocument/2006/relationships/hyperlink" Target="mailto:alphax2063@gmail.com?subject=topbot%20Q&amp;amp;A" TargetMode="External"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12.png"  /><Relationship Id="rId11" Type="http://schemas.openxmlformats.org/officeDocument/2006/relationships/image" Target="../media/image313.png"  /><Relationship Id="rId12" Type="http://schemas.openxmlformats.org/officeDocument/2006/relationships/image" Target="../media/image314.png"  /><Relationship Id="rId13" Type="http://schemas.openxmlformats.org/officeDocument/2006/relationships/image" Target="../media/image315.png"  /><Relationship Id="rId14" Type="http://schemas.openxmlformats.org/officeDocument/2006/relationships/image" Target="../media/image316.png"  /><Relationship Id="rId15" Type="http://schemas.openxmlformats.org/officeDocument/2006/relationships/image" Target="../media/image317.png"  /><Relationship Id="rId16" Type="http://schemas.openxmlformats.org/officeDocument/2006/relationships/image" Target="../media/image318.png"  /><Relationship Id="rId17" Type="http://schemas.openxmlformats.org/officeDocument/2006/relationships/image" Target="../media/image319.png"  /><Relationship Id="rId18" Type="http://schemas.openxmlformats.org/officeDocument/2006/relationships/image" Target="../media/image320.png"  /><Relationship Id="rId19" Type="http://schemas.openxmlformats.org/officeDocument/2006/relationships/image" Target="../media/image321.png"  /><Relationship Id="rId2" Type="http://schemas.openxmlformats.org/officeDocument/2006/relationships/image" Target="../media/image304.png"  /><Relationship Id="rId20" Type="http://schemas.openxmlformats.org/officeDocument/2006/relationships/image" Target="../media/image11.png"  /><Relationship Id="rId21" Type="http://schemas.openxmlformats.org/officeDocument/2006/relationships/image" Target="../media/image322.png"  /><Relationship Id="rId22" Type="http://schemas.openxmlformats.org/officeDocument/2006/relationships/hyperlink" Target="https://partner.bitget.com/bg/7CWEFT" TargetMode="External" /><Relationship Id="rId3" Type="http://schemas.openxmlformats.org/officeDocument/2006/relationships/image" Target="../media/image305.png"  /><Relationship Id="rId4" Type="http://schemas.openxmlformats.org/officeDocument/2006/relationships/image" Target="../media/image306.png"  /><Relationship Id="rId5" Type="http://schemas.openxmlformats.org/officeDocument/2006/relationships/image" Target="../media/image307.png"  /><Relationship Id="rId6" Type="http://schemas.openxmlformats.org/officeDocument/2006/relationships/image" Target="../media/image308.png"  /><Relationship Id="rId7" Type="http://schemas.openxmlformats.org/officeDocument/2006/relationships/image" Target="../media/image309.png"  /><Relationship Id="rId8" Type="http://schemas.openxmlformats.org/officeDocument/2006/relationships/image" Target="../media/image310.png"  /><Relationship Id="rId9" Type="http://schemas.openxmlformats.org/officeDocument/2006/relationships/image" Target="../media/image311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23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10" Type="http://schemas.openxmlformats.org/officeDocument/2006/relationships/image" Target="../media/image324.png"  /><Relationship Id="rId2" Type="http://schemas.openxmlformats.org/officeDocument/2006/relationships/image" Target="../media/image12.png"  /><Relationship Id="rId3" Type="http://schemas.openxmlformats.org/officeDocument/2006/relationships/image" Target="../media/image13.png"  /><Relationship Id="rId4" Type="http://schemas.openxmlformats.org/officeDocument/2006/relationships/image" Target="../media/image14.png"  /><Relationship Id="rId5" Type="http://schemas.openxmlformats.org/officeDocument/2006/relationships/image" Target="../media/image15.png"  /><Relationship Id="rId6" Type="http://schemas.openxmlformats.org/officeDocument/2006/relationships/image" Target="../media/image16.png"  /><Relationship Id="rId7" Type="http://schemas.openxmlformats.org/officeDocument/2006/relationships/image" Target="../media/image17.png"  /><Relationship Id="rId8" Type="http://schemas.openxmlformats.org/officeDocument/2006/relationships/image" Target="../media/image18.png"  /><Relationship Id="rId9" Type="http://schemas.openxmlformats.org/officeDocument/2006/relationships/image" Target="../media/image19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6903" y="257175"/>
            <a:ext cx="17757140" cy="9772650"/>
            <a:chOff x="266903" y="257175"/>
            <a:chExt cx="17757140" cy="9772650"/>
          </a:xfrm>
        </p:grpSpPr>
        <p:sp>
          <p:nvSpPr>
            <p:cNvPr id="4" name="object 4"/>
            <p:cNvSpPr/>
            <p:nvPr/>
          </p:nvSpPr>
          <p:spPr>
            <a:xfrm>
              <a:off x="266903" y="257174"/>
              <a:ext cx="17757140" cy="9773285"/>
            </a:xfrm>
            <a:custGeom>
              <a:avLst/>
              <a:gdLst/>
              <a:ahLst/>
              <a:cxnLst/>
              <a:rect l="l" t="t" r="r" b="b"/>
              <a:pathLst>
                <a:path w="17757140" h="9773285">
                  <a:moveTo>
                    <a:pt x="17688865" y="67310"/>
                  </a:moveTo>
                  <a:lnTo>
                    <a:pt x="17676864" y="67310"/>
                  </a:lnTo>
                  <a:lnTo>
                    <a:pt x="17676864" y="80010"/>
                  </a:lnTo>
                  <a:lnTo>
                    <a:pt x="17676864" y="9692640"/>
                  </a:lnTo>
                  <a:lnTo>
                    <a:pt x="17355376" y="9692640"/>
                  </a:lnTo>
                  <a:lnTo>
                    <a:pt x="17325366" y="9692754"/>
                  </a:lnTo>
                  <a:lnTo>
                    <a:pt x="431393" y="9692754"/>
                  </a:lnTo>
                  <a:lnTo>
                    <a:pt x="401383" y="9692754"/>
                  </a:lnTo>
                  <a:lnTo>
                    <a:pt x="79895" y="9692640"/>
                  </a:lnTo>
                  <a:lnTo>
                    <a:pt x="79895" y="80010"/>
                  </a:lnTo>
                  <a:lnTo>
                    <a:pt x="401383" y="80010"/>
                  </a:lnTo>
                  <a:lnTo>
                    <a:pt x="431393" y="79908"/>
                  </a:lnTo>
                  <a:lnTo>
                    <a:pt x="17325366" y="79908"/>
                  </a:lnTo>
                  <a:lnTo>
                    <a:pt x="17355376" y="79908"/>
                  </a:lnTo>
                  <a:lnTo>
                    <a:pt x="17676864" y="80010"/>
                  </a:lnTo>
                  <a:lnTo>
                    <a:pt x="17676864" y="67310"/>
                  </a:lnTo>
                  <a:lnTo>
                    <a:pt x="17355376" y="67310"/>
                  </a:lnTo>
                  <a:lnTo>
                    <a:pt x="17355376" y="67906"/>
                  </a:lnTo>
                  <a:lnTo>
                    <a:pt x="17325366" y="67906"/>
                  </a:lnTo>
                  <a:lnTo>
                    <a:pt x="431393" y="67906"/>
                  </a:lnTo>
                  <a:lnTo>
                    <a:pt x="401383" y="67906"/>
                  </a:lnTo>
                  <a:lnTo>
                    <a:pt x="401383" y="67310"/>
                  </a:lnTo>
                  <a:lnTo>
                    <a:pt x="67894" y="67310"/>
                  </a:lnTo>
                  <a:lnTo>
                    <a:pt x="67894" y="80010"/>
                  </a:lnTo>
                  <a:lnTo>
                    <a:pt x="67894" y="9692640"/>
                  </a:lnTo>
                  <a:lnTo>
                    <a:pt x="67894" y="9705340"/>
                  </a:lnTo>
                  <a:lnTo>
                    <a:pt x="401383" y="9705340"/>
                  </a:lnTo>
                  <a:lnTo>
                    <a:pt x="401383" y="9704756"/>
                  </a:lnTo>
                  <a:lnTo>
                    <a:pt x="431393" y="9704756"/>
                  </a:lnTo>
                  <a:lnTo>
                    <a:pt x="17325366" y="9704756"/>
                  </a:lnTo>
                  <a:lnTo>
                    <a:pt x="17355376" y="9704756"/>
                  </a:lnTo>
                  <a:lnTo>
                    <a:pt x="17355376" y="9705340"/>
                  </a:lnTo>
                  <a:lnTo>
                    <a:pt x="17688865" y="9705340"/>
                  </a:lnTo>
                  <a:lnTo>
                    <a:pt x="17688865" y="9692640"/>
                  </a:lnTo>
                  <a:lnTo>
                    <a:pt x="17688865" y="80010"/>
                  </a:lnTo>
                  <a:lnTo>
                    <a:pt x="17688865" y="67310"/>
                  </a:lnTo>
                  <a:close/>
                </a:path>
                <a:path w="17757140" h="9773285">
                  <a:moveTo>
                    <a:pt x="17756772" y="0"/>
                  </a:moveTo>
                  <a:lnTo>
                    <a:pt x="17732769" y="0"/>
                  </a:lnTo>
                  <a:lnTo>
                    <a:pt x="17732769" y="24130"/>
                  </a:lnTo>
                  <a:lnTo>
                    <a:pt x="17732769" y="9748520"/>
                  </a:lnTo>
                  <a:lnTo>
                    <a:pt x="17355376" y="9748520"/>
                  </a:lnTo>
                  <a:lnTo>
                    <a:pt x="17355376" y="9748660"/>
                  </a:lnTo>
                  <a:lnTo>
                    <a:pt x="17325366" y="9748660"/>
                  </a:lnTo>
                  <a:lnTo>
                    <a:pt x="431393" y="9748660"/>
                  </a:lnTo>
                  <a:lnTo>
                    <a:pt x="401383" y="9748660"/>
                  </a:lnTo>
                  <a:lnTo>
                    <a:pt x="401383" y="9748520"/>
                  </a:lnTo>
                  <a:lnTo>
                    <a:pt x="23990" y="9748520"/>
                  </a:lnTo>
                  <a:lnTo>
                    <a:pt x="23990" y="24130"/>
                  </a:lnTo>
                  <a:lnTo>
                    <a:pt x="401383" y="24130"/>
                  </a:lnTo>
                  <a:lnTo>
                    <a:pt x="401383" y="24003"/>
                  </a:lnTo>
                  <a:lnTo>
                    <a:pt x="431393" y="24003"/>
                  </a:lnTo>
                  <a:lnTo>
                    <a:pt x="17325366" y="24003"/>
                  </a:lnTo>
                  <a:lnTo>
                    <a:pt x="17355376" y="24003"/>
                  </a:lnTo>
                  <a:lnTo>
                    <a:pt x="17355376" y="24130"/>
                  </a:lnTo>
                  <a:lnTo>
                    <a:pt x="17732769" y="24130"/>
                  </a:lnTo>
                  <a:lnTo>
                    <a:pt x="17732769" y="0"/>
                  </a:lnTo>
                  <a:lnTo>
                    <a:pt x="17355376" y="0"/>
                  </a:lnTo>
                  <a:lnTo>
                    <a:pt x="17325366" y="0"/>
                  </a:lnTo>
                  <a:lnTo>
                    <a:pt x="431393" y="0"/>
                  </a:lnTo>
                  <a:lnTo>
                    <a:pt x="401383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9748520"/>
                  </a:lnTo>
                  <a:lnTo>
                    <a:pt x="0" y="9772650"/>
                  </a:lnTo>
                  <a:lnTo>
                    <a:pt x="401383" y="9772650"/>
                  </a:lnTo>
                  <a:lnTo>
                    <a:pt x="431393" y="9772663"/>
                  </a:lnTo>
                  <a:lnTo>
                    <a:pt x="17325366" y="9772663"/>
                  </a:lnTo>
                  <a:lnTo>
                    <a:pt x="17355376" y="9772663"/>
                  </a:lnTo>
                  <a:lnTo>
                    <a:pt x="17756772" y="9772650"/>
                  </a:lnTo>
                  <a:lnTo>
                    <a:pt x="17756772" y="9748520"/>
                  </a:lnTo>
                  <a:lnTo>
                    <a:pt x="17756772" y="24130"/>
                  </a:lnTo>
                  <a:lnTo>
                    <a:pt x="17756772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23097" y="3383397"/>
              <a:ext cx="1718945" cy="637540"/>
            </a:xfrm>
            <a:custGeom>
              <a:avLst/>
              <a:gdLst/>
              <a:ahLst/>
              <a:cxnLst/>
              <a:rect l="l" t="t" r="r" b="b"/>
              <a:pathLst>
                <a:path w="1718945" h="637539">
                  <a:moveTo>
                    <a:pt x="165870" y="625522"/>
                  </a:moveTo>
                  <a:lnTo>
                    <a:pt x="313586" y="625522"/>
                  </a:lnTo>
                  <a:lnTo>
                    <a:pt x="313586" y="133686"/>
                  </a:lnTo>
                  <a:lnTo>
                    <a:pt x="480282" y="133686"/>
                  </a:lnTo>
                  <a:lnTo>
                    <a:pt x="480282" y="11553"/>
                  </a:lnTo>
                  <a:lnTo>
                    <a:pt x="0" y="11553"/>
                  </a:lnTo>
                  <a:lnTo>
                    <a:pt x="0" y="133686"/>
                  </a:lnTo>
                  <a:lnTo>
                    <a:pt x="165870" y="133686"/>
                  </a:lnTo>
                  <a:lnTo>
                    <a:pt x="165870" y="625522"/>
                  </a:lnTo>
                  <a:close/>
                </a:path>
                <a:path w="1718945" h="637539">
                  <a:moveTo>
                    <a:pt x="845032" y="637075"/>
                  </a:moveTo>
                  <a:lnTo>
                    <a:pt x="889344" y="634117"/>
                  </a:lnTo>
                  <a:lnTo>
                    <a:pt x="930725" y="625364"/>
                  </a:lnTo>
                  <a:lnTo>
                    <a:pt x="968903" y="610994"/>
                  </a:lnTo>
                  <a:lnTo>
                    <a:pt x="1003607" y="591184"/>
                  </a:lnTo>
                  <a:lnTo>
                    <a:pt x="1034564" y="566115"/>
                  </a:lnTo>
                  <a:lnTo>
                    <a:pt x="1061504" y="535964"/>
                  </a:lnTo>
                  <a:lnTo>
                    <a:pt x="1084155" y="500910"/>
                  </a:lnTo>
                  <a:lnTo>
                    <a:pt x="1102245" y="461132"/>
                  </a:lnTo>
                  <a:lnTo>
                    <a:pt x="1115502" y="416808"/>
                  </a:lnTo>
                  <a:lnTo>
                    <a:pt x="1123656" y="368116"/>
                  </a:lnTo>
                  <a:lnTo>
                    <a:pt x="1126434" y="315236"/>
                  </a:lnTo>
                  <a:lnTo>
                    <a:pt x="1123078" y="257681"/>
                  </a:lnTo>
                  <a:lnTo>
                    <a:pt x="1113250" y="205448"/>
                  </a:lnTo>
                  <a:lnTo>
                    <a:pt x="1097313" y="158711"/>
                  </a:lnTo>
                  <a:lnTo>
                    <a:pt x="1075627" y="117644"/>
                  </a:lnTo>
                  <a:lnTo>
                    <a:pt x="1048553" y="82419"/>
                  </a:lnTo>
                  <a:lnTo>
                    <a:pt x="1016455" y="53210"/>
                  </a:lnTo>
                  <a:lnTo>
                    <a:pt x="979692" y="30190"/>
                  </a:lnTo>
                  <a:lnTo>
                    <a:pt x="938626" y="13533"/>
                  </a:lnTo>
                  <a:lnTo>
                    <a:pt x="893619" y="3412"/>
                  </a:lnTo>
                  <a:lnTo>
                    <a:pt x="845032" y="0"/>
                  </a:lnTo>
                  <a:lnTo>
                    <a:pt x="796445" y="3390"/>
                  </a:lnTo>
                  <a:lnTo>
                    <a:pt x="751438" y="13454"/>
                  </a:lnTo>
                  <a:lnTo>
                    <a:pt x="710372" y="30034"/>
                  </a:lnTo>
                  <a:lnTo>
                    <a:pt x="673609" y="52972"/>
                  </a:lnTo>
                  <a:lnTo>
                    <a:pt x="641510" y="82110"/>
                  </a:lnTo>
                  <a:lnTo>
                    <a:pt x="614437" y="117287"/>
                  </a:lnTo>
                  <a:lnTo>
                    <a:pt x="592751" y="158347"/>
                  </a:lnTo>
                  <a:lnTo>
                    <a:pt x="576813" y="205131"/>
                  </a:lnTo>
                  <a:lnTo>
                    <a:pt x="566986" y="257480"/>
                  </a:lnTo>
                  <a:lnTo>
                    <a:pt x="563630" y="315236"/>
                  </a:lnTo>
                  <a:lnTo>
                    <a:pt x="566408" y="368116"/>
                  </a:lnTo>
                  <a:lnTo>
                    <a:pt x="574561" y="416808"/>
                  </a:lnTo>
                  <a:lnTo>
                    <a:pt x="587819" y="461132"/>
                  </a:lnTo>
                  <a:lnTo>
                    <a:pt x="605909" y="500910"/>
                  </a:lnTo>
                  <a:lnTo>
                    <a:pt x="628560" y="535964"/>
                  </a:lnTo>
                  <a:lnTo>
                    <a:pt x="655499" y="566115"/>
                  </a:lnTo>
                  <a:lnTo>
                    <a:pt x="686457" y="591184"/>
                  </a:lnTo>
                  <a:lnTo>
                    <a:pt x="721160" y="610994"/>
                  </a:lnTo>
                  <a:lnTo>
                    <a:pt x="759338" y="625364"/>
                  </a:lnTo>
                  <a:lnTo>
                    <a:pt x="800720" y="634117"/>
                  </a:lnTo>
                  <a:lnTo>
                    <a:pt x="845032" y="637075"/>
                  </a:lnTo>
                  <a:close/>
                </a:path>
                <a:path w="1718945" h="637539">
                  <a:moveTo>
                    <a:pt x="845032" y="509990"/>
                  </a:moveTo>
                  <a:lnTo>
                    <a:pt x="807293" y="503873"/>
                  </a:lnTo>
                  <a:lnTo>
                    <a:pt x="749512" y="457485"/>
                  </a:lnTo>
                  <a:lnTo>
                    <a:pt x="730478" y="418909"/>
                  </a:lnTo>
                  <a:lnTo>
                    <a:pt x="718688" y="371210"/>
                  </a:lnTo>
                  <a:lnTo>
                    <a:pt x="714646" y="315236"/>
                  </a:lnTo>
                  <a:lnTo>
                    <a:pt x="718688" y="259977"/>
                  </a:lnTo>
                  <a:lnTo>
                    <a:pt x="730478" y="213428"/>
                  </a:lnTo>
                  <a:lnTo>
                    <a:pt x="749512" y="176185"/>
                  </a:lnTo>
                  <a:lnTo>
                    <a:pt x="807293" y="132005"/>
                  </a:lnTo>
                  <a:lnTo>
                    <a:pt x="845032" y="126259"/>
                  </a:lnTo>
                  <a:lnTo>
                    <a:pt x="882832" y="132005"/>
                  </a:lnTo>
                  <a:lnTo>
                    <a:pt x="940965" y="176185"/>
                  </a:lnTo>
                  <a:lnTo>
                    <a:pt x="960197" y="213428"/>
                  </a:lnTo>
                  <a:lnTo>
                    <a:pt x="972140" y="259977"/>
                  </a:lnTo>
                  <a:lnTo>
                    <a:pt x="976243" y="315236"/>
                  </a:lnTo>
                  <a:lnTo>
                    <a:pt x="972140" y="371210"/>
                  </a:lnTo>
                  <a:lnTo>
                    <a:pt x="960197" y="418909"/>
                  </a:lnTo>
                  <a:lnTo>
                    <a:pt x="940965" y="457485"/>
                  </a:lnTo>
                  <a:lnTo>
                    <a:pt x="914993" y="486089"/>
                  </a:lnTo>
                  <a:lnTo>
                    <a:pt x="845032" y="509990"/>
                  </a:lnTo>
                  <a:close/>
                </a:path>
                <a:path w="1718945" h="637539">
                  <a:moveTo>
                    <a:pt x="1256820" y="625522"/>
                  </a:moveTo>
                  <a:lnTo>
                    <a:pt x="1404536" y="625522"/>
                  </a:lnTo>
                  <a:lnTo>
                    <a:pt x="1404536" y="421690"/>
                  </a:lnTo>
                  <a:lnTo>
                    <a:pt x="1476331" y="421690"/>
                  </a:lnTo>
                  <a:lnTo>
                    <a:pt x="1523954" y="418639"/>
                  </a:lnTo>
                  <a:lnTo>
                    <a:pt x="1568898" y="409351"/>
                  </a:lnTo>
                  <a:lnTo>
                    <a:pt x="1610032" y="393621"/>
                  </a:lnTo>
                  <a:lnTo>
                    <a:pt x="1646224" y="371248"/>
                  </a:lnTo>
                  <a:lnTo>
                    <a:pt x="1676343" y="342029"/>
                  </a:lnTo>
                  <a:lnTo>
                    <a:pt x="1699258" y="305759"/>
                  </a:lnTo>
                  <a:lnTo>
                    <a:pt x="1713836" y="262236"/>
                  </a:lnTo>
                  <a:lnTo>
                    <a:pt x="1718947" y="211258"/>
                  </a:lnTo>
                  <a:lnTo>
                    <a:pt x="1713896" y="159081"/>
                  </a:lnTo>
                  <a:lnTo>
                    <a:pt x="1699425" y="115995"/>
                  </a:lnTo>
                  <a:lnTo>
                    <a:pt x="1676561" y="81342"/>
                  </a:lnTo>
                  <a:lnTo>
                    <a:pt x="1646327" y="54464"/>
                  </a:lnTo>
                  <a:lnTo>
                    <a:pt x="1609750" y="34704"/>
                  </a:lnTo>
                  <a:lnTo>
                    <a:pt x="1567853" y="21404"/>
                  </a:lnTo>
                  <a:lnTo>
                    <a:pt x="1521663" y="13906"/>
                  </a:lnTo>
                  <a:lnTo>
                    <a:pt x="1472204" y="11553"/>
                  </a:lnTo>
                  <a:lnTo>
                    <a:pt x="1256820" y="11553"/>
                  </a:lnTo>
                  <a:lnTo>
                    <a:pt x="1256820" y="625522"/>
                  </a:lnTo>
                  <a:close/>
                </a:path>
              </a:pathLst>
            </a:custGeom>
            <a:ln w="33009">
              <a:solidFill>
                <a:srgbClr val="8C9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11129" y="3494803"/>
              <a:ext cx="203831" cy="2104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63743" y="3394950"/>
              <a:ext cx="480695" cy="614045"/>
            </a:xfrm>
            <a:custGeom>
              <a:avLst/>
              <a:gdLst/>
              <a:ahLst/>
              <a:cxnLst/>
              <a:rect l="l" t="t" r="r" b="b"/>
              <a:pathLst>
                <a:path w="480695" h="614045">
                  <a:moveTo>
                    <a:pt x="165870" y="613968"/>
                  </a:moveTo>
                  <a:lnTo>
                    <a:pt x="313586" y="613968"/>
                  </a:lnTo>
                  <a:lnTo>
                    <a:pt x="313586" y="122133"/>
                  </a:lnTo>
                  <a:lnTo>
                    <a:pt x="480282" y="122133"/>
                  </a:lnTo>
                  <a:lnTo>
                    <a:pt x="480282" y="0"/>
                  </a:lnTo>
                  <a:lnTo>
                    <a:pt x="0" y="0"/>
                  </a:lnTo>
                  <a:lnTo>
                    <a:pt x="0" y="122133"/>
                  </a:lnTo>
                  <a:lnTo>
                    <a:pt x="165870" y="122133"/>
                  </a:lnTo>
                  <a:lnTo>
                    <a:pt x="165870" y="613968"/>
                  </a:lnTo>
                  <a:close/>
                </a:path>
              </a:pathLst>
            </a:custGeom>
            <a:ln w="33009">
              <a:solidFill>
                <a:srgbClr val="8C9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86642" y="3494803"/>
              <a:ext cx="206306" cy="19805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55431" y="3383397"/>
              <a:ext cx="4063365" cy="637540"/>
            </a:xfrm>
            <a:custGeom>
              <a:avLst/>
              <a:gdLst/>
              <a:ahLst/>
              <a:cxnLst/>
              <a:rect l="l" t="t" r="r" b="b"/>
              <a:pathLst>
                <a:path w="4063365" h="637539">
                  <a:moveTo>
                    <a:pt x="496786" y="625522"/>
                  </a:moveTo>
                  <a:lnTo>
                    <a:pt x="359798" y="382080"/>
                  </a:lnTo>
                  <a:lnTo>
                    <a:pt x="395184" y="360855"/>
                  </a:lnTo>
                  <a:lnTo>
                    <a:pt x="424430" y="332698"/>
                  </a:lnTo>
                  <a:lnTo>
                    <a:pt x="446546" y="297411"/>
                  </a:lnTo>
                  <a:lnTo>
                    <a:pt x="460542" y="254797"/>
                  </a:lnTo>
                  <a:lnTo>
                    <a:pt x="465427" y="204656"/>
                  </a:lnTo>
                  <a:lnTo>
                    <a:pt x="460491" y="153711"/>
                  </a:lnTo>
                  <a:lnTo>
                    <a:pt x="446357" y="111818"/>
                  </a:lnTo>
                  <a:lnTo>
                    <a:pt x="424042" y="78280"/>
                  </a:lnTo>
                  <a:lnTo>
                    <a:pt x="394561" y="52401"/>
                  </a:lnTo>
                  <a:lnTo>
                    <a:pt x="358930" y="33486"/>
                  </a:lnTo>
                  <a:lnTo>
                    <a:pt x="318163" y="20836"/>
                  </a:lnTo>
                  <a:lnTo>
                    <a:pt x="273277" y="13758"/>
                  </a:lnTo>
                  <a:lnTo>
                    <a:pt x="225286" y="11553"/>
                  </a:lnTo>
                  <a:lnTo>
                    <a:pt x="0" y="11553"/>
                  </a:lnTo>
                  <a:lnTo>
                    <a:pt x="0" y="625522"/>
                  </a:lnTo>
                  <a:lnTo>
                    <a:pt x="147715" y="625522"/>
                  </a:lnTo>
                  <a:lnTo>
                    <a:pt x="147715" y="409312"/>
                  </a:lnTo>
                  <a:lnTo>
                    <a:pt x="218685" y="409312"/>
                  </a:lnTo>
                  <a:lnTo>
                    <a:pt x="331741" y="625522"/>
                  </a:lnTo>
                  <a:lnTo>
                    <a:pt x="496786" y="625522"/>
                  </a:lnTo>
                  <a:close/>
                </a:path>
                <a:path w="4063365" h="637539">
                  <a:moveTo>
                    <a:pt x="736927" y="370526"/>
                  </a:moveTo>
                  <a:lnTo>
                    <a:pt x="750131" y="318537"/>
                  </a:lnTo>
                  <a:lnTo>
                    <a:pt x="762006" y="271009"/>
                  </a:lnTo>
                  <a:lnTo>
                    <a:pt x="773959" y="221160"/>
                  </a:lnTo>
                  <a:lnTo>
                    <a:pt x="785757" y="170693"/>
                  </a:lnTo>
                  <a:lnTo>
                    <a:pt x="797169" y="121308"/>
                  </a:lnTo>
                  <a:lnTo>
                    <a:pt x="800470" y="121308"/>
                  </a:lnTo>
                  <a:lnTo>
                    <a:pt x="812719" y="169996"/>
                  </a:lnTo>
                  <a:lnTo>
                    <a:pt x="824814" y="220541"/>
                  </a:lnTo>
                  <a:lnTo>
                    <a:pt x="836909" y="270777"/>
                  </a:lnTo>
                  <a:lnTo>
                    <a:pt x="849158" y="318537"/>
                  </a:lnTo>
                  <a:lnTo>
                    <a:pt x="862362" y="370526"/>
                  </a:lnTo>
                  <a:lnTo>
                    <a:pt x="736927" y="370526"/>
                  </a:lnTo>
                  <a:close/>
                </a:path>
                <a:path w="4063365" h="637539">
                  <a:moveTo>
                    <a:pt x="925904" y="625522"/>
                  </a:moveTo>
                  <a:lnTo>
                    <a:pt x="1081047" y="625522"/>
                  </a:lnTo>
                  <a:lnTo>
                    <a:pt x="890419" y="11553"/>
                  </a:lnTo>
                  <a:lnTo>
                    <a:pt x="713821" y="11553"/>
                  </a:lnTo>
                  <a:lnTo>
                    <a:pt x="523193" y="625522"/>
                  </a:lnTo>
                  <a:lnTo>
                    <a:pt x="673385" y="625522"/>
                  </a:lnTo>
                  <a:lnTo>
                    <a:pt x="708869" y="484408"/>
                  </a:lnTo>
                  <a:lnTo>
                    <a:pt x="890419" y="484408"/>
                  </a:lnTo>
                  <a:lnTo>
                    <a:pt x="925904" y="625522"/>
                  </a:lnTo>
                  <a:close/>
                </a:path>
                <a:path w="4063365" h="637539">
                  <a:moveTo>
                    <a:pt x="1161919" y="625522"/>
                  </a:moveTo>
                  <a:lnTo>
                    <a:pt x="1346770" y="625522"/>
                  </a:lnTo>
                  <a:lnTo>
                    <a:pt x="1394186" y="623112"/>
                  </a:lnTo>
                  <a:lnTo>
                    <a:pt x="1438552" y="615822"/>
                  </a:lnTo>
                  <a:lnTo>
                    <a:pt x="1479558" y="603558"/>
                  </a:lnTo>
                  <a:lnTo>
                    <a:pt x="1516897" y="586228"/>
                  </a:lnTo>
                  <a:lnTo>
                    <a:pt x="1550259" y="563738"/>
                  </a:lnTo>
                  <a:lnTo>
                    <a:pt x="1579335" y="535995"/>
                  </a:lnTo>
                  <a:lnTo>
                    <a:pt x="1603817" y="502907"/>
                  </a:lnTo>
                  <a:lnTo>
                    <a:pt x="1623396" y="464380"/>
                  </a:lnTo>
                  <a:lnTo>
                    <a:pt x="1637764" y="420321"/>
                  </a:lnTo>
                  <a:lnTo>
                    <a:pt x="1646611" y="370637"/>
                  </a:lnTo>
                  <a:lnTo>
                    <a:pt x="1649628" y="315236"/>
                  </a:lnTo>
                  <a:lnTo>
                    <a:pt x="1646604" y="259989"/>
                  </a:lnTo>
                  <a:lnTo>
                    <a:pt x="1637714" y="210727"/>
                  </a:lnTo>
                  <a:lnTo>
                    <a:pt x="1623229" y="167298"/>
                  </a:lnTo>
                  <a:lnTo>
                    <a:pt x="1603420" y="129550"/>
                  </a:lnTo>
                  <a:lnTo>
                    <a:pt x="1578560" y="97329"/>
                  </a:lnTo>
                  <a:lnTo>
                    <a:pt x="1548919" y="70484"/>
                  </a:lnTo>
                  <a:lnTo>
                    <a:pt x="1514770" y="48862"/>
                  </a:lnTo>
                  <a:lnTo>
                    <a:pt x="1476384" y="32310"/>
                  </a:lnTo>
                  <a:lnTo>
                    <a:pt x="1434032" y="20677"/>
                  </a:lnTo>
                  <a:lnTo>
                    <a:pt x="1387986" y="13808"/>
                  </a:lnTo>
                  <a:lnTo>
                    <a:pt x="1338518" y="11553"/>
                  </a:lnTo>
                  <a:lnTo>
                    <a:pt x="1161919" y="11553"/>
                  </a:lnTo>
                  <a:lnTo>
                    <a:pt x="1161919" y="625522"/>
                  </a:lnTo>
                  <a:close/>
                </a:path>
                <a:path w="4063365" h="637539">
                  <a:moveTo>
                    <a:pt x="1309635" y="506689"/>
                  </a:moveTo>
                  <a:lnTo>
                    <a:pt x="1309635" y="128735"/>
                  </a:lnTo>
                  <a:lnTo>
                    <a:pt x="1329440" y="128735"/>
                  </a:lnTo>
                  <a:lnTo>
                    <a:pt x="1376356" y="132406"/>
                  </a:lnTo>
                  <a:lnTo>
                    <a:pt x="1417312" y="144628"/>
                  </a:lnTo>
                  <a:lnTo>
                    <a:pt x="1451161" y="167211"/>
                  </a:lnTo>
                  <a:lnTo>
                    <a:pt x="1476758" y="201966"/>
                  </a:lnTo>
                  <a:lnTo>
                    <a:pt x="1492957" y="250704"/>
                  </a:lnTo>
                  <a:lnTo>
                    <a:pt x="1498612" y="315236"/>
                  </a:lnTo>
                  <a:lnTo>
                    <a:pt x="1492957" y="380135"/>
                  </a:lnTo>
                  <a:lnTo>
                    <a:pt x="1476758" y="429790"/>
                  </a:lnTo>
                  <a:lnTo>
                    <a:pt x="1451161" y="465737"/>
                  </a:lnTo>
                  <a:lnTo>
                    <a:pt x="1417312" y="489512"/>
                  </a:lnTo>
                  <a:lnTo>
                    <a:pt x="1376356" y="502651"/>
                  </a:lnTo>
                  <a:lnTo>
                    <a:pt x="1329440" y="506689"/>
                  </a:lnTo>
                  <a:lnTo>
                    <a:pt x="1309635" y="506689"/>
                  </a:lnTo>
                  <a:close/>
                </a:path>
                <a:path w="4063365" h="637539">
                  <a:moveTo>
                    <a:pt x="1780014" y="625522"/>
                  </a:moveTo>
                  <a:lnTo>
                    <a:pt x="1927730" y="625522"/>
                  </a:lnTo>
                  <a:lnTo>
                    <a:pt x="1927730" y="11553"/>
                  </a:lnTo>
                  <a:lnTo>
                    <a:pt x="1780014" y="11553"/>
                  </a:lnTo>
                  <a:lnTo>
                    <a:pt x="1780014" y="625522"/>
                  </a:lnTo>
                  <a:close/>
                </a:path>
                <a:path w="4063365" h="637539">
                  <a:moveTo>
                    <a:pt x="2085348" y="625522"/>
                  </a:moveTo>
                  <a:lnTo>
                    <a:pt x="2225637" y="625522"/>
                  </a:lnTo>
                  <a:lnTo>
                    <a:pt x="2225637" y="421690"/>
                  </a:lnTo>
                  <a:lnTo>
                    <a:pt x="2223599" y="364531"/>
                  </a:lnTo>
                  <a:lnTo>
                    <a:pt x="2218622" y="306056"/>
                  </a:lnTo>
                  <a:lnTo>
                    <a:pt x="2212407" y="248664"/>
                  </a:lnTo>
                  <a:lnTo>
                    <a:pt x="2206656" y="194753"/>
                  </a:lnTo>
                  <a:lnTo>
                    <a:pt x="2210782" y="194753"/>
                  </a:lnTo>
                  <a:lnTo>
                    <a:pt x="2271024" y="329265"/>
                  </a:lnTo>
                  <a:lnTo>
                    <a:pt x="2422866" y="625522"/>
                  </a:lnTo>
                  <a:lnTo>
                    <a:pt x="2573057" y="625522"/>
                  </a:lnTo>
                  <a:lnTo>
                    <a:pt x="2573057" y="11553"/>
                  </a:lnTo>
                  <a:lnTo>
                    <a:pt x="2432769" y="11553"/>
                  </a:lnTo>
                  <a:lnTo>
                    <a:pt x="2432769" y="214559"/>
                  </a:lnTo>
                  <a:lnTo>
                    <a:pt x="2434703" y="271834"/>
                  </a:lnTo>
                  <a:lnTo>
                    <a:pt x="2439577" y="331122"/>
                  </a:lnTo>
                  <a:lnTo>
                    <a:pt x="2445998" y="388862"/>
                  </a:lnTo>
                  <a:lnTo>
                    <a:pt x="2452574" y="441496"/>
                  </a:lnTo>
                  <a:lnTo>
                    <a:pt x="2448448" y="441496"/>
                  </a:lnTo>
                  <a:lnTo>
                    <a:pt x="2388206" y="305333"/>
                  </a:lnTo>
                  <a:lnTo>
                    <a:pt x="2235539" y="11553"/>
                  </a:lnTo>
                  <a:lnTo>
                    <a:pt x="2085348" y="11553"/>
                  </a:lnTo>
                  <a:lnTo>
                    <a:pt x="2085348" y="625522"/>
                  </a:lnTo>
                  <a:close/>
                </a:path>
                <a:path w="4063365" h="637539">
                  <a:moveTo>
                    <a:pt x="3008777" y="637075"/>
                  </a:moveTo>
                  <a:lnTo>
                    <a:pt x="3070927" y="631143"/>
                  </a:lnTo>
                  <a:lnTo>
                    <a:pt x="3127197" y="615000"/>
                  </a:lnTo>
                  <a:lnTo>
                    <a:pt x="3175421" y="591120"/>
                  </a:lnTo>
                  <a:lnTo>
                    <a:pt x="3213433" y="561979"/>
                  </a:lnTo>
                  <a:lnTo>
                    <a:pt x="3213433" y="274800"/>
                  </a:lnTo>
                  <a:lnTo>
                    <a:pt x="2984845" y="274800"/>
                  </a:lnTo>
                  <a:lnTo>
                    <a:pt x="2984845" y="395283"/>
                  </a:lnTo>
                  <a:lnTo>
                    <a:pt x="3082222" y="395283"/>
                  </a:lnTo>
                  <a:lnTo>
                    <a:pt x="3082222" y="494310"/>
                  </a:lnTo>
                  <a:lnTo>
                    <a:pt x="3070630" y="500938"/>
                  </a:lnTo>
                  <a:lnTo>
                    <a:pt x="3056331" y="505864"/>
                  </a:lnTo>
                  <a:lnTo>
                    <a:pt x="3040329" y="508932"/>
                  </a:lnTo>
                  <a:lnTo>
                    <a:pt x="3023631" y="509990"/>
                  </a:lnTo>
                  <a:lnTo>
                    <a:pt x="2971619" y="504167"/>
                  </a:lnTo>
                  <a:lnTo>
                    <a:pt x="2929372" y="487067"/>
                  </a:lnTo>
                  <a:lnTo>
                    <a:pt x="2896752" y="459238"/>
                  </a:lnTo>
                  <a:lnTo>
                    <a:pt x="2873623" y="421232"/>
                  </a:lnTo>
                  <a:lnTo>
                    <a:pt x="2859846" y="373598"/>
                  </a:lnTo>
                  <a:lnTo>
                    <a:pt x="2855285" y="316887"/>
                  </a:lnTo>
                  <a:lnTo>
                    <a:pt x="2860534" y="261218"/>
                  </a:lnTo>
                  <a:lnTo>
                    <a:pt x="2875549" y="214283"/>
                  </a:lnTo>
                  <a:lnTo>
                    <a:pt x="2899228" y="176701"/>
                  </a:lnTo>
                  <a:lnTo>
                    <a:pt x="2930472" y="149091"/>
                  </a:lnTo>
                  <a:lnTo>
                    <a:pt x="2968180" y="132070"/>
                  </a:lnTo>
                  <a:lnTo>
                    <a:pt x="3011253" y="126259"/>
                  </a:lnTo>
                  <a:lnTo>
                    <a:pt x="3046325" y="129908"/>
                  </a:lnTo>
                  <a:lnTo>
                    <a:pt x="3075827" y="139979"/>
                  </a:lnTo>
                  <a:lnTo>
                    <a:pt x="3101306" y="155155"/>
                  </a:lnTo>
                  <a:lnTo>
                    <a:pt x="3124309" y="174122"/>
                  </a:lnTo>
                  <a:lnTo>
                    <a:pt x="3202705" y="80047"/>
                  </a:lnTo>
                  <a:lnTo>
                    <a:pt x="3166911" y="49784"/>
                  </a:lnTo>
                  <a:lnTo>
                    <a:pt x="3122452" y="24241"/>
                  </a:lnTo>
                  <a:lnTo>
                    <a:pt x="3069019" y="6588"/>
                  </a:lnTo>
                  <a:lnTo>
                    <a:pt x="3006301" y="0"/>
                  </a:lnTo>
                  <a:lnTo>
                    <a:pt x="2962252" y="2883"/>
                  </a:lnTo>
                  <a:lnTo>
                    <a:pt x="2920015" y="11442"/>
                  </a:lnTo>
                  <a:lnTo>
                    <a:pt x="2880092" y="25545"/>
                  </a:lnTo>
                  <a:lnTo>
                    <a:pt x="2842984" y="45057"/>
                  </a:lnTo>
                  <a:lnTo>
                    <a:pt x="2809195" y="69843"/>
                  </a:lnTo>
                  <a:lnTo>
                    <a:pt x="2779227" y="99771"/>
                  </a:lnTo>
                  <a:lnTo>
                    <a:pt x="2753581" y="134706"/>
                  </a:lnTo>
                  <a:lnTo>
                    <a:pt x="2732760" y="174514"/>
                  </a:lnTo>
                  <a:lnTo>
                    <a:pt x="2717266" y="219061"/>
                  </a:lnTo>
                  <a:lnTo>
                    <a:pt x="2707601" y="268214"/>
                  </a:lnTo>
                  <a:lnTo>
                    <a:pt x="2704268" y="321838"/>
                  </a:lnTo>
                  <a:lnTo>
                    <a:pt x="2707510" y="376053"/>
                  </a:lnTo>
                  <a:lnTo>
                    <a:pt x="2716946" y="425245"/>
                  </a:lnTo>
                  <a:lnTo>
                    <a:pt x="2732141" y="469386"/>
                  </a:lnTo>
                  <a:lnTo>
                    <a:pt x="2752658" y="508445"/>
                  </a:lnTo>
                  <a:lnTo>
                    <a:pt x="2778064" y="542392"/>
                  </a:lnTo>
                  <a:lnTo>
                    <a:pt x="2807923" y="571199"/>
                  </a:lnTo>
                  <a:lnTo>
                    <a:pt x="2841800" y="594835"/>
                  </a:lnTo>
                  <a:lnTo>
                    <a:pt x="2879258" y="613270"/>
                  </a:lnTo>
                  <a:lnTo>
                    <a:pt x="2919864" y="626475"/>
                  </a:lnTo>
                  <a:lnTo>
                    <a:pt x="2963182" y="634420"/>
                  </a:lnTo>
                  <a:lnTo>
                    <a:pt x="3008777" y="637075"/>
                  </a:lnTo>
                  <a:close/>
                </a:path>
                <a:path w="4063365" h="637539">
                  <a:moveTo>
                    <a:pt x="3601192" y="625522"/>
                  </a:moveTo>
                  <a:lnTo>
                    <a:pt x="3748907" y="625522"/>
                  </a:lnTo>
                  <a:lnTo>
                    <a:pt x="3748907" y="421690"/>
                  </a:lnTo>
                  <a:lnTo>
                    <a:pt x="3820702" y="421690"/>
                  </a:lnTo>
                  <a:lnTo>
                    <a:pt x="3868325" y="418639"/>
                  </a:lnTo>
                  <a:lnTo>
                    <a:pt x="3913269" y="409351"/>
                  </a:lnTo>
                  <a:lnTo>
                    <a:pt x="3954403" y="393621"/>
                  </a:lnTo>
                  <a:lnTo>
                    <a:pt x="3990596" y="371248"/>
                  </a:lnTo>
                  <a:lnTo>
                    <a:pt x="4020715" y="342029"/>
                  </a:lnTo>
                  <a:lnTo>
                    <a:pt x="4043629" y="305759"/>
                  </a:lnTo>
                  <a:lnTo>
                    <a:pt x="4058208" y="262236"/>
                  </a:lnTo>
                  <a:lnTo>
                    <a:pt x="4063319" y="211258"/>
                  </a:lnTo>
                  <a:lnTo>
                    <a:pt x="4058267" y="159081"/>
                  </a:lnTo>
                  <a:lnTo>
                    <a:pt x="4043797" y="115995"/>
                  </a:lnTo>
                  <a:lnTo>
                    <a:pt x="4020932" y="81342"/>
                  </a:lnTo>
                  <a:lnTo>
                    <a:pt x="3990699" y="54464"/>
                  </a:lnTo>
                  <a:lnTo>
                    <a:pt x="3954121" y="34704"/>
                  </a:lnTo>
                  <a:lnTo>
                    <a:pt x="3912225" y="21404"/>
                  </a:lnTo>
                  <a:lnTo>
                    <a:pt x="3866035" y="13906"/>
                  </a:lnTo>
                  <a:lnTo>
                    <a:pt x="3816576" y="11553"/>
                  </a:lnTo>
                  <a:lnTo>
                    <a:pt x="3601192" y="11553"/>
                  </a:lnTo>
                  <a:lnTo>
                    <a:pt x="3601192" y="625522"/>
                  </a:lnTo>
                  <a:close/>
                </a:path>
              </a:pathLst>
            </a:custGeom>
            <a:ln w="33009">
              <a:solidFill>
                <a:srgbClr val="8C9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87834" y="3494803"/>
              <a:ext cx="203831" cy="2104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540058" y="3383397"/>
              <a:ext cx="2665095" cy="637540"/>
            </a:xfrm>
            <a:custGeom>
              <a:avLst/>
              <a:gdLst/>
              <a:ahLst/>
              <a:cxnLst/>
              <a:rect l="l" t="t" r="r" b="b"/>
              <a:pathLst>
                <a:path w="2665094" h="637539">
                  <a:moveTo>
                    <a:pt x="0" y="625522"/>
                  </a:moveTo>
                  <a:lnTo>
                    <a:pt x="386206" y="625522"/>
                  </a:lnTo>
                  <a:lnTo>
                    <a:pt x="386206" y="501737"/>
                  </a:lnTo>
                  <a:lnTo>
                    <a:pt x="147715" y="501737"/>
                  </a:lnTo>
                  <a:lnTo>
                    <a:pt x="147715" y="11553"/>
                  </a:lnTo>
                  <a:lnTo>
                    <a:pt x="0" y="11553"/>
                  </a:lnTo>
                  <a:lnTo>
                    <a:pt x="0" y="625522"/>
                  </a:lnTo>
                  <a:close/>
                </a:path>
                <a:path w="2665094" h="637539">
                  <a:moveTo>
                    <a:pt x="645327" y="370526"/>
                  </a:moveTo>
                  <a:lnTo>
                    <a:pt x="658531" y="318537"/>
                  </a:lnTo>
                  <a:lnTo>
                    <a:pt x="670406" y="271009"/>
                  </a:lnTo>
                  <a:lnTo>
                    <a:pt x="682359" y="221160"/>
                  </a:lnTo>
                  <a:lnTo>
                    <a:pt x="694157" y="170693"/>
                  </a:lnTo>
                  <a:lnTo>
                    <a:pt x="705569" y="121308"/>
                  </a:lnTo>
                  <a:lnTo>
                    <a:pt x="708869" y="121308"/>
                  </a:lnTo>
                  <a:lnTo>
                    <a:pt x="721119" y="169996"/>
                  </a:lnTo>
                  <a:lnTo>
                    <a:pt x="733214" y="220541"/>
                  </a:lnTo>
                  <a:lnTo>
                    <a:pt x="745308" y="270777"/>
                  </a:lnTo>
                  <a:lnTo>
                    <a:pt x="757558" y="318537"/>
                  </a:lnTo>
                  <a:lnTo>
                    <a:pt x="770761" y="370526"/>
                  </a:lnTo>
                  <a:lnTo>
                    <a:pt x="645327" y="370526"/>
                  </a:lnTo>
                  <a:close/>
                </a:path>
                <a:path w="2665094" h="637539">
                  <a:moveTo>
                    <a:pt x="834304" y="625522"/>
                  </a:moveTo>
                  <a:lnTo>
                    <a:pt x="989447" y="625522"/>
                  </a:lnTo>
                  <a:lnTo>
                    <a:pt x="798819" y="11553"/>
                  </a:lnTo>
                  <a:lnTo>
                    <a:pt x="622221" y="11553"/>
                  </a:lnTo>
                  <a:lnTo>
                    <a:pt x="431593" y="625522"/>
                  </a:lnTo>
                  <a:lnTo>
                    <a:pt x="581784" y="625522"/>
                  </a:lnTo>
                  <a:lnTo>
                    <a:pt x="617269" y="484408"/>
                  </a:lnTo>
                  <a:lnTo>
                    <a:pt x="798819" y="484408"/>
                  </a:lnTo>
                  <a:lnTo>
                    <a:pt x="834304" y="625522"/>
                  </a:lnTo>
                  <a:close/>
                </a:path>
                <a:path w="2665094" h="637539">
                  <a:moveTo>
                    <a:pt x="1189152" y="625522"/>
                  </a:moveTo>
                  <a:lnTo>
                    <a:pt x="1336867" y="625522"/>
                  </a:lnTo>
                  <a:lnTo>
                    <a:pt x="1336867" y="133686"/>
                  </a:lnTo>
                  <a:lnTo>
                    <a:pt x="1503563" y="133686"/>
                  </a:lnTo>
                  <a:lnTo>
                    <a:pt x="1503563" y="11553"/>
                  </a:lnTo>
                  <a:lnTo>
                    <a:pt x="1023281" y="11553"/>
                  </a:lnTo>
                  <a:lnTo>
                    <a:pt x="1023281" y="133686"/>
                  </a:lnTo>
                  <a:lnTo>
                    <a:pt x="1189152" y="133686"/>
                  </a:lnTo>
                  <a:lnTo>
                    <a:pt x="1189152" y="625522"/>
                  </a:lnTo>
                  <a:close/>
                </a:path>
                <a:path w="2665094" h="637539">
                  <a:moveTo>
                    <a:pt x="1614969" y="625522"/>
                  </a:moveTo>
                  <a:lnTo>
                    <a:pt x="1762684" y="625522"/>
                  </a:lnTo>
                  <a:lnTo>
                    <a:pt x="1762684" y="391157"/>
                  </a:lnTo>
                  <a:lnTo>
                    <a:pt x="1972292" y="391157"/>
                  </a:lnTo>
                  <a:lnTo>
                    <a:pt x="1972292" y="268198"/>
                  </a:lnTo>
                  <a:lnTo>
                    <a:pt x="1762684" y="268198"/>
                  </a:lnTo>
                  <a:lnTo>
                    <a:pt x="1762684" y="133686"/>
                  </a:lnTo>
                  <a:lnTo>
                    <a:pt x="2006951" y="133686"/>
                  </a:lnTo>
                  <a:lnTo>
                    <a:pt x="2006951" y="11553"/>
                  </a:lnTo>
                  <a:lnTo>
                    <a:pt x="1614969" y="11553"/>
                  </a:lnTo>
                  <a:lnTo>
                    <a:pt x="1614969" y="625522"/>
                  </a:lnTo>
                  <a:close/>
                </a:path>
                <a:path w="2665094" h="637539">
                  <a:moveTo>
                    <a:pt x="2383255" y="637075"/>
                  </a:moveTo>
                  <a:lnTo>
                    <a:pt x="2427567" y="634117"/>
                  </a:lnTo>
                  <a:lnTo>
                    <a:pt x="2468948" y="625364"/>
                  </a:lnTo>
                  <a:lnTo>
                    <a:pt x="2507126" y="610994"/>
                  </a:lnTo>
                  <a:lnTo>
                    <a:pt x="2541830" y="591184"/>
                  </a:lnTo>
                  <a:lnTo>
                    <a:pt x="2572787" y="566115"/>
                  </a:lnTo>
                  <a:lnTo>
                    <a:pt x="2599727" y="535964"/>
                  </a:lnTo>
                  <a:lnTo>
                    <a:pt x="2622378" y="500910"/>
                  </a:lnTo>
                  <a:lnTo>
                    <a:pt x="2640468" y="461132"/>
                  </a:lnTo>
                  <a:lnTo>
                    <a:pt x="2653725" y="416808"/>
                  </a:lnTo>
                  <a:lnTo>
                    <a:pt x="2661879" y="368116"/>
                  </a:lnTo>
                  <a:lnTo>
                    <a:pt x="2664657" y="315236"/>
                  </a:lnTo>
                  <a:lnTo>
                    <a:pt x="2661301" y="257681"/>
                  </a:lnTo>
                  <a:lnTo>
                    <a:pt x="2651473" y="205448"/>
                  </a:lnTo>
                  <a:lnTo>
                    <a:pt x="2635536" y="158711"/>
                  </a:lnTo>
                  <a:lnTo>
                    <a:pt x="2613850" y="117644"/>
                  </a:lnTo>
                  <a:lnTo>
                    <a:pt x="2586777" y="82419"/>
                  </a:lnTo>
                  <a:lnTo>
                    <a:pt x="2554678" y="53210"/>
                  </a:lnTo>
                  <a:lnTo>
                    <a:pt x="2517915" y="30190"/>
                  </a:lnTo>
                  <a:lnTo>
                    <a:pt x="2476849" y="13533"/>
                  </a:lnTo>
                  <a:lnTo>
                    <a:pt x="2431842" y="3412"/>
                  </a:lnTo>
                  <a:lnTo>
                    <a:pt x="2383255" y="0"/>
                  </a:lnTo>
                  <a:lnTo>
                    <a:pt x="2334668" y="3390"/>
                  </a:lnTo>
                  <a:lnTo>
                    <a:pt x="2289661" y="13454"/>
                  </a:lnTo>
                  <a:lnTo>
                    <a:pt x="2248595" y="30034"/>
                  </a:lnTo>
                  <a:lnTo>
                    <a:pt x="2211832" y="52972"/>
                  </a:lnTo>
                  <a:lnTo>
                    <a:pt x="2179733" y="82110"/>
                  </a:lnTo>
                  <a:lnTo>
                    <a:pt x="2152660" y="117287"/>
                  </a:lnTo>
                  <a:lnTo>
                    <a:pt x="2130974" y="158347"/>
                  </a:lnTo>
                  <a:lnTo>
                    <a:pt x="2115036" y="205131"/>
                  </a:lnTo>
                  <a:lnTo>
                    <a:pt x="2105209" y="257480"/>
                  </a:lnTo>
                  <a:lnTo>
                    <a:pt x="2101853" y="315236"/>
                  </a:lnTo>
                  <a:lnTo>
                    <a:pt x="2104631" y="368116"/>
                  </a:lnTo>
                  <a:lnTo>
                    <a:pt x="2112784" y="416808"/>
                  </a:lnTo>
                  <a:lnTo>
                    <a:pt x="2126042" y="461132"/>
                  </a:lnTo>
                  <a:lnTo>
                    <a:pt x="2144132" y="500910"/>
                  </a:lnTo>
                  <a:lnTo>
                    <a:pt x="2166783" y="535964"/>
                  </a:lnTo>
                  <a:lnTo>
                    <a:pt x="2193722" y="566115"/>
                  </a:lnTo>
                  <a:lnTo>
                    <a:pt x="2224680" y="591184"/>
                  </a:lnTo>
                  <a:lnTo>
                    <a:pt x="2259383" y="610994"/>
                  </a:lnTo>
                  <a:lnTo>
                    <a:pt x="2297562" y="625364"/>
                  </a:lnTo>
                  <a:lnTo>
                    <a:pt x="2338943" y="634117"/>
                  </a:lnTo>
                  <a:lnTo>
                    <a:pt x="2383255" y="637075"/>
                  </a:lnTo>
                  <a:close/>
                </a:path>
                <a:path w="2665094" h="637539">
                  <a:moveTo>
                    <a:pt x="2383255" y="509990"/>
                  </a:moveTo>
                  <a:lnTo>
                    <a:pt x="2345516" y="503873"/>
                  </a:lnTo>
                  <a:lnTo>
                    <a:pt x="2287735" y="457485"/>
                  </a:lnTo>
                  <a:lnTo>
                    <a:pt x="2268701" y="418909"/>
                  </a:lnTo>
                  <a:lnTo>
                    <a:pt x="2256911" y="371210"/>
                  </a:lnTo>
                  <a:lnTo>
                    <a:pt x="2252869" y="315236"/>
                  </a:lnTo>
                  <a:lnTo>
                    <a:pt x="2256911" y="259977"/>
                  </a:lnTo>
                  <a:lnTo>
                    <a:pt x="2268701" y="213428"/>
                  </a:lnTo>
                  <a:lnTo>
                    <a:pt x="2287735" y="176185"/>
                  </a:lnTo>
                  <a:lnTo>
                    <a:pt x="2345516" y="132005"/>
                  </a:lnTo>
                  <a:lnTo>
                    <a:pt x="2383255" y="126259"/>
                  </a:lnTo>
                  <a:lnTo>
                    <a:pt x="2421055" y="132005"/>
                  </a:lnTo>
                  <a:lnTo>
                    <a:pt x="2479188" y="176185"/>
                  </a:lnTo>
                  <a:lnTo>
                    <a:pt x="2498420" y="213428"/>
                  </a:lnTo>
                  <a:lnTo>
                    <a:pt x="2510363" y="259977"/>
                  </a:lnTo>
                  <a:lnTo>
                    <a:pt x="2514466" y="315236"/>
                  </a:lnTo>
                  <a:lnTo>
                    <a:pt x="2510363" y="371210"/>
                  </a:lnTo>
                  <a:lnTo>
                    <a:pt x="2498420" y="418909"/>
                  </a:lnTo>
                  <a:lnTo>
                    <a:pt x="2479188" y="457485"/>
                  </a:lnTo>
                  <a:lnTo>
                    <a:pt x="2453216" y="486089"/>
                  </a:lnTo>
                  <a:lnTo>
                    <a:pt x="2383255" y="509990"/>
                  </a:lnTo>
                  <a:close/>
                </a:path>
              </a:pathLst>
            </a:custGeom>
            <a:ln w="33009">
              <a:solidFill>
                <a:srgbClr val="8C9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66313" y="3494803"/>
              <a:ext cx="206306" cy="19805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360464" y="3394950"/>
              <a:ext cx="8158480" cy="1092200"/>
            </a:xfrm>
            <a:custGeom>
              <a:avLst/>
              <a:gdLst/>
              <a:ahLst/>
              <a:cxnLst/>
              <a:rect l="l" t="t" r="r" b="b"/>
              <a:pathLst>
                <a:path w="8158480" h="1092200">
                  <a:moveTo>
                    <a:pt x="7471424" y="613968"/>
                  </a:moveTo>
                  <a:lnTo>
                    <a:pt x="7334437" y="370526"/>
                  </a:lnTo>
                  <a:lnTo>
                    <a:pt x="7369822" y="349302"/>
                  </a:lnTo>
                  <a:lnTo>
                    <a:pt x="7399068" y="321145"/>
                  </a:lnTo>
                  <a:lnTo>
                    <a:pt x="7421184" y="285858"/>
                  </a:lnTo>
                  <a:lnTo>
                    <a:pt x="7435180" y="243243"/>
                  </a:lnTo>
                  <a:lnTo>
                    <a:pt x="7440066" y="193103"/>
                  </a:lnTo>
                  <a:lnTo>
                    <a:pt x="7435129" y="142158"/>
                  </a:lnTo>
                  <a:lnTo>
                    <a:pt x="7420995" y="100265"/>
                  </a:lnTo>
                  <a:lnTo>
                    <a:pt x="7398680" y="66727"/>
                  </a:lnTo>
                  <a:lnTo>
                    <a:pt x="7369199" y="40848"/>
                  </a:lnTo>
                  <a:lnTo>
                    <a:pt x="7333568" y="21932"/>
                  </a:lnTo>
                  <a:lnTo>
                    <a:pt x="7292801" y="9283"/>
                  </a:lnTo>
                  <a:lnTo>
                    <a:pt x="7247915" y="2204"/>
                  </a:lnTo>
                  <a:lnTo>
                    <a:pt x="7199925" y="0"/>
                  </a:lnTo>
                  <a:lnTo>
                    <a:pt x="6974638" y="0"/>
                  </a:lnTo>
                  <a:lnTo>
                    <a:pt x="6974638" y="613968"/>
                  </a:lnTo>
                  <a:lnTo>
                    <a:pt x="7122353" y="613968"/>
                  </a:lnTo>
                  <a:lnTo>
                    <a:pt x="7122353" y="397759"/>
                  </a:lnTo>
                  <a:lnTo>
                    <a:pt x="7193323" y="397759"/>
                  </a:lnTo>
                  <a:lnTo>
                    <a:pt x="7306379" y="613968"/>
                  </a:lnTo>
                  <a:lnTo>
                    <a:pt x="7471424" y="613968"/>
                  </a:lnTo>
                  <a:close/>
                </a:path>
                <a:path w="8158480" h="1092200">
                  <a:moveTo>
                    <a:pt x="7575403" y="613968"/>
                  </a:moveTo>
                  <a:lnTo>
                    <a:pt x="7707439" y="613968"/>
                  </a:lnTo>
                  <a:lnTo>
                    <a:pt x="7707439" y="403535"/>
                  </a:lnTo>
                  <a:lnTo>
                    <a:pt x="7705518" y="352977"/>
                  </a:lnTo>
                  <a:lnTo>
                    <a:pt x="7700734" y="296772"/>
                  </a:lnTo>
                  <a:lnTo>
                    <a:pt x="7694558" y="240721"/>
                  </a:lnTo>
                  <a:lnTo>
                    <a:pt x="7688459" y="190627"/>
                  </a:lnTo>
                  <a:lnTo>
                    <a:pt x="7691760" y="190627"/>
                  </a:lnTo>
                  <a:lnTo>
                    <a:pt x="7741273" y="337517"/>
                  </a:lnTo>
                  <a:lnTo>
                    <a:pt x="7824621" y="561979"/>
                  </a:lnTo>
                  <a:lnTo>
                    <a:pt x="7905494" y="561979"/>
                  </a:lnTo>
                  <a:lnTo>
                    <a:pt x="7988016" y="337517"/>
                  </a:lnTo>
                  <a:lnTo>
                    <a:pt x="8039180" y="190627"/>
                  </a:lnTo>
                  <a:lnTo>
                    <a:pt x="8042481" y="190627"/>
                  </a:lnTo>
                  <a:lnTo>
                    <a:pt x="8036382" y="240721"/>
                  </a:lnTo>
                  <a:lnTo>
                    <a:pt x="8030206" y="296772"/>
                  </a:lnTo>
                  <a:lnTo>
                    <a:pt x="8025422" y="352977"/>
                  </a:lnTo>
                  <a:lnTo>
                    <a:pt x="8023501" y="403535"/>
                  </a:lnTo>
                  <a:lnTo>
                    <a:pt x="8023501" y="613968"/>
                  </a:lnTo>
                  <a:lnTo>
                    <a:pt x="8158013" y="613968"/>
                  </a:lnTo>
                  <a:lnTo>
                    <a:pt x="8158013" y="0"/>
                  </a:lnTo>
                  <a:lnTo>
                    <a:pt x="7997919" y="0"/>
                  </a:lnTo>
                  <a:lnTo>
                    <a:pt x="7903843" y="264897"/>
                  </a:lnTo>
                  <a:lnTo>
                    <a:pt x="7895423" y="292065"/>
                  </a:lnTo>
                  <a:lnTo>
                    <a:pt x="7887235" y="320084"/>
                  </a:lnTo>
                  <a:lnTo>
                    <a:pt x="7878893" y="348568"/>
                  </a:lnTo>
                  <a:lnTo>
                    <a:pt x="7870009" y="377128"/>
                  </a:lnTo>
                  <a:lnTo>
                    <a:pt x="7865883" y="377128"/>
                  </a:lnTo>
                  <a:lnTo>
                    <a:pt x="7857463" y="348568"/>
                  </a:lnTo>
                  <a:lnTo>
                    <a:pt x="7849275" y="320084"/>
                  </a:lnTo>
                  <a:lnTo>
                    <a:pt x="7840933" y="292065"/>
                  </a:lnTo>
                  <a:lnTo>
                    <a:pt x="7832048" y="264897"/>
                  </a:lnTo>
                  <a:lnTo>
                    <a:pt x="7734672" y="0"/>
                  </a:lnTo>
                  <a:lnTo>
                    <a:pt x="7575403" y="0"/>
                  </a:lnTo>
                  <a:lnTo>
                    <a:pt x="7575403" y="613968"/>
                  </a:lnTo>
                  <a:close/>
                </a:path>
                <a:path w="8158480" h="1092200">
                  <a:moveTo>
                    <a:pt x="463777" y="988425"/>
                  </a:moveTo>
                  <a:lnTo>
                    <a:pt x="298732" y="988425"/>
                  </a:lnTo>
                  <a:lnTo>
                    <a:pt x="298732" y="912504"/>
                  </a:lnTo>
                  <a:lnTo>
                    <a:pt x="165045" y="912504"/>
                  </a:lnTo>
                  <a:lnTo>
                    <a:pt x="165045" y="988425"/>
                  </a:lnTo>
                  <a:lnTo>
                    <a:pt x="0" y="988425"/>
                  </a:lnTo>
                  <a:lnTo>
                    <a:pt x="0" y="1091579"/>
                  </a:lnTo>
                  <a:lnTo>
                    <a:pt x="463777" y="1091579"/>
                  </a:lnTo>
                  <a:lnTo>
                    <a:pt x="463777" y="988425"/>
                  </a:lnTo>
                  <a:close/>
                </a:path>
              </a:pathLst>
            </a:custGeom>
            <a:ln w="33009">
              <a:solidFill>
                <a:srgbClr val="8C9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6529" y="4592158"/>
              <a:ext cx="172472" cy="12791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345610" y="4302504"/>
              <a:ext cx="1434465" cy="774065"/>
            </a:xfrm>
            <a:custGeom>
              <a:avLst/>
              <a:gdLst/>
              <a:ahLst/>
              <a:cxnLst/>
              <a:rect l="l" t="t" r="r" b="b"/>
              <a:pathLst>
                <a:path w="1434465" h="774064">
                  <a:moveTo>
                    <a:pt x="312761" y="492660"/>
                  </a:moveTo>
                  <a:lnTo>
                    <a:pt x="366684" y="472842"/>
                  </a:lnTo>
                  <a:lnTo>
                    <a:pt x="408074" y="441805"/>
                  </a:lnTo>
                  <a:lnTo>
                    <a:pt x="434610" y="401331"/>
                  </a:lnTo>
                  <a:lnTo>
                    <a:pt x="443972" y="353197"/>
                  </a:lnTo>
                  <a:lnTo>
                    <a:pt x="437389" y="312229"/>
                  </a:lnTo>
                  <a:lnTo>
                    <a:pt x="418542" y="276603"/>
                  </a:lnTo>
                  <a:lnTo>
                    <a:pt x="388785" y="247258"/>
                  </a:lnTo>
                  <a:lnTo>
                    <a:pt x="349468" y="225134"/>
                  </a:lnTo>
                  <a:lnTo>
                    <a:pt x="301945" y="211170"/>
                  </a:lnTo>
                  <a:lnTo>
                    <a:pt x="247568" y="206306"/>
                  </a:lnTo>
                  <a:lnTo>
                    <a:pt x="192843" y="211170"/>
                  </a:lnTo>
                  <a:lnTo>
                    <a:pt x="145087" y="225134"/>
                  </a:lnTo>
                  <a:lnTo>
                    <a:pt x="105629" y="247258"/>
                  </a:lnTo>
                  <a:lnTo>
                    <a:pt x="75798" y="276603"/>
                  </a:lnTo>
                  <a:lnTo>
                    <a:pt x="56925" y="312229"/>
                  </a:lnTo>
                  <a:lnTo>
                    <a:pt x="50338" y="353197"/>
                  </a:lnTo>
                  <a:lnTo>
                    <a:pt x="59558" y="401215"/>
                  </a:lnTo>
                  <a:lnTo>
                    <a:pt x="85720" y="441496"/>
                  </a:lnTo>
                  <a:lnTo>
                    <a:pt x="126582" y="472494"/>
                  </a:lnTo>
                  <a:lnTo>
                    <a:pt x="179899" y="492660"/>
                  </a:lnTo>
                  <a:lnTo>
                    <a:pt x="179899" y="547950"/>
                  </a:lnTo>
                  <a:lnTo>
                    <a:pt x="132642" y="548904"/>
                  </a:lnTo>
                  <a:lnTo>
                    <a:pt x="86545" y="549394"/>
                  </a:lnTo>
                  <a:lnTo>
                    <a:pt x="42151" y="549575"/>
                  </a:lnTo>
                  <a:lnTo>
                    <a:pt x="0" y="549601"/>
                  </a:lnTo>
                  <a:lnTo>
                    <a:pt x="15679" y="656055"/>
                  </a:lnTo>
                  <a:lnTo>
                    <a:pt x="61976" y="655982"/>
                  </a:lnTo>
                  <a:lnTo>
                    <a:pt x="110923" y="655598"/>
                  </a:lnTo>
                  <a:lnTo>
                    <a:pt x="162111" y="654649"/>
                  </a:lnTo>
                  <a:lnTo>
                    <a:pt x="215132" y="652885"/>
                  </a:lnTo>
                  <a:lnTo>
                    <a:pt x="269580" y="650055"/>
                  </a:lnTo>
                  <a:lnTo>
                    <a:pt x="325047" y="645908"/>
                  </a:lnTo>
                  <a:lnTo>
                    <a:pt x="381125" y="640191"/>
                  </a:lnTo>
                  <a:lnTo>
                    <a:pt x="437407" y="632654"/>
                  </a:lnTo>
                  <a:lnTo>
                    <a:pt x="493485" y="623046"/>
                  </a:lnTo>
                  <a:lnTo>
                    <a:pt x="483582" y="528145"/>
                  </a:lnTo>
                  <a:lnTo>
                    <a:pt x="441689" y="532787"/>
                  </a:lnTo>
                  <a:lnTo>
                    <a:pt x="399100" y="536810"/>
                  </a:lnTo>
                  <a:lnTo>
                    <a:pt x="356046" y="540214"/>
                  </a:lnTo>
                  <a:lnTo>
                    <a:pt x="312761" y="542999"/>
                  </a:lnTo>
                  <a:lnTo>
                    <a:pt x="312761" y="492660"/>
                  </a:lnTo>
                  <a:close/>
                </a:path>
                <a:path w="1434465" h="774064">
                  <a:moveTo>
                    <a:pt x="518242" y="825"/>
                  </a:moveTo>
                  <a:lnTo>
                    <a:pt x="518242" y="774062"/>
                  </a:lnTo>
                  <a:lnTo>
                    <a:pt x="651929" y="774062"/>
                  </a:lnTo>
                  <a:lnTo>
                    <a:pt x="651929" y="825"/>
                  </a:lnTo>
                  <a:lnTo>
                    <a:pt x="518242" y="825"/>
                  </a:lnTo>
                  <a:close/>
                </a:path>
                <a:path w="1434465" h="774064">
                  <a:moveTo>
                    <a:pt x="1161919" y="445622"/>
                  </a:moveTo>
                  <a:lnTo>
                    <a:pt x="1161919" y="535572"/>
                  </a:lnTo>
                  <a:lnTo>
                    <a:pt x="1300557" y="535572"/>
                  </a:lnTo>
                  <a:lnTo>
                    <a:pt x="1300557" y="585911"/>
                  </a:lnTo>
                  <a:lnTo>
                    <a:pt x="1434244" y="585911"/>
                  </a:lnTo>
                  <a:lnTo>
                    <a:pt x="1434244" y="0"/>
                  </a:lnTo>
                  <a:lnTo>
                    <a:pt x="1300557" y="0"/>
                  </a:lnTo>
                  <a:lnTo>
                    <a:pt x="1300557" y="445622"/>
                  </a:lnTo>
                  <a:lnTo>
                    <a:pt x="1161919" y="445622"/>
                  </a:lnTo>
                  <a:close/>
                </a:path>
              </a:pathLst>
            </a:custGeom>
            <a:ln w="33009">
              <a:solidFill>
                <a:srgbClr val="8C9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8941" y="4406482"/>
              <a:ext cx="169171" cy="11965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116372" y="4301678"/>
              <a:ext cx="2202180" cy="774065"/>
            </a:xfrm>
            <a:custGeom>
              <a:avLst/>
              <a:gdLst/>
              <a:ahLst/>
              <a:cxnLst/>
              <a:rect l="l" t="t" r="r" b="b"/>
              <a:pathLst>
                <a:path w="2202179" h="774064">
                  <a:moveTo>
                    <a:pt x="246742" y="304508"/>
                  </a:moveTo>
                  <a:lnTo>
                    <a:pt x="300711" y="299905"/>
                  </a:lnTo>
                  <a:lnTo>
                    <a:pt x="347848" y="286659"/>
                  </a:lnTo>
                  <a:lnTo>
                    <a:pt x="386825" y="265619"/>
                  </a:lnTo>
                  <a:lnTo>
                    <a:pt x="416311" y="237634"/>
                  </a:lnTo>
                  <a:lnTo>
                    <a:pt x="434978" y="203552"/>
                  </a:lnTo>
                  <a:lnTo>
                    <a:pt x="441496" y="164220"/>
                  </a:lnTo>
                  <a:lnTo>
                    <a:pt x="434978" y="125522"/>
                  </a:lnTo>
                  <a:lnTo>
                    <a:pt x="416311" y="91753"/>
                  </a:lnTo>
                  <a:lnTo>
                    <a:pt x="386825" y="63851"/>
                  </a:lnTo>
                  <a:lnTo>
                    <a:pt x="347848" y="42758"/>
                  </a:lnTo>
                  <a:lnTo>
                    <a:pt x="300711" y="29413"/>
                  </a:lnTo>
                  <a:lnTo>
                    <a:pt x="246742" y="24756"/>
                  </a:lnTo>
                  <a:lnTo>
                    <a:pt x="193122" y="29413"/>
                  </a:lnTo>
                  <a:lnTo>
                    <a:pt x="146217" y="42758"/>
                  </a:lnTo>
                  <a:lnTo>
                    <a:pt x="107382" y="63851"/>
                  </a:lnTo>
                  <a:lnTo>
                    <a:pt x="77968" y="91753"/>
                  </a:lnTo>
                  <a:lnTo>
                    <a:pt x="59328" y="125522"/>
                  </a:lnTo>
                  <a:lnTo>
                    <a:pt x="52814" y="164220"/>
                  </a:lnTo>
                  <a:lnTo>
                    <a:pt x="59328" y="203552"/>
                  </a:lnTo>
                  <a:lnTo>
                    <a:pt x="77968" y="237634"/>
                  </a:lnTo>
                  <a:lnTo>
                    <a:pt x="107382" y="265619"/>
                  </a:lnTo>
                  <a:lnTo>
                    <a:pt x="146217" y="286659"/>
                  </a:lnTo>
                  <a:lnTo>
                    <a:pt x="193122" y="299905"/>
                  </a:lnTo>
                  <a:lnTo>
                    <a:pt x="246742" y="304508"/>
                  </a:lnTo>
                  <a:close/>
                </a:path>
                <a:path w="2202179" h="774064">
                  <a:moveTo>
                    <a:pt x="222811" y="659356"/>
                  </a:moveTo>
                  <a:lnTo>
                    <a:pt x="222811" y="570231"/>
                  </a:lnTo>
                  <a:lnTo>
                    <a:pt x="325964" y="570231"/>
                  </a:lnTo>
                  <a:lnTo>
                    <a:pt x="325964" y="427467"/>
                  </a:lnTo>
                  <a:lnTo>
                    <a:pt x="368786" y="423418"/>
                  </a:lnTo>
                  <a:lnTo>
                    <a:pt x="411685" y="418596"/>
                  </a:lnTo>
                  <a:lnTo>
                    <a:pt x="454429" y="412845"/>
                  </a:lnTo>
                  <a:lnTo>
                    <a:pt x="496786" y="406011"/>
                  </a:lnTo>
                  <a:lnTo>
                    <a:pt x="487709" y="311935"/>
                  </a:lnTo>
                  <a:lnTo>
                    <a:pt x="438737" y="317797"/>
                  </a:lnTo>
                  <a:lnTo>
                    <a:pt x="388662" y="322584"/>
                  </a:lnTo>
                  <a:lnTo>
                    <a:pt x="337913" y="326411"/>
                  </a:lnTo>
                  <a:lnTo>
                    <a:pt x="286921" y="329390"/>
                  </a:lnTo>
                  <a:lnTo>
                    <a:pt x="236118" y="331638"/>
                  </a:lnTo>
                  <a:lnTo>
                    <a:pt x="185933" y="333266"/>
                  </a:lnTo>
                  <a:lnTo>
                    <a:pt x="136798" y="334389"/>
                  </a:lnTo>
                  <a:lnTo>
                    <a:pt x="89144" y="335121"/>
                  </a:lnTo>
                  <a:lnTo>
                    <a:pt x="43401" y="335576"/>
                  </a:lnTo>
                  <a:lnTo>
                    <a:pt x="0" y="335867"/>
                  </a:lnTo>
                  <a:lnTo>
                    <a:pt x="15679" y="439845"/>
                  </a:lnTo>
                  <a:lnTo>
                    <a:pt x="57688" y="439665"/>
                  </a:lnTo>
                  <a:lnTo>
                    <a:pt x="101709" y="439020"/>
                  </a:lnTo>
                  <a:lnTo>
                    <a:pt x="147277" y="437757"/>
                  </a:lnTo>
                  <a:lnTo>
                    <a:pt x="193928" y="435719"/>
                  </a:lnTo>
                  <a:lnTo>
                    <a:pt x="193928" y="531446"/>
                  </a:lnTo>
                  <a:lnTo>
                    <a:pt x="90774" y="531446"/>
                  </a:lnTo>
                  <a:lnTo>
                    <a:pt x="90774" y="764160"/>
                  </a:lnTo>
                  <a:lnTo>
                    <a:pt x="679987" y="764160"/>
                  </a:lnTo>
                  <a:lnTo>
                    <a:pt x="679987" y="659356"/>
                  </a:lnTo>
                  <a:lnTo>
                    <a:pt x="222811" y="659356"/>
                  </a:lnTo>
                  <a:close/>
                </a:path>
                <a:path w="2202179" h="774064">
                  <a:moveTo>
                    <a:pt x="809547" y="78396"/>
                  </a:moveTo>
                  <a:lnTo>
                    <a:pt x="809547" y="184850"/>
                  </a:lnTo>
                  <a:lnTo>
                    <a:pt x="1045562" y="184850"/>
                  </a:lnTo>
                  <a:lnTo>
                    <a:pt x="1037058" y="232516"/>
                  </a:lnTo>
                  <a:lnTo>
                    <a:pt x="1024370" y="277117"/>
                  </a:lnTo>
                  <a:lnTo>
                    <a:pt x="1007424" y="318856"/>
                  </a:lnTo>
                  <a:lnTo>
                    <a:pt x="986146" y="357937"/>
                  </a:lnTo>
                  <a:lnTo>
                    <a:pt x="960461" y="394561"/>
                  </a:lnTo>
                  <a:lnTo>
                    <a:pt x="930294" y="428933"/>
                  </a:lnTo>
                  <a:lnTo>
                    <a:pt x="895573" y="461254"/>
                  </a:lnTo>
                  <a:lnTo>
                    <a:pt x="856222" y="491729"/>
                  </a:lnTo>
                  <a:lnTo>
                    <a:pt x="812167" y="520560"/>
                  </a:lnTo>
                  <a:lnTo>
                    <a:pt x="763334" y="547950"/>
                  </a:lnTo>
                  <a:lnTo>
                    <a:pt x="837605" y="648628"/>
                  </a:lnTo>
                  <a:lnTo>
                    <a:pt x="887555" y="621337"/>
                  </a:lnTo>
                  <a:lnTo>
                    <a:pt x="932882" y="592311"/>
                  </a:lnTo>
                  <a:lnTo>
                    <a:pt x="973761" y="561596"/>
                  </a:lnTo>
                  <a:lnTo>
                    <a:pt x="1010366" y="529240"/>
                  </a:lnTo>
                  <a:lnTo>
                    <a:pt x="1042872" y="495288"/>
                  </a:lnTo>
                  <a:lnTo>
                    <a:pt x="1071454" y="459790"/>
                  </a:lnTo>
                  <a:lnTo>
                    <a:pt x="1096286" y="422790"/>
                  </a:lnTo>
                  <a:lnTo>
                    <a:pt x="1117543" y="384336"/>
                  </a:lnTo>
                  <a:lnTo>
                    <a:pt x="1135400" y="344476"/>
                  </a:lnTo>
                  <a:lnTo>
                    <a:pt x="1150030" y="303255"/>
                  </a:lnTo>
                  <a:lnTo>
                    <a:pt x="1161608" y="260722"/>
                  </a:lnTo>
                  <a:lnTo>
                    <a:pt x="1170310" y="216922"/>
                  </a:lnTo>
                  <a:lnTo>
                    <a:pt x="1176309" y="171903"/>
                  </a:lnTo>
                  <a:lnTo>
                    <a:pt x="1179781" y="125712"/>
                  </a:lnTo>
                  <a:lnTo>
                    <a:pt x="1180899" y="78396"/>
                  </a:lnTo>
                  <a:lnTo>
                    <a:pt x="809547" y="78396"/>
                  </a:lnTo>
                  <a:close/>
                </a:path>
                <a:path w="2202179" h="774064">
                  <a:moveTo>
                    <a:pt x="1490359" y="286353"/>
                  </a:moveTo>
                  <a:lnTo>
                    <a:pt x="1390507" y="286353"/>
                  </a:lnTo>
                  <a:lnTo>
                    <a:pt x="1390507" y="0"/>
                  </a:lnTo>
                  <a:lnTo>
                    <a:pt x="1256820" y="0"/>
                  </a:lnTo>
                  <a:lnTo>
                    <a:pt x="1256820" y="774062"/>
                  </a:lnTo>
                  <a:lnTo>
                    <a:pt x="1390507" y="774062"/>
                  </a:lnTo>
                  <a:lnTo>
                    <a:pt x="1390507" y="395283"/>
                  </a:lnTo>
                  <a:lnTo>
                    <a:pt x="1490359" y="395283"/>
                  </a:lnTo>
                  <a:lnTo>
                    <a:pt x="1490359" y="286353"/>
                  </a:lnTo>
                  <a:close/>
                </a:path>
                <a:path w="2202179" h="774064">
                  <a:moveTo>
                    <a:pt x="2068018" y="1650"/>
                  </a:moveTo>
                  <a:lnTo>
                    <a:pt x="2068018" y="418390"/>
                  </a:lnTo>
                  <a:lnTo>
                    <a:pt x="2201705" y="418390"/>
                  </a:lnTo>
                  <a:lnTo>
                    <a:pt x="2201705" y="1650"/>
                  </a:lnTo>
                  <a:lnTo>
                    <a:pt x="2068018" y="1650"/>
                  </a:lnTo>
                  <a:close/>
                </a:path>
                <a:path w="2202179" h="774064">
                  <a:moveTo>
                    <a:pt x="1677686" y="448923"/>
                  </a:moveTo>
                  <a:lnTo>
                    <a:pt x="1677686" y="767461"/>
                  </a:lnTo>
                  <a:lnTo>
                    <a:pt x="2201705" y="767461"/>
                  </a:lnTo>
                  <a:lnTo>
                    <a:pt x="2201705" y="448923"/>
                  </a:lnTo>
                  <a:lnTo>
                    <a:pt x="2069669" y="448923"/>
                  </a:lnTo>
                  <a:lnTo>
                    <a:pt x="2069669" y="509165"/>
                  </a:lnTo>
                  <a:lnTo>
                    <a:pt x="1809722" y="509165"/>
                  </a:lnTo>
                  <a:lnTo>
                    <a:pt x="1809722" y="448923"/>
                  </a:lnTo>
                  <a:lnTo>
                    <a:pt x="1677686" y="448923"/>
                  </a:lnTo>
                  <a:close/>
                </a:path>
                <a:path w="2202179" h="774064">
                  <a:moveTo>
                    <a:pt x="1809722" y="609842"/>
                  </a:moveTo>
                  <a:lnTo>
                    <a:pt x="2069669" y="609842"/>
                  </a:lnTo>
                  <a:lnTo>
                    <a:pt x="2069669" y="662657"/>
                  </a:lnTo>
                  <a:lnTo>
                    <a:pt x="1809722" y="662657"/>
                  </a:lnTo>
                  <a:lnTo>
                    <a:pt x="1809722" y="609842"/>
                  </a:lnTo>
                  <a:close/>
                </a:path>
                <a:path w="2202179" h="774064">
                  <a:moveTo>
                    <a:pt x="1776713" y="30533"/>
                  </a:moveTo>
                  <a:lnTo>
                    <a:pt x="1726326" y="35143"/>
                  </a:lnTo>
                  <a:lnTo>
                    <a:pt x="1680602" y="48414"/>
                  </a:lnTo>
                  <a:lnTo>
                    <a:pt x="1640666" y="69509"/>
                  </a:lnTo>
                  <a:lnTo>
                    <a:pt x="1607645" y="97590"/>
                  </a:lnTo>
                  <a:lnTo>
                    <a:pt x="1582664" y="131822"/>
                  </a:lnTo>
                  <a:lnTo>
                    <a:pt x="1566850" y="171365"/>
                  </a:lnTo>
                  <a:lnTo>
                    <a:pt x="1561329" y="215384"/>
                  </a:lnTo>
                  <a:lnTo>
                    <a:pt x="1566850" y="259708"/>
                  </a:lnTo>
                  <a:lnTo>
                    <a:pt x="1582664" y="299470"/>
                  </a:lnTo>
                  <a:lnTo>
                    <a:pt x="1607645" y="333848"/>
                  </a:lnTo>
                  <a:lnTo>
                    <a:pt x="1640666" y="362019"/>
                  </a:lnTo>
                  <a:lnTo>
                    <a:pt x="1680602" y="383160"/>
                  </a:lnTo>
                  <a:lnTo>
                    <a:pt x="1726326" y="396448"/>
                  </a:lnTo>
                  <a:lnTo>
                    <a:pt x="1776713" y="401060"/>
                  </a:lnTo>
                  <a:lnTo>
                    <a:pt x="1827100" y="396448"/>
                  </a:lnTo>
                  <a:lnTo>
                    <a:pt x="1872824" y="383160"/>
                  </a:lnTo>
                  <a:lnTo>
                    <a:pt x="1912760" y="362019"/>
                  </a:lnTo>
                  <a:lnTo>
                    <a:pt x="1945781" y="333848"/>
                  </a:lnTo>
                  <a:lnTo>
                    <a:pt x="1970762" y="299470"/>
                  </a:lnTo>
                  <a:lnTo>
                    <a:pt x="1986576" y="259708"/>
                  </a:lnTo>
                  <a:lnTo>
                    <a:pt x="1992097" y="215384"/>
                  </a:lnTo>
                  <a:lnTo>
                    <a:pt x="1986576" y="171365"/>
                  </a:lnTo>
                  <a:lnTo>
                    <a:pt x="1970762" y="131822"/>
                  </a:lnTo>
                  <a:lnTo>
                    <a:pt x="1945781" y="97590"/>
                  </a:lnTo>
                  <a:lnTo>
                    <a:pt x="1912760" y="69509"/>
                  </a:lnTo>
                  <a:lnTo>
                    <a:pt x="1872824" y="48414"/>
                  </a:lnTo>
                  <a:lnTo>
                    <a:pt x="1827100" y="35143"/>
                  </a:lnTo>
                  <a:lnTo>
                    <a:pt x="1776713" y="30533"/>
                  </a:lnTo>
                  <a:close/>
                </a:path>
              </a:pathLst>
            </a:custGeom>
            <a:ln w="33009">
              <a:solidFill>
                <a:srgbClr val="8C9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791582" y="4424638"/>
              <a:ext cx="203005" cy="18567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678613" y="4300853"/>
              <a:ext cx="2268220" cy="779145"/>
            </a:xfrm>
            <a:custGeom>
              <a:avLst/>
              <a:gdLst/>
              <a:ahLst/>
              <a:cxnLst/>
              <a:rect l="l" t="t" r="r" b="b"/>
              <a:pathLst>
                <a:path w="2268220" h="779145">
                  <a:moveTo>
                    <a:pt x="46212" y="79221"/>
                  </a:moveTo>
                  <a:lnTo>
                    <a:pt x="46212" y="185676"/>
                  </a:lnTo>
                  <a:lnTo>
                    <a:pt x="282227" y="185676"/>
                  </a:lnTo>
                  <a:lnTo>
                    <a:pt x="273723" y="233341"/>
                  </a:lnTo>
                  <a:lnTo>
                    <a:pt x="261035" y="277943"/>
                  </a:lnTo>
                  <a:lnTo>
                    <a:pt x="244089" y="319682"/>
                  </a:lnTo>
                  <a:lnTo>
                    <a:pt x="222811" y="358762"/>
                  </a:lnTo>
                  <a:lnTo>
                    <a:pt x="197126" y="395386"/>
                  </a:lnTo>
                  <a:lnTo>
                    <a:pt x="166959" y="429758"/>
                  </a:lnTo>
                  <a:lnTo>
                    <a:pt x="132238" y="462080"/>
                  </a:lnTo>
                  <a:lnTo>
                    <a:pt x="92887" y="492554"/>
                  </a:lnTo>
                  <a:lnTo>
                    <a:pt x="48832" y="521385"/>
                  </a:lnTo>
                  <a:lnTo>
                    <a:pt x="0" y="548775"/>
                  </a:lnTo>
                  <a:lnTo>
                    <a:pt x="74270" y="649453"/>
                  </a:lnTo>
                  <a:lnTo>
                    <a:pt x="124220" y="622162"/>
                  </a:lnTo>
                  <a:lnTo>
                    <a:pt x="169547" y="593136"/>
                  </a:lnTo>
                  <a:lnTo>
                    <a:pt x="210426" y="562421"/>
                  </a:lnTo>
                  <a:lnTo>
                    <a:pt x="247031" y="530065"/>
                  </a:lnTo>
                  <a:lnTo>
                    <a:pt x="279537" y="496114"/>
                  </a:lnTo>
                  <a:lnTo>
                    <a:pt x="308119" y="460615"/>
                  </a:lnTo>
                  <a:lnTo>
                    <a:pt x="332952" y="423615"/>
                  </a:lnTo>
                  <a:lnTo>
                    <a:pt x="354208" y="385161"/>
                  </a:lnTo>
                  <a:lnTo>
                    <a:pt x="372065" y="345301"/>
                  </a:lnTo>
                  <a:lnTo>
                    <a:pt x="386695" y="304080"/>
                  </a:lnTo>
                  <a:lnTo>
                    <a:pt x="398273" y="261547"/>
                  </a:lnTo>
                  <a:lnTo>
                    <a:pt x="406975" y="217747"/>
                  </a:lnTo>
                  <a:lnTo>
                    <a:pt x="412974" y="172728"/>
                  </a:lnTo>
                  <a:lnTo>
                    <a:pt x="416446" y="126537"/>
                  </a:lnTo>
                  <a:lnTo>
                    <a:pt x="417564" y="79221"/>
                  </a:lnTo>
                  <a:lnTo>
                    <a:pt x="46212" y="79221"/>
                  </a:lnTo>
                  <a:close/>
                </a:path>
                <a:path w="2268220" h="779145">
                  <a:moveTo>
                    <a:pt x="727024" y="287178"/>
                  </a:moveTo>
                  <a:lnTo>
                    <a:pt x="627172" y="287178"/>
                  </a:lnTo>
                  <a:lnTo>
                    <a:pt x="627172" y="825"/>
                  </a:lnTo>
                  <a:lnTo>
                    <a:pt x="493485" y="825"/>
                  </a:lnTo>
                  <a:lnTo>
                    <a:pt x="493485" y="774888"/>
                  </a:lnTo>
                  <a:lnTo>
                    <a:pt x="627172" y="774888"/>
                  </a:lnTo>
                  <a:lnTo>
                    <a:pt x="627172" y="396108"/>
                  </a:lnTo>
                  <a:lnTo>
                    <a:pt x="727024" y="396108"/>
                  </a:lnTo>
                  <a:lnTo>
                    <a:pt x="727024" y="287178"/>
                  </a:lnTo>
                  <a:close/>
                </a:path>
                <a:path w="2268220" h="779145">
                  <a:moveTo>
                    <a:pt x="1303858" y="0"/>
                  </a:moveTo>
                  <a:lnTo>
                    <a:pt x="1303858" y="779014"/>
                  </a:lnTo>
                  <a:lnTo>
                    <a:pt x="1437545" y="779014"/>
                  </a:lnTo>
                  <a:lnTo>
                    <a:pt x="1437545" y="0"/>
                  </a:lnTo>
                  <a:lnTo>
                    <a:pt x="1303858" y="0"/>
                  </a:lnTo>
                  <a:close/>
                </a:path>
                <a:path w="2268220" h="779145">
                  <a:moveTo>
                    <a:pt x="1015854" y="51989"/>
                  </a:moveTo>
                  <a:lnTo>
                    <a:pt x="972836" y="56937"/>
                  </a:lnTo>
                  <a:lnTo>
                    <a:pt x="933357" y="71459"/>
                  </a:lnTo>
                  <a:lnTo>
                    <a:pt x="898095" y="95071"/>
                  </a:lnTo>
                  <a:lnTo>
                    <a:pt x="867726" y="127291"/>
                  </a:lnTo>
                  <a:lnTo>
                    <a:pt x="842927" y="167633"/>
                  </a:lnTo>
                  <a:lnTo>
                    <a:pt x="824375" y="215616"/>
                  </a:lnTo>
                  <a:lnTo>
                    <a:pt x="812748" y="270755"/>
                  </a:lnTo>
                  <a:lnTo>
                    <a:pt x="808722" y="332566"/>
                  </a:lnTo>
                  <a:lnTo>
                    <a:pt x="812748" y="394377"/>
                  </a:lnTo>
                  <a:lnTo>
                    <a:pt x="824375" y="449516"/>
                  </a:lnTo>
                  <a:lnTo>
                    <a:pt x="842927" y="497499"/>
                  </a:lnTo>
                  <a:lnTo>
                    <a:pt x="867726" y="537841"/>
                  </a:lnTo>
                  <a:lnTo>
                    <a:pt x="898095" y="570060"/>
                  </a:lnTo>
                  <a:lnTo>
                    <a:pt x="933357" y="593673"/>
                  </a:lnTo>
                  <a:lnTo>
                    <a:pt x="972836" y="608195"/>
                  </a:lnTo>
                  <a:lnTo>
                    <a:pt x="1015854" y="613143"/>
                  </a:lnTo>
                  <a:lnTo>
                    <a:pt x="1058872" y="608195"/>
                  </a:lnTo>
                  <a:lnTo>
                    <a:pt x="1098351" y="593673"/>
                  </a:lnTo>
                  <a:lnTo>
                    <a:pt x="1133613" y="570060"/>
                  </a:lnTo>
                  <a:lnTo>
                    <a:pt x="1163982" y="537841"/>
                  </a:lnTo>
                  <a:lnTo>
                    <a:pt x="1188781" y="497499"/>
                  </a:lnTo>
                  <a:lnTo>
                    <a:pt x="1207332" y="449516"/>
                  </a:lnTo>
                  <a:lnTo>
                    <a:pt x="1218960" y="394377"/>
                  </a:lnTo>
                  <a:lnTo>
                    <a:pt x="1222986" y="332566"/>
                  </a:lnTo>
                  <a:lnTo>
                    <a:pt x="1218960" y="270755"/>
                  </a:lnTo>
                  <a:lnTo>
                    <a:pt x="1207332" y="215616"/>
                  </a:lnTo>
                  <a:lnTo>
                    <a:pt x="1188781" y="167633"/>
                  </a:lnTo>
                  <a:lnTo>
                    <a:pt x="1163982" y="127291"/>
                  </a:lnTo>
                  <a:lnTo>
                    <a:pt x="1133613" y="95071"/>
                  </a:lnTo>
                  <a:lnTo>
                    <a:pt x="1098351" y="71459"/>
                  </a:lnTo>
                  <a:lnTo>
                    <a:pt x="1058872" y="56937"/>
                  </a:lnTo>
                  <a:lnTo>
                    <a:pt x="1015854" y="51989"/>
                  </a:lnTo>
                  <a:close/>
                </a:path>
                <a:path w="2268220" h="779145">
                  <a:moveTo>
                    <a:pt x="1015854" y="173297"/>
                  </a:moveTo>
                  <a:lnTo>
                    <a:pt x="1048425" y="182865"/>
                  </a:lnTo>
                  <a:lnTo>
                    <a:pt x="1073413" y="212083"/>
                  </a:lnTo>
                  <a:lnTo>
                    <a:pt x="1089428" y="261725"/>
                  </a:lnTo>
                  <a:lnTo>
                    <a:pt x="1095076" y="332566"/>
                  </a:lnTo>
                  <a:lnTo>
                    <a:pt x="1089428" y="403407"/>
                  </a:lnTo>
                  <a:lnTo>
                    <a:pt x="1073413" y="453049"/>
                  </a:lnTo>
                  <a:lnTo>
                    <a:pt x="1048425" y="482267"/>
                  </a:lnTo>
                  <a:lnTo>
                    <a:pt x="1015854" y="491835"/>
                  </a:lnTo>
                  <a:lnTo>
                    <a:pt x="983283" y="482267"/>
                  </a:lnTo>
                  <a:lnTo>
                    <a:pt x="958294" y="453049"/>
                  </a:lnTo>
                  <a:lnTo>
                    <a:pt x="942280" y="403407"/>
                  </a:lnTo>
                  <a:lnTo>
                    <a:pt x="936632" y="332566"/>
                  </a:lnTo>
                  <a:lnTo>
                    <a:pt x="942280" y="261725"/>
                  </a:lnTo>
                  <a:lnTo>
                    <a:pt x="958294" y="212083"/>
                  </a:lnTo>
                  <a:lnTo>
                    <a:pt x="983283" y="182865"/>
                  </a:lnTo>
                  <a:lnTo>
                    <a:pt x="1015854" y="173297"/>
                  </a:lnTo>
                  <a:close/>
                </a:path>
                <a:path w="2268220" h="779145">
                  <a:moveTo>
                    <a:pt x="2195928" y="351546"/>
                  </a:moveTo>
                  <a:lnTo>
                    <a:pt x="1776713" y="351546"/>
                  </a:lnTo>
                  <a:lnTo>
                    <a:pt x="1776713" y="167521"/>
                  </a:lnTo>
                  <a:lnTo>
                    <a:pt x="2190977" y="167521"/>
                  </a:lnTo>
                  <a:lnTo>
                    <a:pt x="2190977" y="61066"/>
                  </a:lnTo>
                  <a:lnTo>
                    <a:pt x="1643852" y="61066"/>
                  </a:lnTo>
                  <a:lnTo>
                    <a:pt x="1643852" y="456350"/>
                  </a:lnTo>
                  <a:lnTo>
                    <a:pt x="2195928" y="456350"/>
                  </a:lnTo>
                  <a:lnTo>
                    <a:pt x="2195928" y="351546"/>
                  </a:lnTo>
                  <a:close/>
                </a:path>
                <a:path w="2268220" h="779145">
                  <a:moveTo>
                    <a:pt x="1566280" y="581784"/>
                  </a:moveTo>
                  <a:lnTo>
                    <a:pt x="1566280" y="689064"/>
                  </a:lnTo>
                  <a:lnTo>
                    <a:pt x="2267723" y="689064"/>
                  </a:lnTo>
                  <a:lnTo>
                    <a:pt x="2267723" y="581784"/>
                  </a:lnTo>
                  <a:lnTo>
                    <a:pt x="1566280" y="581784"/>
                  </a:lnTo>
                  <a:close/>
                </a:path>
              </a:pathLst>
            </a:custGeom>
            <a:ln w="33009">
              <a:solidFill>
                <a:srgbClr val="8C9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23094" y="3383406"/>
              <a:ext cx="10795635" cy="1696720"/>
            </a:xfrm>
            <a:custGeom>
              <a:avLst/>
              <a:gdLst/>
              <a:ahLst/>
              <a:cxnLst/>
              <a:rect l="l" t="t" r="r" b="b"/>
              <a:pathLst>
                <a:path w="10795635" h="1696720">
                  <a:moveTo>
                    <a:pt x="480275" y="11963"/>
                  </a:moveTo>
                  <a:lnTo>
                    <a:pt x="0" y="11963"/>
                  </a:lnTo>
                  <a:lnTo>
                    <a:pt x="0" y="133883"/>
                  </a:lnTo>
                  <a:lnTo>
                    <a:pt x="165862" y="133883"/>
                  </a:lnTo>
                  <a:lnTo>
                    <a:pt x="165862" y="625373"/>
                  </a:lnTo>
                  <a:lnTo>
                    <a:pt x="313588" y="625373"/>
                  </a:lnTo>
                  <a:lnTo>
                    <a:pt x="313588" y="133883"/>
                  </a:lnTo>
                  <a:lnTo>
                    <a:pt x="480275" y="133883"/>
                  </a:lnTo>
                  <a:lnTo>
                    <a:pt x="480275" y="11963"/>
                  </a:lnTo>
                  <a:close/>
                </a:path>
                <a:path w="10795635" h="1696720">
                  <a:moveTo>
                    <a:pt x="1126426" y="315239"/>
                  </a:moveTo>
                  <a:lnTo>
                    <a:pt x="1123073" y="257683"/>
                  </a:lnTo>
                  <a:lnTo>
                    <a:pt x="1113243" y="205447"/>
                  </a:lnTo>
                  <a:lnTo>
                    <a:pt x="1097305" y="158711"/>
                  </a:lnTo>
                  <a:lnTo>
                    <a:pt x="1075626" y="117640"/>
                  </a:lnTo>
                  <a:lnTo>
                    <a:pt x="1048550" y="82410"/>
                  </a:lnTo>
                  <a:lnTo>
                    <a:pt x="1016457" y="53213"/>
                  </a:lnTo>
                  <a:lnTo>
                    <a:pt x="979690" y="30187"/>
                  </a:lnTo>
                  <a:lnTo>
                    <a:pt x="976236" y="28790"/>
                  </a:lnTo>
                  <a:lnTo>
                    <a:pt x="976236" y="315239"/>
                  </a:lnTo>
                  <a:lnTo>
                    <a:pt x="972134" y="371208"/>
                  </a:lnTo>
                  <a:lnTo>
                    <a:pt x="960196" y="418909"/>
                  </a:lnTo>
                  <a:lnTo>
                    <a:pt x="940968" y="457479"/>
                  </a:lnTo>
                  <a:lnTo>
                    <a:pt x="914996" y="486092"/>
                  </a:lnTo>
                  <a:lnTo>
                    <a:pt x="845032" y="509981"/>
                  </a:lnTo>
                  <a:lnTo>
                    <a:pt x="807288" y="503872"/>
                  </a:lnTo>
                  <a:lnTo>
                    <a:pt x="749515" y="457479"/>
                  </a:lnTo>
                  <a:lnTo>
                    <a:pt x="730478" y="418909"/>
                  </a:lnTo>
                  <a:lnTo>
                    <a:pt x="718680" y="371208"/>
                  </a:lnTo>
                  <a:lnTo>
                    <a:pt x="714641" y="315239"/>
                  </a:lnTo>
                  <a:lnTo>
                    <a:pt x="718680" y="259969"/>
                  </a:lnTo>
                  <a:lnTo>
                    <a:pt x="730478" y="213423"/>
                  </a:lnTo>
                  <a:lnTo>
                    <a:pt x="749515" y="176187"/>
                  </a:lnTo>
                  <a:lnTo>
                    <a:pt x="807288" y="132003"/>
                  </a:lnTo>
                  <a:lnTo>
                    <a:pt x="845032" y="126250"/>
                  </a:lnTo>
                  <a:lnTo>
                    <a:pt x="882827" y="132003"/>
                  </a:lnTo>
                  <a:lnTo>
                    <a:pt x="940968" y="176187"/>
                  </a:lnTo>
                  <a:lnTo>
                    <a:pt x="960196" y="213423"/>
                  </a:lnTo>
                  <a:lnTo>
                    <a:pt x="972134" y="259969"/>
                  </a:lnTo>
                  <a:lnTo>
                    <a:pt x="976236" y="315239"/>
                  </a:lnTo>
                  <a:lnTo>
                    <a:pt x="976236" y="28790"/>
                  </a:lnTo>
                  <a:lnTo>
                    <a:pt x="938618" y="13525"/>
                  </a:lnTo>
                  <a:lnTo>
                    <a:pt x="893622" y="3403"/>
                  </a:lnTo>
                  <a:lnTo>
                    <a:pt x="845032" y="0"/>
                  </a:lnTo>
                  <a:lnTo>
                    <a:pt x="796442" y="3390"/>
                  </a:lnTo>
                  <a:lnTo>
                    <a:pt x="751433" y="13449"/>
                  </a:lnTo>
                  <a:lnTo>
                    <a:pt x="710374" y="30035"/>
                  </a:lnTo>
                  <a:lnTo>
                    <a:pt x="673608" y="52971"/>
                  </a:lnTo>
                  <a:lnTo>
                    <a:pt x="641502" y="82105"/>
                  </a:lnTo>
                  <a:lnTo>
                    <a:pt x="614438" y="117284"/>
                  </a:lnTo>
                  <a:lnTo>
                    <a:pt x="592747" y="158343"/>
                  </a:lnTo>
                  <a:lnTo>
                    <a:pt x="576808" y="205130"/>
                  </a:lnTo>
                  <a:lnTo>
                    <a:pt x="566978" y="257479"/>
                  </a:lnTo>
                  <a:lnTo>
                    <a:pt x="563626" y="315239"/>
                  </a:lnTo>
                  <a:lnTo>
                    <a:pt x="566407" y="368109"/>
                  </a:lnTo>
                  <a:lnTo>
                    <a:pt x="574560" y="416801"/>
                  </a:lnTo>
                  <a:lnTo>
                    <a:pt x="587819" y="461124"/>
                  </a:lnTo>
                  <a:lnTo>
                    <a:pt x="605904" y="500913"/>
                  </a:lnTo>
                  <a:lnTo>
                    <a:pt x="628561" y="535965"/>
                  </a:lnTo>
                  <a:lnTo>
                    <a:pt x="655497" y="566115"/>
                  </a:lnTo>
                  <a:lnTo>
                    <a:pt x="686460" y="591185"/>
                  </a:lnTo>
                  <a:lnTo>
                    <a:pt x="721156" y="610997"/>
                  </a:lnTo>
                  <a:lnTo>
                    <a:pt x="759333" y="625360"/>
                  </a:lnTo>
                  <a:lnTo>
                    <a:pt x="800722" y="634111"/>
                  </a:lnTo>
                  <a:lnTo>
                    <a:pt x="845032" y="637070"/>
                  </a:lnTo>
                  <a:lnTo>
                    <a:pt x="889342" y="634111"/>
                  </a:lnTo>
                  <a:lnTo>
                    <a:pt x="930719" y="625360"/>
                  </a:lnTo>
                  <a:lnTo>
                    <a:pt x="968895" y="610997"/>
                  </a:lnTo>
                  <a:lnTo>
                    <a:pt x="1003604" y="591185"/>
                  </a:lnTo>
                  <a:lnTo>
                    <a:pt x="1034567" y="566115"/>
                  </a:lnTo>
                  <a:lnTo>
                    <a:pt x="1061504" y="535965"/>
                  </a:lnTo>
                  <a:lnTo>
                    <a:pt x="1078280" y="509981"/>
                  </a:lnTo>
                  <a:lnTo>
                    <a:pt x="1084148" y="500913"/>
                  </a:lnTo>
                  <a:lnTo>
                    <a:pt x="1102245" y="461124"/>
                  </a:lnTo>
                  <a:lnTo>
                    <a:pt x="1115504" y="416801"/>
                  </a:lnTo>
                  <a:lnTo>
                    <a:pt x="1123657" y="368109"/>
                  </a:lnTo>
                  <a:lnTo>
                    <a:pt x="1126426" y="315239"/>
                  </a:lnTo>
                  <a:close/>
                </a:path>
                <a:path w="10795635" h="1696720">
                  <a:moveTo>
                    <a:pt x="1718945" y="211251"/>
                  </a:moveTo>
                  <a:lnTo>
                    <a:pt x="1713890" y="159080"/>
                  </a:lnTo>
                  <a:lnTo>
                    <a:pt x="1699425" y="115989"/>
                  </a:lnTo>
                  <a:lnTo>
                    <a:pt x="1676565" y="81343"/>
                  </a:lnTo>
                  <a:lnTo>
                    <a:pt x="1646326" y="54457"/>
                  </a:lnTo>
                  <a:lnTo>
                    <a:pt x="1609750" y="34696"/>
                  </a:lnTo>
                  <a:lnTo>
                    <a:pt x="1575358" y="23787"/>
                  </a:lnTo>
                  <a:lnTo>
                    <a:pt x="1575358" y="211251"/>
                  </a:lnTo>
                  <a:lnTo>
                    <a:pt x="1568818" y="251371"/>
                  </a:lnTo>
                  <a:lnTo>
                    <a:pt x="1549057" y="280885"/>
                  </a:lnTo>
                  <a:lnTo>
                    <a:pt x="1515821" y="299097"/>
                  </a:lnTo>
                  <a:lnTo>
                    <a:pt x="1468907" y="305333"/>
                  </a:lnTo>
                  <a:lnTo>
                    <a:pt x="1404531" y="305333"/>
                  </a:lnTo>
                  <a:lnTo>
                    <a:pt x="1404531" y="127901"/>
                  </a:lnTo>
                  <a:lnTo>
                    <a:pt x="1464779" y="127901"/>
                  </a:lnTo>
                  <a:lnTo>
                    <a:pt x="1511998" y="132232"/>
                  </a:lnTo>
                  <a:lnTo>
                    <a:pt x="1546682" y="146367"/>
                  </a:lnTo>
                  <a:lnTo>
                    <a:pt x="1568056" y="172123"/>
                  </a:lnTo>
                  <a:lnTo>
                    <a:pt x="1575358" y="211251"/>
                  </a:lnTo>
                  <a:lnTo>
                    <a:pt x="1575358" y="23787"/>
                  </a:lnTo>
                  <a:lnTo>
                    <a:pt x="1567853" y="21399"/>
                  </a:lnTo>
                  <a:lnTo>
                    <a:pt x="1521663" y="13906"/>
                  </a:lnTo>
                  <a:lnTo>
                    <a:pt x="1472196" y="11544"/>
                  </a:lnTo>
                  <a:lnTo>
                    <a:pt x="1256817" y="11544"/>
                  </a:lnTo>
                  <a:lnTo>
                    <a:pt x="1256817" y="625513"/>
                  </a:lnTo>
                  <a:lnTo>
                    <a:pt x="1404531" y="625513"/>
                  </a:lnTo>
                  <a:lnTo>
                    <a:pt x="1404531" y="421690"/>
                  </a:lnTo>
                  <a:lnTo>
                    <a:pt x="1476324" y="421690"/>
                  </a:lnTo>
                  <a:lnTo>
                    <a:pt x="1523949" y="418642"/>
                  </a:lnTo>
                  <a:lnTo>
                    <a:pt x="1568894" y="409346"/>
                  </a:lnTo>
                  <a:lnTo>
                    <a:pt x="1610029" y="393623"/>
                  </a:lnTo>
                  <a:lnTo>
                    <a:pt x="1646224" y="371246"/>
                  </a:lnTo>
                  <a:lnTo>
                    <a:pt x="1676336" y="342023"/>
                  </a:lnTo>
                  <a:lnTo>
                    <a:pt x="1699260" y="305752"/>
                  </a:lnTo>
                  <a:lnTo>
                    <a:pt x="1699399" y="305333"/>
                  </a:lnTo>
                  <a:lnTo>
                    <a:pt x="1713839" y="262229"/>
                  </a:lnTo>
                  <a:lnTo>
                    <a:pt x="1718945" y="211251"/>
                  </a:lnTo>
                  <a:close/>
                </a:path>
                <a:path w="10795635" h="1696720">
                  <a:moveTo>
                    <a:pt x="2520924" y="11963"/>
                  </a:moveTo>
                  <a:lnTo>
                    <a:pt x="2040648" y="11963"/>
                  </a:lnTo>
                  <a:lnTo>
                    <a:pt x="2040648" y="133883"/>
                  </a:lnTo>
                  <a:lnTo>
                    <a:pt x="2206510" y="133883"/>
                  </a:lnTo>
                  <a:lnTo>
                    <a:pt x="2206510" y="625373"/>
                  </a:lnTo>
                  <a:lnTo>
                    <a:pt x="2354224" y="625373"/>
                  </a:lnTo>
                  <a:lnTo>
                    <a:pt x="2354224" y="133883"/>
                  </a:lnTo>
                  <a:lnTo>
                    <a:pt x="2520924" y="133883"/>
                  </a:lnTo>
                  <a:lnTo>
                    <a:pt x="2520924" y="11963"/>
                  </a:lnTo>
                  <a:close/>
                </a:path>
                <a:path w="10795635" h="1696720">
                  <a:moveTo>
                    <a:pt x="3101136" y="999972"/>
                  </a:moveTo>
                  <a:lnTo>
                    <a:pt x="2936100" y="999972"/>
                  </a:lnTo>
                  <a:lnTo>
                    <a:pt x="2936100" y="924052"/>
                  </a:lnTo>
                  <a:lnTo>
                    <a:pt x="2802407" y="924052"/>
                  </a:lnTo>
                  <a:lnTo>
                    <a:pt x="2802407" y="999972"/>
                  </a:lnTo>
                  <a:lnTo>
                    <a:pt x="2637358" y="999972"/>
                  </a:lnTo>
                  <a:lnTo>
                    <a:pt x="2637358" y="1103134"/>
                  </a:lnTo>
                  <a:lnTo>
                    <a:pt x="3101136" y="1103134"/>
                  </a:lnTo>
                  <a:lnTo>
                    <a:pt x="3101136" y="999972"/>
                  </a:lnTo>
                  <a:close/>
                </a:path>
                <a:path w="10795635" h="1696720">
                  <a:moveTo>
                    <a:pt x="3115995" y="1542148"/>
                  </a:moveTo>
                  <a:lnTo>
                    <a:pt x="3107639" y="1462100"/>
                  </a:lnTo>
                  <a:lnTo>
                    <a:pt x="3106089" y="1447253"/>
                  </a:lnTo>
                  <a:lnTo>
                    <a:pt x="3064205" y="1451889"/>
                  </a:lnTo>
                  <a:lnTo>
                    <a:pt x="3021609" y="1455915"/>
                  </a:lnTo>
                  <a:lnTo>
                    <a:pt x="2978556" y="1459318"/>
                  </a:lnTo>
                  <a:lnTo>
                    <a:pt x="2935274" y="1462100"/>
                  </a:lnTo>
                  <a:lnTo>
                    <a:pt x="2935274" y="1411770"/>
                  </a:lnTo>
                  <a:lnTo>
                    <a:pt x="2989199" y="1391945"/>
                  </a:lnTo>
                  <a:lnTo>
                    <a:pt x="3030588" y="1360906"/>
                  </a:lnTo>
                  <a:lnTo>
                    <a:pt x="3057118" y="1320431"/>
                  </a:lnTo>
                  <a:lnTo>
                    <a:pt x="3057169" y="1320165"/>
                  </a:lnTo>
                  <a:lnTo>
                    <a:pt x="3066478" y="1272298"/>
                  </a:lnTo>
                  <a:lnTo>
                    <a:pt x="3059900" y="1231328"/>
                  </a:lnTo>
                  <a:lnTo>
                    <a:pt x="3056686" y="1225257"/>
                  </a:lnTo>
                  <a:lnTo>
                    <a:pt x="3041053" y="1195705"/>
                  </a:lnTo>
                  <a:lnTo>
                    <a:pt x="3011297" y="1166368"/>
                  </a:lnTo>
                  <a:lnTo>
                    <a:pt x="2971977" y="1144231"/>
                  </a:lnTo>
                  <a:lnTo>
                    <a:pt x="2939402" y="1134668"/>
                  </a:lnTo>
                  <a:lnTo>
                    <a:pt x="2939402" y="1272298"/>
                  </a:lnTo>
                  <a:lnTo>
                    <a:pt x="2934373" y="1293710"/>
                  </a:lnTo>
                  <a:lnTo>
                    <a:pt x="2920212" y="1308608"/>
                  </a:lnTo>
                  <a:lnTo>
                    <a:pt x="2898317" y="1317332"/>
                  </a:lnTo>
                  <a:lnTo>
                    <a:pt x="2870073" y="1320165"/>
                  </a:lnTo>
                  <a:lnTo>
                    <a:pt x="2841358" y="1317332"/>
                  </a:lnTo>
                  <a:lnTo>
                    <a:pt x="2819222" y="1308608"/>
                  </a:lnTo>
                  <a:lnTo>
                    <a:pt x="2804972" y="1293710"/>
                  </a:lnTo>
                  <a:lnTo>
                    <a:pt x="2799931" y="1272298"/>
                  </a:lnTo>
                  <a:lnTo>
                    <a:pt x="2804972" y="1251369"/>
                  </a:lnTo>
                  <a:lnTo>
                    <a:pt x="2819222" y="1236713"/>
                  </a:lnTo>
                  <a:lnTo>
                    <a:pt x="2841358" y="1228090"/>
                  </a:lnTo>
                  <a:lnTo>
                    <a:pt x="2870073" y="1225257"/>
                  </a:lnTo>
                  <a:lnTo>
                    <a:pt x="2898317" y="1228090"/>
                  </a:lnTo>
                  <a:lnTo>
                    <a:pt x="2920212" y="1236713"/>
                  </a:lnTo>
                  <a:lnTo>
                    <a:pt x="2934373" y="1251369"/>
                  </a:lnTo>
                  <a:lnTo>
                    <a:pt x="2939402" y="1272298"/>
                  </a:lnTo>
                  <a:lnTo>
                    <a:pt x="2939402" y="1134668"/>
                  </a:lnTo>
                  <a:lnTo>
                    <a:pt x="2924454" y="1130274"/>
                  </a:lnTo>
                  <a:lnTo>
                    <a:pt x="2870073" y="1125410"/>
                  </a:lnTo>
                  <a:lnTo>
                    <a:pt x="2815348" y="1130274"/>
                  </a:lnTo>
                  <a:lnTo>
                    <a:pt x="2767596" y="1144231"/>
                  </a:lnTo>
                  <a:lnTo>
                    <a:pt x="2728137" y="1166368"/>
                  </a:lnTo>
                  <a:lnTo>
                    <a:pt x="2698305" y="1195705"/>
                  </a:lnTo>
                  <a:lnTo>
                    <a:pt x="2679433" y="1231328"/>
                  </a:lnTo>
                  <a:lnTo>
                    <a:pt x="2672854" y="1272298"/>
                  </a:lnTo>
                  <a:lnTo>
                    <a:pt x="2682036" y="1320165"/>
                  </a:lnTo>
                  <a:lnTo>
                    <a:pt x="2682138" y="1320431"/>
                  </a:lnTo>
                  <a:lnTo>
                    <a:pt x="2708224" y="1360601"/>
                  </a:lnTo>
                  <a:lnTo>
                    <a:pt x="2749092" y="1391602"/>
                  </a:lnTo>
                  <a:lnTo>
                    <a:pt x="2802407" y="1411770"/>
                  </a:lnTo>
                  <a:lnTo>
                    <a:pt x="2802407" y="1467053"/>
                  </a:lnTo>
                  <a:lnTo>
                    <a:pt x="2709049" y="1468501"/>
                  </a:lnTo>
                  <a:lnTo>
                    <a:pt x="2622512" y="1468704"/>
                  </a:lnTo>
                  <a:lnTo>
                    <a:pt x="2638183" y="1575155"/>
                  </a:lnTo>
                  <a:lnTo>
                    <a:pt x="2733433" y="1574698"/>
                  </a:lnTo>
                  <a:lnTo>
                    <a:pt x="2784627" y="1573758"/>
                  </a:lnTo>
                  <a:lnTo>
                    <a:pt x="2837637" y="1571993"/>
                  </a:lnTo>
                  <a:lnTo>
                    <a:pt x="2892094" y="1569161"/>
                  </a:lnTo>
                  <a:lnTo>
                    <a:pt x="2947555" y="1565008"/>
                  </a:lnTo>
                  <a:lnTo>
                    <a:pt x="3003639" y="1559293"/>
                  </a:lnTo>
                  <a:lnTo>
                    <a:pt x="3059912" y="1551762"/>
                  </a:lnTo>
                  <a:lnTo>
                    <a:pt x="3115995" y="1542148"/>
                  </a:lnTo>
                  <a:close/>
                </a:path>
                <a:path w="10795635" h="1696720">
                  <a:moveTo>
                    <a:pt x="3129115" y="625513"/>
                  </a:moveTo>
                  <a:lnTo>
                    <a:pt x="3007449" y="409308"/>
                  </a:lnTo>
                  <a:lnTo>
                    <a:pt x="2992132" y="382079"/>
                  </a:lnTo>
                  <a:lnTo>
                    <a:pt x="3027515" y="360857"/>
                  </a:lnTo>
                  <a:lnTo>
                    <a:pt x="3056763" y="332689"/>
                  </a:lnTo>
                  <a:lnTo>
                    <a:pt x="3078873" y="297408"/>
                  </a:lnTo>
                  <a:lnTo>
                    <a:pt x="3080347" y="292950"/>
                  </a:lnTo>
                  <a:lnTo>
                    <a:pt x="3092869" y="254800"/>
                  </a:lnTo>
                  <a:lnTo>
                    <a:pt x="3097758" y="204647"/>
                  </a:lnTo>
                  <a:lnTo>
                    <a:pt x="3092818" y="153708"/>
                  </a:lnTo>
                  <a:lnTo>
                    <a:pt x="3078683" y="111810"/>
                  </a:lnTo>
                  <a:lnTo>
                    <a:pt x="3056369" y="78282"/>
                  </a:lnTo>
                  <a:lnTo>
                    <a:pt x="3026892" y="52400"/>
                  </a:lnTo>
                  <a:lnTo>
                    <a:pt x="2991256" y="33477"/>
                  </a:lnTo>
                  <a:lnTo>
                    <a:pt x="2953347" y="21717"/>
                  </a:lnTo>
                  <a:lnTo>
                    <a:pt x="2953347" y="204647"/>
                  </a:lnTo>
                  <a:lnTo>
                    <a:pt x="2946450" y="242824"/>
                  </a:lnTo>
                  <a:lnTo>
                    <a:pt x="2926003" y="270459"/>
                  </a:lnTo>
                  <a:lnTo>
                    <a:pt x="2892425" y="287274"/>
                  </a:lnTo>
                  <a:lnTo>
                    <a:pt x="2846070" y="292950"/>
                  </a:lnTo>
                  <a:lnTo>
                    <a:pt x="2780042" y="292950"/>
                  </a:lnTo>
                  <a:lnTo>
                    <a:pt x="2780042" y="127901"/>
                  </a:lnTo>
                  <a:lnTo>
                    <a:pt x="2846070" y="127901"/>
                  </a:lnTo>
                  <a:lnTo>
                    <a:pt x="2892425" y="131775"/>
                  </a:lnTo>
                  <a:lnTo>
                    <a:pt x="2926003" y="144614"/>
                  </a:lnTo>
                  <a:lnTo>
                    <a:pt x="2946450" y="168287"/>
                  </a:lnTo>
                  <a:lnTo>
                    <a:pt x="2953347" y="204647"/>
                  </a:lnTo>
                  <a:lnTo>
                    <a:pt x="2953347" y="21717"/>
                  </a:lnTo>
                  <a:lnTo>
                    <a:pt x="2950489" y="20828"/>
                  </a:lnTo>
                  <a:lnTo>
                    <a:pt x="2905607" y="13754"/>
                  </a:lnTo>
                  <a:lnTo>
                    <a:pt x="2857614" y="11544"/>
                  </a:lnTo>
                  <a:lnTo>
                    <a:pt x="2632329" y="11544"/>
                  </a:lnTo>
                  <a:lnTo>
                    <a:pt x="2632329" y="625513"/>
                  </a:lnTo>
                  <a:lnTo>
                    <a:pt x="2780042" y="625513"/>
                  </a:lnTo>
                  <a:lnTo>
                    <a:pt x="2780042" y="409308"/>
                  </a:lnTo>
                  <a:lnTo>
                    <a:pt x="2851010" y="409308"/>
                  </a:lnTo>
                  <a:lnTo>
                    <a:pt x="2964078" y="625513"/>
                  </a:lnTo>
                  <a:lnTo>
                    <a:pt x="3129115" y="625513"/>
                  </a:lnTo>
                  <a:close/>
                </a:path>
                <a:path w="10795635" h="1696720">
                  <a:moveTo>
                    <a:pt x="3274441" y="919924"/>
                  </a:moveTo>
                  <a:lnTo>
                    <a:pt x="3140748" y="919924"/>
                  </a:lnTo>
                  <a:lnTo>
                    <a:pt x="3140748" y="1693164"/>
                  </a:lnTo>
                  <a:lnTo>
                    <a:pt x="3274441" y="1693164"/>
                  </a:lnTo>
                  <a:lnTo>
                    <a:pt x="3274441" y="919924"/>
                  </a:lnTo>
                  <a:close/>
                </a:path>
                <a:path w="10795635" h="1696720">
                  <a:moveTo>
                    <a:pt x="3713378" y="625513"/>
                  </a:moveTo>
                  <a:lnTo>
                    <a:pt x="3669563" y="484403"/>
                  </a:lnTo>
                  <a:lnTo>
                    <a:pt x="3634206" y="370522"/>
                  </a:lnTo>
                  <a:lnTo>
                    <a:pt x="3556825" y="121310"/>
                  </a:lnTo>
                  <a:lnTo>
                    <a:pt x="3522751" y="11544"/>
                  </a:lnTo>
                  <a:lnTo>
                    <a:pt x="3494697" y="11544"/>
                  </a:lnTo>
                  <a:lnTo>
                    <a:pt x="3494697" y="370522"/>
                  </a:lnTo>
                  <a:lnTo>
                    <a:pt x="3369259" y="370522"/>
                  </a:lnTo>
                  <a:lnTo>
                    <a:pt x="3382467" y="318528"/>
                  </a:lnTo>
                  <a:lnTo>
                    <a:pt x="3394341" y="271005"/>
                  </a:lnTo>
                  <a:lnTo>
                    <a:pt x="3406292" y="221157"/>
                  </a:lnTo>
                  <a:lnTo>
                    <a:pt x="3418090" y="170688"/>
                  </a:lnTo>
                  <a:lnTo>
                    <a:pt x="3429495" y="121310"/>
                  </a:lnTo>
                  <a:lnTo>
                    <a:pt x="3432797" y="121310"/>
                  </a:lnTo>
                  <a:lnTo>
                    <a:pt x="3445052" y="169989"/>
                  </a:lnTo>
                  <a:lnTo>
                    <a:pt x="3457143" y="220535"/>
                  </a:lnTo>
                  <a:lnTo>
                    <a:pt x="3469246" y="270776"/>
                  </a:lnTo>
                  <a:lnTo>
                    <a:pt x="3481489" y="318528"/>
                  </a:lnTo>
                  <a:lnTo>
                    <a:pt x="3494697" y="370522"/>
                  </a:lnTo>
                  <a:lnTo>
                    <a:pt x="3494697" y="11544"/>
                  </a:lnTo>
                  <a:lnTo>
                    <a:pt x="3346158" y="11544"/>
                  </a:lnTo>
                  <a:lnTo>
                    <a:pt x="3155531" y="625513"/>
                  </a:lnTo>
                  <a:lnTo>
                    <a:pt x="3305721" y="625513"/>
                  </a:lnTo>
                  <a:lnTo>
                    <a:pt x="3341205" y="484403"/>
                  </a:lnTo>
                  <a:lnTo>
                    <a:pt x="3522751" y="484403"/>
                  </a:lnTo>
                  <a:lnTo>
                    <a:pt x="3558235" y="625513"/>
                  </a:lnTo>
                  <a:lnTo>
                    <a:pt x="3713378" y="625513"/>
                  </a:lnTo>
                  <a:close/>
                </a:path>
                <a:path w="10795635" h="1696720">
                  <a:moveTo>
                    <a:pt x="3834765" y="1082497"/>
                  </a:moveTo>
                  <a:lnTo>
                    <a:pt x="3828250" y="1043800"/>
                  </a:lnTo>
                  <a:lnTo>
                    <a:pt x="3809581" y="1010031"/>
                  </a:lnTo>
                  <a:lnTo>
                    <a:pt x="3780091" y="982129"/>
                  </a:lnTo>
                  <a:lnTo>
                    <a:pt x="3741115" y="961034"/>
                  </a:lnTo>
                  <a:lnTo>
                    <a:pt x="3708514" y="951801"/>
                  </a:lnTo>
                  <a:lnTo>
                    <a:pt x="3708514" y="1082497"/>
                  </a:lnTo>
                  <a:lnTo>
                    <a:pt x="3703612" y="1102207"/>
                  </a:lnTo>
                  <a:lnTo>
                    <a:pt x="3689731" y="1115822"/>
                  </a:lnTo>
                  <a:lnTo>
                    <a:pt x="3668128" y="1123696"/>
                  </a:lnTo>
                  <a:lnTo>
                    <a:pt x="3640010" y="1126236"/>
                  </a:lnTo>
                  <a:lnTo>
                    <a:pt x="3612731" y="1123696"/>
                  </a:lnTo>
                  <a:lnTo>
                    <a:pt x="3591331" y="1115822"/>
                  </a:lnTo>
                  <a:lnTo>
                    <a:pt x="3577348" y="1102207"/>
                  </a:lnTo>
                  <a:lnTo>
                    <a:pt x="3572345" y="1082497"/>
                  </a:lnTo>
                  <a:lnTo>
                    <a:pt x="3577348" y="1063256"/>
                  </a:lnTo>
                  <a:lnTo>
                    <a:pt x="3591331" y="1049896"/>
                  </a:lnTo>
                  <a:lnTo>
                    <a:pt x="3612731" y="1042111"/>
                  </a:lnTo>
                  <a:lnTo>
                    <a:pt x="3640010" y="1039583"/>
                  </a:lnTo>
                  <a:lnTo>
                    <a:pt x="3668128" y="1042111"/>
                  </a:lnTo>
                  <a:lnTo>
                    <a:pt x="3689731" y="1049896"/>
                  </a:lnTo>
                  <a:lnTo>
                    <a:pt x="3703612" y="1063256"/>
                  </a:lnTo>
                  <a:lnTo>
                    <a:pt x="3708514" y="1082497"/>
                  </a:lnTo>
                  <a:lnTo>
                    <a:pt x="3708514" y="951801"/>
                  </a:lnTo>
                  <a:lnTo>
                    <a:pt x="3693985" y="947686"/>
                  </a:lnTo>
                  <a:lnTo>
                    <a:pt x="3640010" y="943038"/>
                  </a:lnTo>
                  <a:lnTo>
                    <a:pt x="3586391" y="947686"/>
                  </a:lnTo>
                  <a:lnTo>
                    <a:pt x="3539490" y="961034"/>
                  </a:lnTo>
                  <a:lnTo>
                    <a:pt x="3500653" y="982129"/>
                  </a:lnTo>
                  <a:lnTo>
                    <a:pt x="3471240" y="1010031"/>
                  </a:lnTo>
                  <a:lnTo>
                    <a:pt x="3452596" y="1043800"/>
                  </a:lnTo>
                  <a:lnTo>
                    <a:pt x="3446081" y="1082497"/>
                  </a:lnTo>
                  <a:lnTo>
                    <a:pt x="3452596" y="1121829"/>
                  </a:lnTo>
                  <a:lnTo>
                    <a:pt x="3471240" y="1155915"/>
                  </a:lnTo>
                  <a:lnTo>
                    <a:pt x="3500653" y="1183894"/>
                  </a:lnTo>
                  <a:lnTo>
                    <a:pt x="3539490" y="1204937"/>
                  </a:lnTo>
                  <a:lnTo>
                    <a:pt x="3586391" y="1218184"/>
                  </a:lnTo>
                  <a:lnTo>
                    <a:pt x="3640010" y="1222781"/>
                  </a:lnTo>
                  <a:lnTo>
                    <a:pt x="3693985" y="1218184"/>
                  </a:lnTo>
                  <a:lnTo>
                    <a:pt x="3741115" y="1204937"/>
                  </a:lnTo>
                  <a:lnTo>
                    <a:pt x="3780091" y="1183894"/>
                  </a:lnTo>
                  <a:lnTo>
                    <a:pt x="3809581" y="1155915"/>
                  </a:lnTo>
                  <a:lnTo>
                    <a:pt x="3828250" y="1121829"/>
                  </a:lnTo>
                  <a:lnTo>
                    <a:pt x="3834765" y="1082497"/>
                  </a:lnTo>
                  <a:close/>
                </a:path>
                <a:path w="10795635" h="1696720">
                  <a:moveTo>
                    <a:pt x="4056748" y="919099"/>
                  </a:moveTo>
                  <a:lnTo>
                    <a:pt x="3923068" y="919099"/>
                  </a:lnTo>
                  <a:lnTo>
                    <a:pt x="3923068" y="1364729"/>
                  </a:lnTo>
                  <a:lnTo>
                    <a:pt x="3784435" y="1364729"/>
                  </a:lnTo>
                  <a:lnTo>
                    <a:pt x="3784435" y="1454670"/>
                  </a:lnTo>
                  <a:lnTo>
                    <a:pt x="3923068" y="1454670"/>
                  </a:lnTo>
                  <a:lnTo>
                    <a:pt x="3923068" y="1505013"/>
                  </a:lnTo>
                  <a:lnTo>
                    <a:pt x="4056748" y="1505013"/>
                  </a:lnTo>
                  <a:lnTo>
                    <a:pt x="4056748" y="919099"/>
                  </a:lnTo>
                  <a:close/>
                </a:path>
                <a:path w="10795635" h="1696720">
                  <a:moveTo>
                    <a:pt x="4073258" y="1577632"/>
                  </a:moveTo>
                  <a:lnTo>
                    <a:pt x="3616083" y="1577632"/>
                  </a:lnTo>
                  <a:lnTo>
                    <a:pt x="3616083" y="1488516"/>
                  </a:lnTo>
                  <a:lnTo>
                    <a:pt x="3719233" y="1488516"/>
                  </a:lnTo>
                  <a:lnTo>
                    <a:pt x="3719233" y="1353997"/>
                  </a:lnTo>
                  <a:lnTo>
                    <a:pt x="3719233" y="1345742"/>
                  </a:lnTo>
                  <a:lnTo>
                    <a:pt x="3762057" y="1341691"/>
                  </a:lnTo>
                  <a:lnTo>
                    <a:pt x="3804958" y="1336878"/>
                  </a:lnTo>
                  <a:lnTo>
                    <a:pt x="3847706" y="1331125"/>
                  </a:lnTo>
                  <a:lnTo>
                    <a:pt x="3890060" y="1324292"/>
                  </a:lnTo>
                  <a:lnTo>
                    <a:pt x="3880980" y="1230210"/>
                  </a:lnTo>
                  <a:lnTo>
                    <a:pt x="3832009" y="1236078"/>
                  </a:lnTo>
                  <a:lnTo>
                    <a:pt x="3781933" y="1240866"/>
                  </a:lnTo>
                  <a:lnTo>
                    <a:pt x="3731183" y="1244688"/>
                  </a:lnTo>
                  <a:lnTo>
                    <a:pt x="3680193" y="1247673"/>
                  </a:lnTo>
                  <a:lnTo>
                    <a:pt x="3629393" y="1249921"/>
                  </a:lnTo>
                  <a:lnTo>
                    <a:pt x="3530066" y="1252664"/>
                  </a:lnTo>
                  <a:lnTo>
                    <a:pt x="3393275" y="1254150"/>
                  </a:lnTo>
                  <a:lnTo>
                    <a:pt x="3408946" y="1358125"/>
                  </a:lnTo>
                  <a:lnTo>
                    <a:pt x="3450958" y="1357947"/>
                  </a:lnTo>
                  <a:lnTo>
                    <a:pt x="3494976" y="1357299"/>
                  </a:lnTo>
                  <a:lnTo>
                    <a:pt x="3540544" y="1356029"/>
                  </a:lnTo>
                  <a:lnTo>
                    <a:pt x="3587204" y="1353997"/>
                  </a:lnTo>
                  <a:lnTo>
                    <a:pt x="3587204" y="1449730"/>
                  </a:lnTo>
                  <a:lnTo>
                    <a:pt x="3484041" y="1449730"/>
                  </a:lnTo>
                  <a:lnTo>
                    <a:pt x="3484041" y="1682432"/>
                  </a:lnTo>
                  <a:lnTo>
                    <a:pt x="4073258" y="1682432"/>
                  </a:lnTo>
                  <a:lnTo>
                    <a:pt x="4073258" y="1577632"/>
                  </a:lnTo>
                  <a:close/>
                </a:path>
                <a:path w="10795635" h="1696720">
                  <a:moveTo>
                    <a:pt x="4281957" y="315239"/>
                  </a:moveTo>
                  <a:lnTo>
                    <a:pt x="4278935" y="259981"/>
                  </a:lnTo>
                  <a:lnTo>
                    <a:pt x="4270045" y="210718"/>
                  </a:lnTo>
                  <a:lnTo>
                    <a:pt x="4255567" y="167297"/>
                  </a:lnTo>
                  <a:lnTo>
                    <a:pt x="4235755" y="129552"/>
                  </a:lnTo>
                  <a:lnTo>
                    <a:pt x="4210888" y="97332"/>
                  </a:lnTo>
                  <a:lnTo>
                    <a:pt x="4181246" y="70485"/>
                  </a:lnTo>
                  <a:lnTo>
                    <a:pt x="4147096" y="48856"/>
                  </a:lnTo>
                  <a:lnTo>
                    <a:pt x="4130941" y="41897"/>
                  </a:lnTo>
                  <a:lnTo>
                    <a:pt x="4130941" y="315239"/>
                  </a:lnTo>
                  <a:lnTo>
                    <a:pt x="4125290" y="380136"/>
                  </a:lnTo>
                  <a:lnTo>
                    <a:pt x="4109085" y="429793"/>
                  </a:lnTo>
                  <a:lnTo>
                    <a:pt x="4083494" y="465734"/>
                  </a:lnTo>
                  <a:lnTo>
                    <a:pt x="4049649" y="489508"/>
                  </a:lnTo>
                  <a:lnTo>
                    <a:pt x="4008691" y="502653"/>
                  </a:lnTo>
                  <a:lnTo>
                    <a:pt x="3961777" y="506691"/>
                  </a:lnTo>
                  <a:lnTo>
                    <a:pt x="3941965" y="506691"/>
                  </a:lnTo>
                  <a:lnTo>
                    <a:pt x="3941965" y="128727"/>
                  </a:lnTo>
                  <a:lnTo>
                    <a:pt x="3961777" y="128727"/>
                  </a:lnTo>
                  <a:lnTo>
                    <a:pt x="4008691" y="132410"/>
                  </a:lnTo>
                  <a:lnTo>
                    <a:pt x="4049649" y="144627"/>
                  </a:lnTo>
                  <a:lnTo>
                    <a:pt x="4083494" y="167208"/>
                  </a:lnTo>
                  <a:lnTo>
                    <a:pt x="4109085" y="201968"/>
                  </a:lnTo>
                  <a:lnTo>
                    <a:pt x="4125290" y="250698"/>
                  </a:lnTo>
                  <a:lnTo>
                    <a:pt x="4130941" y="315239"/>
                  </a:lnTo>
                  <a:lnTo>
                    <a:pt x="4130941" y="41897"/>
                  </a:lnTo>
                  <a:lnTo>
                    <a:pt x="4108716" y="32308"/>
                  </a:lnTo>
                  <a:lnTo>
                    <a:pt x="4066362" y="20675"/>
                  </a:lnTo>
                  <a:lnTo>
                    <a:pt x="4020312" y="13804"/>
                  </a:lnTo>
                  <a:lnTo>
                    <a:pt x="3970845" y="11544"/>
                  </a:lnTo>
                  <a:lnTo>
                    <a:pt x="3794252" y="11544"/>
                  </a:lnTo>
                  <a:lnTo>
                    <a:pt x="3794252" y="625513"/>
                  </a:lnTo>
                  <a:lnTo>
                    <a:pt x="3979100" y="625513"/>
                  </a:lnTo>
                  <a:lnTo>
                    <a:pt x="4026522" y="623112"/>
                  </a:lnTo>
                  <a:lnTo>
                    <a:pt x="4070883" y="615823"/>
                  </a:lnTo>
                  <a:lnTo>
                    <a:pt x="4111891" y="603554"/>
                  </a:lnTo>
                  <a:lnTo>
                    <a:pt x="4149229" y="586219"/>
                  </a:lnTo>
                  <a:lnTo>
                    <a:pt x="4182592" y="563740"/>
                  </a:lnTo>
                  <a:lnTo>
                    <a:pt x="4211663" y="535990"/>
                  </a:lnTo>
                  <a:lnTo>
                    <a:pt x="4236148" y="502907"/>
                  </a:lnTo>
                  <a:lnTo>
                    <a:pt x="4255732" y="464375"/>
                  </a:lnTo>
                  <a:lnTo>
                    <a:pt x="4270095" y="420319"/>
                  </a:lnTo>
                  <a:lnTo>
                    <a:pt x="4278947" y="370636"/>
                  </a:lnTo>
                  <a:lnTo>
                    <a:pt x="4281957" y="315239"/>
                  </a:lnTo>
                  <a:close/>
                </a:path>
                <a:path w="10795635" h="1696720">
                  <a:moveTo>
                    <a:pt x="4560062" y="11544"/>
                  </a:moveTo>
                  <a:lnTo>
                    <a:pt x="4412348" y="11544"/>
                  </a:lnTo>
                  <a:lnTo>
                    <a:pt x="4412348" y="625513"/>
                  </a:lnTo>
                  <a:lnTo>
                    <a:pt x="4560062" y="625513"/>
                  </a:lnTo>
                  <a:lnTo>
                    <a:pt x="4560062" y="11544"/>
                  </a:lnTo>
                  <a:close/>
                </a:path>
                <a:path w="10795635" h="1696720">
                  <a:moveTo>
                    <a:pt x="4574171" y="996670"/>
                  </a:moveTo>
                  <a:lnTo>
                    <a:pt x="4202823" y="996670"/>
                  </a:lnTo>
                  <a:lnTo>
                    <a:pt x="4202823" y="1103134"/>
                  </a:lnTo>
                  <a:lnTo>
                    <a:pt x="4438840" y="1103134"/>
                  </a:lnTo>
                  <a:lnTo>
                    <a:pt x="4430331" y="1150797"/>
                  </a:lnTo>
                  <a:lnTo>
                    <a:pt x="4417644" y="1195400"/>
                  </a:lnTo>
                  <a:lnTo>
                    <a:pt x="4400702" y="1237132"/>
                  </a:lnTo>
                  <a:lnTo>
                    <a:pt x="4379417" y="1276210"/>
                  </a:lnTo>
                  <a:lnTo>
                    <a:pt x="4353738" y="1312837"/>
                  </a:lnTo>
                  <a:lnTo>
                    <a:pt x="4323562" y="1347216"/>
                  </a:lnTo>
                  <a:lnTo>
                    <a:pt x="4288841" y="1379537"/>
                  </a:lnTo>
                  <a:lnTo>
                    <a:pt x="4249496" y="1410004"/>
                  </a:lnTo>
                  <a:lnTo>
                    <a:pt x="4205440" y="1438833"/>
                  </a:lnTo>
                  <a:lnTo>
                    <a:pt x="4156608" y="1466227"/>
                  </a:lnTo>
                  <a:lnTo>
                    <a:pt x="4230878" y="1566900"/>
                  </a:lnTo>
                  <a:lnTo>
                    <a:pt x="4280827" y="1539621"/>
                  </a:lnTo>
                  <a:lnTo>
                    <a:pt x="4326153" y="1510588"/>
                  </a:lnTo>
                  <a:lnTo>
                    <a:pt x="4367034" y="1479880"/>
                  </a:lnTo>
                  <a:lnTo>
                    <a:pt x="4403636" y="1447520"/>
                  </a:lnTo>
                  <a:lnTo>
                    <a:pt x="4436148" y="1413573"/>
                  </a:lnTo>
                  <a:lnTo>
                    <a:pt x="4464723" y="1378064"/>
                  </a:lnTo>
                  <a:lnTo>
                    <a:pt x="4489564" y="1341069"/>
                  </a:lnTo>
                  <a:lnTo>
                    <a:pt x="4510811" y="1302613"/>
                  </a:lnTo>
                  <a:lnTo>
                    <a:pt x="4528667" y="1262748"/>
                  </a:lnTo>
                  <a:lnTo>
                    <a:pt x="4543298" y="1221536"/>
                  </a:lnTo>
                  <a:lnTo>
                    <a:pt x="4554880" y="1179004"/>
                  </a:lnTo>
                  <a:lnTo>
                    <a:pt x="4563580" y="1135202"/>
                  </a:lnTo>
                  <a:lnTo>
                    <a:pt x="4569587" y="1090180"/>
                  </a:lnTo>
                  <a:lnTo>
                    <a:pt x="4573054" y="1043990"/>
                  </a:lnTo>
                  <a:lnTo>
                    <a:pt x="4574171" y="996670"/>
                  </a:lnTo>
                  <a:close/>
                </a:path>
                <a:path w="10795635" h="1696720">
                  <a:moveTo>
                    <a:pt x="4883632" y="1204633"/>
                  </a:moveTo>
                  <a:lnTo>
                    <a:pt x="4783785" y="1204633"/>
                  </a:lnTo>
                  <a:lnTo>
                    <a:pt x="4783785" y="918273"/>
                  </a:lnTo>
                  <a:lnTo>
                    <a:pt x="4650092" y="918273"/>
                  </a:lnTo>
                  <a:lnTo>
                    <a:pt x="4650092" y="1692338"/>
                  </a:lnTo>
                  <a:lnTo>
                    <a:pt x="4783785" y="1692338"/>
                  </a:lnTo>
                  <a:lnTo>
                    <a:pt x="4783785" y="1313561"/>
                  </a:lnTo>
                  <a:lnTo>
                    <a:pt x="4883632" y="1313561"/>
                  </a:lnTo>
                  <a:lnTo>
                    <a:pt x="4883632" y="1204633"/>
                  </a:lnTo>
                  <a:close/>
                </a:path>
                <a:path w="10795635" h="1696720">
                  <a:moveTo>
                    <a:pt x="5205387" y="11544"/>
                  </a:moveTo>
                  <a:lnTo>
                    <a:pt x="5065103" y="11544"/>
                  </a:lnTo>
                  <a:lnTo>
                    <a:pt x="5065103" y="214553"/>
                  </a:lnTo>
                  <a:lnTo>
                    <a:pt x="5067033" y="271830"/>
                  </a:lnTo>
                  <a:lnTo>
                    <a:pt x="5071910" y="331114"/>
                  </a:lnTo>
                  <a:lnTo>
                    <a:pt x="5078323" y="388861"/>
                  </a:lnTo>
                  <a:lnTo>
                    <a:pt x="5084902" y="441490"/>
                  </a:lnTo>
                  <a:lnTo>
                    <a:pt x="5080774" y="441490"/>
                  </a:lnTo>
                  <a:lnTo>
                    <a:pt x="5020538" y="305333"/>
                  </a:lnTo>
                  <a:lnTo>
                    <a:pt x="4867872" y="11544"/>
                  </a:lnTo>
                  <a:lnTo>
                    <a:pt x="4717681" y="11544"/>
                  </a:lnTo>
                  <a:lnTo>
                    <a:pt x="4717681" y="625513"/>
                  </a:lnTo>
                  <a:lnTo>
                    <a:pt x="4857966" y="625513"/>
                  </a:lnTo>
                  <a:lnTo>
                    <a:pt x="4857966" y="421690"/>
                  </a:lnTo>
                  <a:lnTo>
                    <a:pt x="4855934" y="364528"/>
                  </a:lnTo>
                  <a:lnTo>
                    <a:pt x="4850955" y="306057"/>
                  </a:lnTo>
                  <a:lnTo>
                    <a:pt x="4838992" y="194754"/>
                  </a:lnTo>
                  <a:lnTo>
                    <a:pt x="4843119" y="194754"/>
                  </a:lnTo>
                  <a:lnTo>
                    <a:pt x="4903355" y="329260"/>
                  </a:lnTo>
                  <a:lnTo>
                    <a:pt x="5055197" y="625513"/>
                  </a:lnTo>
                  <a:lnTo>
                    <a:pt x="5205387" y="625513"/>
                  </a:lnTo>
                  <a:lnTo>
                    <a:pt x="5205387" y="11544"/>
                  </a:lnTo>
                  <a:close/>
                </a:path>
                <a:path w="10795635" h="1696720">
                  <a:moveTo>
                    <a:pt x="5385371" y="1133665"/>
                  </a:moveTo>
                  <a:lnTo>
                    <a:pt x="5379847" y="1089647"/>
                  </a:lnTo>
                  <a:lnTo>
                    <a:pt x="5364035" y="1050099"/>
                  </a:lnTo>
                  <a:lnTo>
                    <a:pt x="5339054" y="1015873"/>
                  </a:lnTo>
                  <a:lnTo>
                    <a:pt x="5306034" y="987793"/>
                  </a:lnTo>
                  <a:lnTo>
                    <a:pt x="5266093" y="966698"/>
                  </a:lnTo>
                  <a:lnTo>
                    <a:pt x="5254980" y="963485"/>
                  </a:lnTo>
                  <a:lnTo>
                    <a:pt x="5254980" y="1133665"/>
                  </a:lnTo>
                  <a:lnTo>
                    <a:pt x="5248668" y="1167244"/>
                  </a:lnTo>
                  <a:lnTo>
                    <a:pt x="5231054" y="1191221"/>
                  </a:lnTo>
                  <a:lnTo>
                    <a:pt x="5204155" y="1205611"/>
                  </a:lnTo>
                  <a:lnTo>
                    <a:pt x="5169979" y="1210411"/>
                  </a:lnTo>
                  <a:lnTo>
                    <a:pt x="5135816" y="1205611"/>
                  </a:lnTo>
                  <a:lnTo>
                    <a:pt x="5108918" y="1191221"/>
                  </a:lnTo>
                  <a:lnTo>
                    <a:pt x="5091303" y="1167244"/>
                  </a:lnTo>
                  <a:lnTo>
                    <a:pt x="5084991" y="1133665"/>
                  </a:lnTo>
                  <a:lnTo>
                    <a:pt x="5091303" y="1100569"/>
                  </a:lnTo>
                  <a:lnTo>
                    <a:pt x="5108918" y="1076820"/>
                  </a:lnTo>
                  <a:lnTo>
                    <a:pt x="5135816" y="1062520"/>
                  </a:lnTo>
                  <a:lnTo>
                    <a:pt x="5169979" y="1057744"/>
                  </a:lnTo>
                  <a:lnTo>
                    <a:pt x="5204155" y="1062520"/>
                  </a:lnTo>
                  <a:lnTo>
                    <a:pt x="5231054" y="1076820"/>
                  </a:lnTo>
                  <a:lnTo>
                    <a:pt x="5248668" y="1100569"/>
                  </a:lnTo>
                  <a:lnTo>
                    <a:pt x="5254980" y="1133665"/>
                  </a:lnTo>
                  <a:lnTo>
                    <a:pt x="5254980" y="963485"/>
                  </a:lnTo>
                  <a:lnTo>
                    <a:pt x="5220373" y="953427"/>
                  </a:lnTo>
                  <a:lnTo>
                    <a:pt x="5169979" y="948817"/>
                  </a:lnTo>
                  <a:lnTo>
                    <a:pt x="5119598" y="953427"/>
                  </a:lnTo>
                  <a:lnTo>
                    <a:pt x="5073878" y="966698"/>
                  </a:lnTo>
                  <a:lnTo>
                    <a:pt x="5033937" y="987793"/>
                  </a:lnTo>
                  <a:lnTo>
                    <a:pt x="5000917" y="1015873"/>
                  </a:lnTo>
                  <a:lnTo>
                    <a:pt x="4975936" y="1050099"/>
                  </a:lnTo>
                  <a:lnTo>
                    <a:pt x="4960124" y="1089647"/>
                  </a:lnTo>
                  <a:lnTo>
                    <a:pt x="4954600" y="1133665"/>
                  </a:lnTo>
                  <a:lnTo>
                    <a:pt x="4960124" y="1177988"/>
                  </a:lnTo>
                  <a:lnTo>
                    <a:pt x="4975936" y="1217752"/>
                  </a:lnTo>
                  <a:lnTo>
                    <a:pt x="5000917" y="1252131"/>
                  </a:lnTo>
                  <a:lnTo>
                    <a:pt x="5033937" y="1280299"/>
                  </a:lnTo>
                  <a:lnTo>
                    <a:pt x="5073878" y="1301432"/>
                  </a:lnTo>
                  <a:lnTo>
                    <a:pt x="5119598" y="1314729"/>
                  </a:lnTo>
                  <a:lnTo>
                    <a:pt x="5169979" y="1319339"/>
                  </a:lnTo>
                  <a:lnTo>
                    <a:pt x="5220373" y="1314729"/>
                  </a:lnTo>
                  <a:lnTo>
                    <a:pt x="5266093" y="1301432"/>
                  </a:lnTo>
                  <a:lnTo>
                    <a:pt x="5306034" y="1280299"/>
                  </a:lnTo>
                  <a:lnTo>
                    <a:pt x="5339054" y="1252131"/>
                  </a:lnTo>
                  <a:lnTo>
                    <a:pt x="5364035" y="1217752"/>
                  </a:lnTo>
                  <a:lnTo>
                    <a:pt x="5379847" y="1177988"/>
                  </a:lnTo>
                  <a:lnTo>
                    <a:pt x="5385371" y="1133665"/>
                  </a:lnTo>
                  <a:close/>
                </a:path>
                <a:path w="10795635" h="1696720">
                  <a:moveTo>
                    <a:pt x="5594972" y="1367205"/>
                  </a:moveTo>
                  <a:lnTo>
                    <a:pt x="5462943" y="1367205"/>
                  </a:lnTo>
                  <a:lnTo>
                    <a:pt x="5462943" y="1427441"/>
                  </a:lnTo>
                  <a:lnTo>
                    <a:pt x="5462943" y="1528127"/>
                  </a:lnTo>
                  <a:lnTo>
                    <a:pt x="5462943" y="1580934"/>
                  </a:lnTo>
                  <a:lnTo>
                    <a:pt x="5202999" y="1580934"/>
                  </a:lnTo>
                  <a:lnTo>
                    <a:pt x="5202999" y="1528127"/>
                  </a:lnTo>
                  <a:lnTo>
                    <a:pt x="5462943" y="1528127"/>
                  </a:lnTo>
                  <a:lnTo>
                    <a:pt x="5462943" y="1427441"/>
                  </a:lnTo>
                  <a:lnTo>
                    <a:pt x="5202999" y="1427441"/>
                  </a:lnTo>
                  <a:lnTo>
                    <a:pt x="5202999" y="1367205"/>
                  </a:lnTo>
                  <a:lnTo>
                    <a:pt x="5070957" y="1367205"/>
                  </a:lnTo>
                  <a:lnTo>
                    <a:pt x="5070957" y="1685734"/>
                  </a:lnTo>
                  <a:lnTo>
                    <a:pt x="5594972" y="1685734"/>
                  </a:lnTo>
                  <a:lnTo>
                    <a:pt x="5594972" y="1580934"/>
                  </a:lnTo>
                  <a:lnTo>
                    <a:pt x="5594972" y="1528127"/>
                  </a:lnTo>
                  <a:lnTo>
                    <a:pt x="5594972" y="1427441"/>
                  </a:lnTo>
                  <a:lnTo>
                    <a:pt x="5594972" y="1367205"/>
                  </a:lnTo>
                  <a:close/>
                </a:path>
                <a:path w="10795635" h="1696720">
                  <a:moveTo>
                    <a:pt x="5594972" y="919924"/>
                  </a:moveTo>
                  <a:lnTo>
                    <a:pt x="5461292" y="919924"/>
                  </a:lnTo>
                  <a:lnTo>
                    <a:pt x="5461292" y="1336662"/>
                  </a:lnTo>
                  <a:lnTo>
                    <a:pt x="5594972" y="1336662"/>
                  </a:lnTo>
                  <a:lnTo>
                    <a:pt x="5594972" y="919924"/>
                  </a:lnTo>
                  <a:close/>
                </a:path>
                <a:path w="10795635" h="1696720">
                  <a:moveTo>
                    <a:pt x="5845759" y="274802"/>
                  </a:moveTo>
                  <a:lnTo>
                    <a:pt x="5617172" y="274802"/>
                  </a:lnTo>
                  <a:lnTo>
                    <a:pt x="5617172" y="395274"/>
                  </a:lnTo>
                  <a:lnTo>
                    <a:pt x="5714555" y="395274"/>
                  </a:lnTo>
                  <a:lnTo>
                    <a:pt x="5714555" y="494309"/>
                  </a:lnTo>
                  <a:lnTo>
                    <a:pt x="5702960" y="500938"/>
                  </a:lnTo>
                  <a:lnTo>
                    <a:pt x="5688660" y="505866"/>
                  </a:lnTo>
                  <a:lnTo>
                    <a:pt x="5672658" y="508927"/>
                  </a:lnTo>
                  <a:lnTo>
                    <a:pt x="5655957" y="509981"/>
                  </a:lnTo>
                  <a:lnTo>
                    <a:pt x="5603951" y="504164"/>
                  </a:lnTo>
                  <a:lnTo>
                    <a:pt x="5561698" y="487070"/>
                  </a:lnTo>
                  <a:lnTo>
                    <a:pt x="5529084" y="459232"/>
                  </a:lnTo>
                  <a:lnTo>
                    <a:pt x="5505958" y="421233"/>
                  </a:lnTo>
                  <a:lnTo>
                    <a:pt x="5492178" y="373595"/>
                  </a:lnTo>
                  <a:lnTo>
                    <a:pt x="5487619" y="316890"/>
                  </a:lnTo>
                  <a:lnTo>
                    <a:pt x="5492864" y="261213"/>
                  </a:lnTo>
                  <a:lnTo>
                    <a:pt x="5507875" y="214287"/>
                  </a:lnTo>
                  <a:lnTo>
                    <a:pt x="5531561" y="176695"/>
                  </a:lnTo>
                  <a:lnTo>
                    <a:pt x="5562803" y="149085"/>
                  </a:lnTo>
                  <a:lnTo>
                    <a:pt x="5600509" y="132067"/>
                  </a:lnTo>
                  <a:lnTo>
                    <a:pt x="5643588" y="126250"/>
                  </a:lnTo>
                  <a:lnTo>
                    <a:pt x="5678652" y="129908"/>
                  </a:lnTo>
                  <a:lnTo>
                    <a:pt x="5708154" y="139979"/>
                  </a:lnTo>
                  <a:lnTo>
                    <a:pt x="5733631" y="155155"/>
                  </a:lnTo>
                  <a:lnTo>
                    <a:pt x="5756643" y="174117"/>
                  </a:lnTo>
                  <a:lnTo>
                    <a:pt x="5835040" y="80048"/>
                  </a:lnTo>
                  <a:lnTo>
                    <a:pt x="5799239" y="49784"/>
                  </a:lnTo>
                  <a:lnTo>
                    <a:pt x="5754789" y="24244"/>
                  </a:lnTo>
                  <a:lnTo>
                    <a:pt x="5701347" y="6591"/>
                  </a:lnTo>
                  <a:lnTo>
                    <a:pt x="5638635" y="0"/>
                  </a:lnTo>
                  <a:lnTo>
                    <a:pt x="5594578" y="2882"/>
                  </a:lnTo>
                  <a:lnTo>
                    <a:pt x="5552351" y="11442"/>
                  </a:lnTo>
                  <a:lnTo>
                    <a:pt x="5512422" y="25539"/>
                  </a:lnTo>
                  <a:lnTo>
                    <a:pt x="5475313" y="45059"/>
                  </a:lnTo>
                  <a:lnTo>
                    <a:pt x="5441531" y="69837"/>
                  </a:lnTo>
                  <a:lnTo>
                    <a:pt x="5411559" y="99771"/>
                  </a:lnTo>
                  <a:lnTo>
                    <a:pt x="5385917" y="134708"/>
                  </a:lnTo>
                  <a:lnTo>
                    <a:pt x="5365089" y="174510"/>
                  </a:lnTo>
                  <a:lnTo>
                    <a:pt x="5349595" y="219062"/>
                  </a:lnTo>
                  <a:lnTo>
                    <a:pt x="5339931" y="268211"/>
                  </a:lnTo>
                  <a:lnTo>
                    <a:pt x="5336603" y="321830"/>
                  </a:lnTo>
                  <a:lnTo>
                    <a:pt x="5339842" y="376047"/>
                  </a:lnTo>
                  <a:lnTo>
                    <a:pt x="5349278" y="425246"/>
                  </a:lnTo>
                  <a:lnTo>
                    <a:pt x="5364467" y="469379"/>
                  </a:lnTo>
                  <a:lnTo>
                    <a:pt x="5384990" y="508444"/>
                  </a:lnTo>
                  <a:lnTo>
                    <a:pt x="5410390" y="542391"/>
                  </a:lnTo>
                  <a:lnTo>
                    <a:pt x="5440261" y="571195"/>
                  </a:lnTo>
                  <a:lnTo>
                    <a:pt x="5474132" y="594829"/>
                  </a:lnTo>
                  <a:lnTo>
                    <a:pt x="5511584" y="613270"/>
                  </a:lnTo>
                  <a:lnTo>
                    <a:pt x="5552198" y="626478"/>
                  </a:lnTo>
                  <a:lnTo>
                    <a:pt x="5595518" y="634415"/>
                  </a:lnTo>
                  <a:lnTo>
                    <a:pt x="5641111" y="637070"/>
                  </a:lnTo>
                  <a:lnTo>
                    <a:pt x="5703252" y="631139"/>
                  </a:lnTo>
                  <a:lnTo>
                    <a:pt x="5759526" y="614997"/>
                  </a:lnTo>
                  <a:lnTo>
                    <a:pt x="5807748" y="591121"/>
                  </a:lnTo>
                  <a:lnTo>
                    <a:pt x="5845759" y="561975"/>
                  </a:lnTo>
                  <a:lnTo>
                    <a:pt x="5845759" y="274802"/>
                  </a:lnTo>
                  <a:close/>
                </a:path>
                <a:path w="10795635" h="1696720">
                  <a:moveTo>
                    <a:pt x="6373076" y="996670"/>
                  </a:moveTo>
                  <a:lnTo>
                    <a:pt x="6001728" y="996670"/>
                  </a:lnTo>
                  <a:lnTo>
                    <a:pt x="6001728" y="1103134"/>
                  </a:lnTo>
                  <a:lnTo>
                    <a:pt x="6237744" y="1103134"/>
                  </a:lnTo>
                  <a:lnTo>
                    <a:pt x="6229235" y="1150797"/>
                  </a:lnTo>
                  <a:lnTo>
                    <a:pt x="6216548" y="1195400"/>
                  </a:lnTo>
                  <a:lnTo>
                    <a:pt x="6199606" y="1237132"/>
                  </a:lnTo>
                  <a:lnTo>
                    <a:pt x="6178321" y="1276210"/>
                  </a:lnTo>
                  <a:lnTo>
                    <a:pt x="6152642" y="1312837"/>
                  </a:lnTo>
                  <a:lnTo>
                    <a:pt x="6122479" y="1347216"/>
                  </a:lnTo>
                  <a:lnTo>
                    <a:pt x="6087757" y="1379537"/>
                  </a:lnTo>
                  <a:lnTo>
                    <a:pt x="6048400" y="1410004"/>
                  </a:lnTo>
                  <a:lnTo>
                    <a:pt x="6004344" y="1438833"/>
                  </a:lnTo>
                  <a:lnTo>
                    <a:pt x="5955512" y="1466227"/>
                  </a:lnTo>
                  <a:lnTo>
                    <a:pt x="6029782" y="1566900"/>
                  </a:lnTo>
                  <a:lnTo>
                    <a:pt x="6079731" y="1539621"/>
                  </a:lnTo>
                  <a:lnTo>
                    <a:pt x="6125057" y="1510588"/>
                  </a:lnTo>
                  <a:lnTo>
                    <a:pt x="6165939" y="1479880"/>
                  </a:lnTo>
                  <a:lnTo>
                    <a:pt x="6202540" y="1447520"/>
                  </a:lnTo>
                  <a:lnTo>
                    <a:pt x="6235052" y="1413573"/>
                  </a:lnTo>
                  <a:lnTo>
                    <a:pt x="6263627" y="1378064"/>
                  </a:lnTo>
                  <a:lnTo>
                    <a:pt x="6288468" y="1341069"/>
                  </a:lnTo>
                  <a:lnTo>
                    <a:pt x="6309728" y="1302613"/>
                  </a:lnTo>
                  <a:lnTo>
                    <a:pt x="6327584" y="1262748"/>
                  </a:lnTo>
                  <a:lnTo>
                    <a:pt x="6342215" y="1221536"/>
                  </a:lnTo>
                  <a:lnTo>
                    <a:pt x="6353784" y="1179004"/>
                  </a:lnTo>
                  <a:lnTo>
                    <a:pt x="6362484" y="1135202"/>
                  </a:lnTo>
                  <a:lnTo>
                    <a:pt x="6368491" y="1090180"/>
                  </a:lnTo>
                  <a:lnTo>
                    <a:pt x="6371958" y="1043990"/>
                  </a:lnTo>
                  <a:lnTo>
                    <a:pt x="6373076" y="996670"/>
                  </a:lnTo>
                  <a:close/>
                </a:path>
                <a:path w="10795635" h="1696720">
                  <a:moveTo>
                    <a:pt x="6682537" y="1204633"/>
                  </a:moveTo>
                  <a:lnTo>
                    <a:pt x="6582689" y="1204633"/>
                  </a:lnTo>
                  <a:lnTo>
                    <a:pt x="6582689" y="918273"/>
                  </a:lnTo>
                  <a:lnTo>
                    <a:pt x="6448996" y="918273"/>
                  </a:lnTo>
                  <a:lnTo>
                    <a:pt x="6448996" y="1692338"/>
                  </a:lnTo>
                  <a:lnTo>
                    <a:pt x="6582689" y="1692338"/>
                  </a:lnTo>
                  <a:lnTo>
                    <a:pt x="6582689" y="1313561"/>
                  </a:lnTo>
                  <a:lnTo>
                    <a:pt x="6682537" y="1313561"/>
                  </a:lnTo>
                  <a:lnTo>
                    <a:pt x="6682537" y="1204633"/>
                  </a:lnTo>
                  <a:close/>
                </a:path>
                <a:path w="10795635" h="1696720">
                  <a:moveTo>
                    <a:pt x="6695656" y="211251"/>
                  </a:moveTo>
                  <a:lnTo>
                    <a:pt x="6690601" y="159080"/>
                  </a:lnTo>
                  <a:lnTo>
                    <a:pt x="6680124" y="127901"/>
                  </a:lnTo>
                  <a:lnTo>
                    <a:pt x="6676123" y="115989"/>
                  </a:lnTo>
                  <a:lnTo>
                    <a:pt x="6653263" y="81343"/>
                  </a:lnTo>
                  <a:lnTo>
                    <a:pt x="6623024" y="54457"/>
                  </a:lnTo>
                  <a:lnTo>
                    <a:pt x="6586448" y="34696"/>
                  </a:lnTo>
                  <a:lnTo>
                    <a:pt x="6552057" y="23787"/>
                  </a:lnTo>
                  <a:lnTo>
                    <a:pt x="6552057" y="211251"/>
                  </a:lnTo>
                  <a:lnTo>
                    <a:pt x="6545529" y="251371"/>
                  </a:lnTo>
                  <a:lnTo>
                    <a:pt x="6525755" y="280885"/>
                  </a:lnTo>
                  <a:lnTo>
                    <a:pt x="6492532" y="299097"/>
                  </a:lnTo>
                  <a:lnTo>
                    <a:pt x="6445605" y="305333"/>
                  </a:lnTo>
                  <a:lnTo>
                    <a:pt x="6381242" y="305333"/>
                  </a:lnTo>
                  <a:lnTo>
                    <a:pt x="6381242" y="127901"/>
                  </a:lnTo>
                  <a:lnTo>
                    <a:pt x="6441478" y="127901"/>
                  </a:lnTo>
                  <a:lnTo>
                    <a:pt x="6488697" y="132232"/>
                  </a:lnTo>
                  <a:lnTo>
                    <a:pt x="6523380" y="146367"/>
                  </a:lnTo>
                  <a:lnTo>
                    <a:pt x="6544767" y="172123"/>
                  </a:lnTo>
                  <a:lnTo>
                    <a:pt x="6552057" y="211251"/>
                  </a:lnTo>
                  <a:lnTo>
                    <a:pt x="6552057" y="23787"/>
                  </a:lnTo>
                  <a:lnTo>
                    <a:pt x="6544551" y="21399"/>
                  </a:lnTo>
                  <a:lnTo>
                    <a:pt x="6498361" y="13906"/>
                  </a:lnTo>
                  <a:lnTo>
                    <a:pt x="6448907" y="11544"/>
                  </a:lnTo>
                  <a:lnTo>
                    <a:pt x="6233528" y="11544"/>
                  </a:lnTo>
                  <a:lnTo>
                    <a:pt x="6233528" y="625513"/>
                  </a:lnTo>
                  <a:lnTo>
                    <a:pt x="6381242" y="625513"/>
                  </a:lnTo>
                  <a:lnTo>
                    <a:pt x="6381242" y="421690"/>
                  </a:lnTo>
                  <a:lnTo>
                    <a:pt x="6453035" y="421690"/>
                  </a:lnTo>
                  <a:lnTo>
                    <a:pt x="6500660" y="418642"/>
                  </a:lnTo>
                  <a:lnTo>
                    <a:pt x="6545605" y="409346"/>
                  </a:lnTo>
                  <a:lnTo>
                    <a:pt x="6586741" y="393623"/>
                  </a:lnTo>
                  <a:lnTo>
                    <a:pt x="6622923" y="371246"/>
                  </a:lnTo>
                  <a:lnTo>
                    <a:pt x="6653047" y="342023"/>
                  </a:lnTo>
                  <a:lnTo>
                    <a:pt x="6675958" y="305752"/>
                  </a:lnTo>
                  <a:lnTo>
                    <a:pt x="6676098" y="305333"/>
                  </a:lnTo>
                  <a:lnTo>
                    <a:pt x="6690538" y="262229"/>
                  </a:lnTo>
                  <a:lnTo>
                    <a:pt x="6695656" y="211251"/>
                  </a:lnTo>
                  <a:close/>
                </a:path>
                <a:path w="10795635" h="1696720">
                  <a:moveTo>
                    <a:pt x="7178497" y="1250022"/>
                  </a:moveTo>
                  <a:lnTo>
                    <a:pt x="7174471" y="1188212"/>
                  </a:lnTo>
                  <a:lnTo>
                    <a:pt x="7162851" y="1133068"/>
                  </a:lnTo>
                  <a:lnTo>
                    <a:pt x="7146480" y="1090752"/>
                  </a:lnTo>
                  <a:lnTo>
                    <a:pt x="7144296" y="1085088"/>
                  </a:lnTo>
                  <a:lnTo>
                    <a:pt x="7119493" y="1044740"/>
                  </a:lnTo>
                  <a:lnTo>
                    <a:pt x="7089127" y="1012520"/>
                  </a:lnTo>
                  <a:lnTo>
                    <a:pt x="7053859" y="988910"/>
                  </a:lnTo>
                  <a:lnTo>
                    <a:pt x="7050595" y="987717"/>
                  </a:lnTo>
                  <a:lnTo>
                    <a:pt x="7050595" y="1250022"/>
                  </a:lnTo>
                  <a:lnTo>
                    <a:pt x="7044944" y="1320863"/>
                  </a:lnTo>
                  <a:lnTo>
                    <a:pt x="7028929" y="1370507"/>
                  </a:lnTo>
                  <a:lnTo>
                    <a:pt x="7003936" y="1399717"/>
                  </a:lnTo>
                  <a:lnTo>
                    <a:pt x="6971373" y="1409293"/>
                  </a:lnTo>
                  <a:lnTo>
                    <a:pt x="6938797" y="1399717"/>
                  </a:lnTo>
                  <a:lnTo>
                    <a:pt x="6913804" y="1370507"/>
                  </a:lnTo>
                  <a:lnTo>
                    <a:pt x="6897789" y="1320863"/>
                  </a:lnTo>
                  <a:lnTo>
                    <a:pt x="6892150" y="1250022"/>
                  </a:lnTo>
                  <a:lnTo>
                    <a:pt x="6897789" y="1179182"/>
                  </a:lnTo>
                  <a:lnTo>
                    <a:pt x="6913804" y="1129538"/>
                  </a:lnTo>
                  <a:lnTo>
                    <a:pt x="6938797" y="1100315"/>
                  </a:lnTo>
                  <a:lnTo>
                    <a:pt x="6971373" y="1090752"/>
                  </a:lnTo>
                  <a:lnTo>
                    <a:pt x="7003936" y="1100315"/>
                  </a:lnTo>
                  <a:lnTo>
                    <a:pt x="7028929" y="1129538"/>
                  </a:lnTo>
                  <a:lnTo>
                    <a:pt x="7044944" y="1179182"/>
                  </a:lnTo>
                  <a:lnTo>
                    <a:pt x="7050595" y="1250022"/>
                  </a:lnTo>
                  <a:lnTo>
                    <a:pt x="7050595" y="987717"/>
                  </a:lnTo>
                  <a:lnTo>
                    <a:pt x="7014388" y="974394"/>
                  </a:lnTo>
                  <a:lnTo>
                    <a:pt x="6971373" y="969441"/>
                  </a:lnTo>
                  <a:lnTo>
                    <a:pt x="6928345" y="974394"/>
                  </a:lnTo>
                  <a:lnTo>
                    <a:pt x="6888874" y="988910"/>
                  </a:lnTo>
                  <a:lnTo>
                    <a:pt x="6853606" y="1012520"/>
                  </a:lnTo>
                  <a:lnTo>
                    <a:pt x="6823240" y="1044740"/>
                  </a:lnTo>
                  <a:lnTo>
                    <a:pt x="6798437" y="1085088"/>
                  </a:lnTo>
                  <a:lnTo>
                    <a:pt x="6779895" y="1133068"/>
                  </a:lnTo>
                  <a:lnTo>
                    <a:pt x="6768262" y="1188212"/>
                  </a:lnTo>
                  <a:lnTo>
                    <a:pt x="6764236" y="1250022"/>
                  </a:lnTo>
                  <a:lnTo>
                    <a:pt x="6768262" y="1311833"/>
                  </a:lnTo>
                  <a:lnTo>
                    <a:pt x="6779895" y="1366964"/>
                  </a:lnTo>
                  <a:lnTo>
                    <a:pt x="6798437" y="1414957"/>
                  </a:lnTo>
                  <a:lnTo>
                    <a:pt x="6823240" y="1455293"/>
                  </a:lnTo>
                  <a:lnTo>
                    <a:pt x="6853606" y="1487512"/>
                  </a:lnTo>
                  <a:lnTo>
                    <a:pt x="6888874" y="1511122"/>
                  </a:lnTo>
                  <a:lnTo>
                    <a:pt x="6928345" y="1525651"/>
                  </a:lnTo>
                  <a:lnTo>
                    <a:pt x="6971373" y="1530591"/>
                  </a:lnTo>
                  <a:lnTo>
                    <a:pt x="7014388" y="1525651"/>
                  </a:lnTo>
                  <a:lnTo>
                    <a:pt x="7053859" y="1511122"/>
                  </a:lnTo>
                  <a:lnTo>
                    <a:pt x="7089127" y="1487512"/>
                  </a:lnTo>
                  <a:lnTo>
                    <a:pt x="7119493" y="1455293"/>
                  </a:lnTo>
                  <a:lnTo>
                    <a:pt x="7144296" y="1414957"/>
                  </a:lnTo>
                  <a:lnTo>
                    <a:pt x="7146480" y="1409293"/>
                  </a:lnTo>
                  <a:lnTo>
                    <a:pt x="7162851" y="1366964"/>
                  </a:lnTo>
                  <a:lnTo>
                    <a:pt x="7174471" y="1311833"/>
                  </a:lnTo>
                  <a:lnTo>
                    <a:pt x="7178497" y="1250022"/>
                  </a:lnTo>
                  <a:close/>
                </a:path>
                <a:path w="10795635" h="1696720">
                  <a:moveTo>
                    <a:pt x="7203160" y="502183"/>
                  </a:moveTo>
                  <a:lnTo>
                    <a:pt x="6964680" y="502183"/>
                  </a:lnTo>
                  <a:lnTo>
                    <a:pt x="6964680" y="11963"/>
                  </a:lnTo>
                  <a:lnTo>
                    <a:pt x="6816953" y="11963"/>
                  </a:lnTo>
                  <a:lnTo>
                    <a:pt x="6816953" y="502183"/>
                  </a:lnTo>
                  <a:lnTo>
                    <a:pt x="6816953" y="625373"/>
                  </a:lnTo>
                  <a:lnTo>
                    <a:pt x="7203160" y="625373"/>
                  </a:lnTo>
                  <a:lnTo>
                    <a:pt x="7203160" y="502183"/>
                  </a:lnTo>
                  <a:close/>
                </a:path>
                <a:path w="10795635" h="1696720">
                  <a:moveTo>
                    <a:pt x="7393064" y="917448"/>
                  </a:moveTo>
                  <a:lnTo>
                    <a:pt x="7259371" y="917448"/>
                  </a:lnTo>
                  <a:lnTo>
                    <a:pt x="7259371" y="1696466"/>
                  </a:lnTo>
                  <a:lnTo>
                    <a:pt x="7393064" y="1696466"/>
                  </a:lnTo>
                  <a:lnTo>
                    <a:pt x="7393064" y="917448"/>
                  </a:lnTo>
                  <a:close/>
                </a:path>
                <a:path w="10795635" h="1696720">
                  <a:moveTo>
                    <a:pt x="7806410" y="625513"/>
                  </a:moveTo>
                  <a:lnTo>
                    <a:pt x="7762595" y="484403"/>
                  </a:lnTo>
                  <a:lnTo>
                    <a:pt x="7727239" y="370522"/>
                  </a:lnTo>
                  <a:lnTo>
                    <a:pt x="7649858" y="121310"/>
                  </a:lnTo>
                  <a:lnTo>
                    <a:pt x="7615783" y="11544"/>
                  </a:lnTo>
                  <a:lnTo>
                    <a:pt x="7587716" y="11544"/>
                  </a:lnTo>
                  <a:lnTo>
                    <a:pt x="7587716" y="370522"/>
                  </a:lnTo>
                  <a:lnTo>
                    <a:pt x="7462291" y="370522"/>
                  </a:lnTo>
                  <a:lnTo>
                    <a:pt x="7475487" y="318528"/>
                  </a:lnTo>
                  <a:lnTo>
                    <a:pt x="7487361" y="271005"/>
                  </a:lnTo>
                  <a:lnTo>
                    <a:pt x="7499324" y="221157"/>
                  </a:lnTo>
                  <a:lnTo>
                    <a:pt x="7511110" y="170688"/>
                  </a:lnTo>
                  <a:lnTo>
                    <a:pt x="7522527" y="121310"/>
                  </a:lnTo>
                  <a:lnTo>
                    <a:pt x="7525829" y="121310"/>
                  </a:lnTo>
                  <a:lnTo>
                    <a:pt x="7538072" y="169989"/>
                  </a:lnTo>
                  <a:lnTo>
                    <a:pt x="7550175" y="220535"/>
                  </a:lnTo>
                  <a:lnTo>
                    <a:pt x="7562266" y="270776"/>
                  </a:lnTo>
                  <a:lnTo>
                    <a:pt x="7574521" y="318528"/>
                  </a:lnTo>
                  <a:lnTo>
                    <a:pt x="7587716" y="370522"/>
                  </a:lnTo>
                  <a:lnTo>
                    <a:pt x="7587716" y="11544"/>
                  </a:lnTo>
                  <a:lnTo>
                    <a:pt x="7439177" y="11544"/>
                  </a:lnTo>
                  <a:lnTo>
                    <a:pt x="7248550" y="625513"/>
                  </a:lnTo>
                  <a:lnTo>
                    <a:pt x="7398740" y="625513"/>
                  </a:lnTo>
                  <a:lnTo>
                    <a:pt x="7434224" y="484403"/>
                  </a:lnTo>
                  <a:lnTo>
                    <a:pt x="7615783" y="484403"/>
                  </a:lnTo>
                  <a:lnTo>
                    <a:pt x="7651267" y="625513"/>
                  </a:lnTo>
                  <a:lnTo>
                    <a:pt x="7806410" y="625513"/>
                  </a:lnTo>
                  <a:close/>
                </a:path>
                <a:path w="10795635" h="1696720">
                  <a:moveTo>
                    <a:pt x="8151444" y="1269263"/>
                  </a:moveTo>
                  <a:lnTo>
                    <a:pt x="7732230" y="1269263"/>
                  </a:lnTo>
                  <a:lnTo>
                    <a:pt x="7732230" y="1085113"/>
                  </a:lnTo>
                  <a:lnTo>
                    <a:pt x="8146491" y="1085113"/>
                  </a:lnTo>
                  <a:lnTo>
                    <a:pt x="8146491" y="978433"/>
                  </a:lnTo>
                  <a:lnTo>
                    <a:pt x="7599362" y="978433"/>
                  </a:lnTo>
                  <a:lnTo>
                    <a:pt x="7599362" y="1085113"/>
                  </a:lnTo>
                  <a:lnTo>
                    <a:pt x="7599362" y="1269263"/>
                  </a:lnTo>
                  <a:lnTo>
                    <a:pt x="7599362" y="1373403"/>
                  </a:lnTo>
                  <a:lnTo>
                    <a:pt x="8151444" y="1373403"/>
                  </a:lnTo>
                  <a:lnTo>
                    <a:pt x="8151444" y="1269263"/>
                  </a:lnTo>
                  <a:close/>
                </a:path>
                <a:path w="10795635" h="1696720">
                  <a:moveTo>
                    <a:pt x="8223237" y="1499235"/>
                  </a:moveTo>
                  <a:lnTo>
                    <a:pt x="7521791" y="1499235"/>
                  </a:lnTo>
                  <a:lnTo>
                    <a:pt x="7521791" y="1606511"/>
                  </a:lnTo>
                  <a:lnTo>
                    <a:pt x="8223237" y="1606511"/>
                  </a:lnTo>
                  <a:lnTo>
                    <a:pt x="8223237" y="1499235"/>
                  </a:lnTo>
                  <a:close/>
                </a:path>
                <a:path w="10795635" h="1696720">
                  <a:moveTo>
                    <a:pt x="8320519" y="11963"/>
                  </a:moveTo>
                  <a:lnTo>
                    <a:pt x="7840243" y="11963"/>
                  </a:lnTo>
                  <a:lnTo>
                    <a:pt x="7840243" y="133883"/>
                  </a:lnTo>
                  <a:lnTo>
                    <a:pt x="8006105" y="133883"/>
                  </a:lnTo>
                  <a:lnTo>
                    <a:pt x="8006105" y="625373"/>
                  </a:lnTo>
                  <a:lnTo>
                    <a:pt x="8153832" y="625373"/>
                  </a:lnTo>
                  <a:lnTo>
                    <a:pt x="8153832" y="133883"/>
                  </a:lnTo>
                  <a:lnTo>
                    <a:pt x="8320519" y="133883"/>
                  </a:lnTo>
                  <a:lnTo>
                    <a:pt x="8320519" y="11963"/>
                  </a:lnTo>
                  <a:close/>
                </a:path>
                <a:path w="10795635" h="1696720">
                  <a:moveTo>
                    <a:pt x="8823909" y="11963"/>
                  </a:moveTo>
                  <a:lnTo>
                    <a:pt x="8431924" y="11963"/>
                  </a:lnTo>
                  <a:lnTo>
                    <a:pt x="8431924" y="133883"/>
                  </a:lnTo>
                  <a:lnTo>
                    <a:pt x="8431924" y="268503"/>
                  </a:lnTo>
                  <a:lnTo>
                    <a:pt x="8431924" y="391693"/>
                  </a:lnTo>
                  <a:lnTo>
                    <a:pt x="8431924" y="625373"/>
                  </a:lnTo>
                  <a:lnTo>
                    <a:pt x="8579637" y="625373"/>
                  </a:lnTo>
                  <a:lnTo>
                    <a:pt x="8579637" y="391693"/>
                  </a:lnTo>
                  <a:lnTo>
                    <a:pt x="8789251" y="391693"/>
                  </a:lnTo>
                  <a:lnTo>
                    <a:pt x="8789251" y="268503"/>
                  </a:lnTo>
                  <a:lnTo>
                    <a:pt x="8579637" y="268503"/>
                  </a:lnTo>
                  <a:lnTo>
                    <a:pt x="8579637" y="133883"/>
                  </a:lnTo>
                  <a:lnTo>
                    <a:pt x="8823909" y="133883"/>
                  </a:lnTo>
                  <a:lnTo>
                    <a:pt x="8823909" y="11963"/>
                  </a:lnTo>
                  <a:close/>
                </a:path>
                <a:path w="10795635" h="1696720">
                  <a:moveTo>
                    <a:pt x="9481617" y="315239"/>
                  </a:moveTo>
                  <a:lnTo>
                    <a:pt x="9478264" y="257683"/>
                  </a:lnTo>
                  <a:lnTo>
                    <a:pt x="9468434" y="205447"/>
                  </a:lnTo>
                  <a:lnTo>
                    <a:pt x="9452496" y="158711"/>
                  </a:lnTo>
                  <a:lnTo>
                    <a:pt x="9430804" y="117640"/>
                  </a:lnTo>
                  <a:lnTo>
                    <a:pt x="9403740" y="82410"/>
                  </a:lnTo>
                  <a:lnTo>
                    <a:pt x="9371635" y="53213"/>
                  </a:lnTo>
                  <a:lnTo>
                    <a:pt x="9334868" y="30187"/>
                  </a:lnTo>
                  <a:lnTo>
                    <a:pt x="9331427" y="28803"/>
                  </a:lnTo>
                  <a:lnTo>
                    <a:pt x="9331427" y="315239"/>
                  </a:lnTo>
                  <a:lnTo>
                    <a:pt x="9327324" y="371208"/>
                  </a:lnTo>
                  <a:lnTo>
                    <a:pt x="9315374" y="418909"/>
                  </a:lnTo>
                  <a:lnTo>
                    <a:pt x="9296146" y="457479"/>
                  </a:lnTo>
                  <a:lnTo>
                    <a:pt x="9270174" y="486092"/>
                  </a:lnTo>
                  <a:lnTo>
                    <a:pt x="9200210" y="509981"/>
                  </a:lnTo>
                  <a:lnTo>
                    <a:pt x="9162478" y="503872"/>
                  </a:lnTo>
                  <a:lnTo>
                    <a:pt x="9104693" y="457479"/>
                  </a:lnTo>
                  <a:lnTo>
                    <a:pt x="9085656" y="418909"/>
                  </a:lnTo>
                  <a:lnTo>
                    <a:pt x="9073871" y="371208"/>
                  </a:lnTo>
                  <a:lnTo>
                    <a:pt x="9069832" y="315239"/>
                  </a:lnTo>
                  <a:lnTo>
                    <a:pt x="9073871" y="259969"/>
                  </a:lnTo>
                  <a:lnTo>
                    <a:pt x="9085656" y="213423"/>
                  </a:lnTo>
                  <a:lnTo>
                    <a:pt x="9104693" y="176187"/>
                  </a:lnTo>
                  <a:lnTo>
                    <a:pt x="9162478" y="132003"/>
                  </a:lnTo>
                  <a:lnTo>
                    <a:pt x="9200210" y="126250"/>
                  </a:lnTo>
                  <a:lnTo>
                    <a:pt x="9238018" y="132003"/>
                  </a:lnTo>
                  <a:lnTo>
                    <a:pt x="9296146" y="176187"/>
                  </a:lnTo>
                  <a:lnTo>
                    <a:pt x="9315374" y="213423"/>
                  </a:lnTo>
                  <a:lnTo>
                    <a:pt x="9327324" y="259969"/>
                  </a:lnTo>
                  <a:lnTo>
                    <a:pt x="9331427" y="315239"/>
                  </a:lnTo>
                  <a:lnTo>
                    <a:pt x="9331427" y="28803"/>
                  </a:lnTo>
                  <a:lnTo>
                    <a:pt x="9293809" y="13525"/>
                  </a:lnTo>
                  <a:lnTo>
                    <a:pt x="9248800" y="3403"/>
                  </a:lnTo>
                  <a:lnTo>
                    <a:pt x="9200210" y="0"/>
                  </a:lnTo>
                  <a:lnTo>
                    <a:pt x="9151633" y="3390"/>
                  </a:lnTo>
                  <a:lnTo>
                    <a:pt x="9106624" y="13449"/>
                  </a:lnTo>
                  <a:lnTo>
                    <a:pt x="9065552" y="30035"/>
                  </a:lnTo>
                  <a:lnTo>
                    <a:pt x="9028786" y="52971"/>
                  </a:lnTo>
                  <a:lnTo>
                    <a:pt x="8996693" y="82105"/>
                  </a:lnTo>
                  <a:lnTo>
                    <a:pt x="8969616" y="117284"/>
                  </a:lnTo>
                  <a:lnTo>
                    <a:pt x="8947937" y="158343"/>
                  </a:lnTo>
                  <a:lnTo>
                    <a:pt x="8931999" y="205130"/>
                  </a:lnTo>
                  <a:lnTo>
                    <a:pt x="8922169" y="257479"/>
                  </a:lnTo>
                  <a:lnTo>
                    <a:pt x="8918816" y="315239"/>
                  </a:lnTo>
                  <a:lnTo>
                    <a:pt x="8921585" y="368109"/>
                  </a:lnTo>
                  <a:lnTo>
                    <a:pt x="8929738" y="416801"/>
                  </a:lnTo>
                  <a:lnTo>
                    <a:pt x="8942997" y="461124"/>
                  </a:lnTo>
                  <a:lnTo>
                    <a:pt x="8961095" y="500913"/>
                  </a:lnTo>
                  <a:lnTo>
                    <a:pt x="8983739" y="535965"/>
                  </a:lnTo>
                  <a:lnTo>
                    <a:pt x="9010675" y="566115"/>
                  </a:lnTo>
                  <a:lnTo>
                    <a:pt x="9041638" y="591185"/>
                  </a:lnTo>
                  <a:lnTo>
                    <a:pt x="9076347" y="610997"/>
                  </a:lnTo>
                  <a:lnTo>
                    <a:pt x="9114523" y="625360"/>
                  </a:lnTo>
                  <a:lnTo>
                    <a:pt x="9155900" y="634111"/>
                  </a:lnTo>
                  <a:lnTo>
                    <a:pt x="9200210" y="637070"/>
                  </a:lnTo>
                  <a:lnTo>
                    <a:pt x="9244520" y="634111"/>
                  </a:lnTo>
                  <a:lnTo>
                    <a:pt x="9285910" y="625360"/>
                  </a:lnTo>
                  <a:lnTo>
                    <a:pt x="9324086" y="610997"/>
                  </a:lnTo>
                  <a:lnTo>
                    <a:pt x="9358795" y="591185"/>
                  </a:lnTo>
                  <a:lnTo>
                    <a:pt x="9389745" y="566115"/>
                  </a:lnTo>
                  <a:lnTo>
                    <a:pt x="9416682" y="535965"/>
                  </a:lnTo>
                  <a:lnTo>
                    <a:pt x="9433471" y="509981"/>
                  </a:lnTo>
                  <a:lnTo>
                    <a:pt x="9439338" y="500913"/>
                  </a:lnTo>
                  <a:lnTo>
                    <a:pt x="9457423" y="461124"/>
                  </a:lnTo>
                  <a:lnTo>
                    <a:pt x="9470682" y="416801"/>
                  </a:lnTo>
                  <a:lnTo>
                    <a:pt x="9478835" y="368109"/>
                  </a:lnTo>
                  <a:lnTo>
                    <a:pt x="9481617" y="315239"/>
                  </a:lnTo>
                  <a:close/>
                </a:path>
                <a:path w="10795635" h="1696720">
                  <a:moveTo>
                    <a:pt x="10108794" y="625513"/>
                  </a:moveTo>
                  <a:lnTo>
                    <a:pt x="9987128" y="409308"/>
                  </a:lnTo>
                  <a:lnTo>
                    <a:pt x="9971799" y="382079"/>
                  </a:lnTo>
                  <a:lnTo>
                    <a:pt x="10007181" y="360857"/>
                  </a:lnTo>
                  <a:lnTo>
                    <a:pt x="10036429" y="332689"/>
                  </a:lnTo>
                  <a:lnTo>
                    <a:pt x="10058552" y="297408"/>
                  </a:lnTo>
                  <a:lnTo>
                    <a:pt x="10060013" y="292950"/>
                  </a:lnTo>
                  <a:lnTo>
                    <a:pt x="10072548" y="254800"/>
                  </a:lnTo>
                  <a:lnTo>
                    <a:pt x="10077425" y="204647"/>
                  </a:lnTo>
                  <a:lnTo>
                    <a:pt x="10072497" y="153708"/>
                  </a:lnTo>
                  <a:lnTo>
                    <a:pt x="10063785" y="127901"/>
                  </a:lnTo>
                  <a:lnTo>
                    <a:pt x="10058362" y="111810"/>
                  </a:lnTo>
                  <a:lnTo>
                    <a:pt x="10036048" y="78282"/>
                  </a:lnTo>
                  <a:lnTo>
                    <a:pt x="10006559" y="52400"/>
                  </a:lnTo>
                  <a:lnTo>
                    <a:pt x="9970935" y="33477"/>
                  </a:lnTo>
                  <a:lnTo>
                    <a:pt x="9933013" y="21717"/>
                  </a:lnTo>
                  <a:lnTo>
                    <a:pt x="9933013" y="204647"/>
                  </a:lnTo>
                  <a:lnTo>
                    <a:pt x="9926117" y="242824"/>
                  </a:lnTo>
                  <a:lnTo>
                    <a:pt x="9905682" y="270459"/>
                  </a:lnTo>
                  <a:lnTo>
                    <a:pt x="9872091" y="287274"/>
                  </a:lnTo>
                  <a:lnTo>
                    <a:pt x="9825736" y="292950"/>
                  </a:lnTo>
                  <a:lnTo>
                    <a:pt x="9759721" y="292950"/>
                  </a:lnTo>
                  <a:lnTo>
                    <a:pt x="9759721" y="127901"/>
                  </a:lnTo>
                  <a:lnTo>
                    <a:pt x="9825736" y="127901"/>
                  </a:lnTo>
                  <a:lnTo>
                    <a:pt x="9872091" y="131775"/>
                  </a:lnTo>
                  <a:lnTo>
                    <a:pt x="9905682" y="144614"/>
                  </a:lnTo>
                  <a:lnTo>
                    <a:pt x="9926117" y="168287"/>
                  </a:lnTo>
                  <a:lnTo>
                    <a:pt x="9933013" y="204647"/>
                  </a:lnTo>
                  <a:lnTo>
                    <a:pt x="9933013" y="21717"/>
                  </a:lnTo>
                  <a:lnTo>
                    <a:pt x="9930168" y="20828"/>
                  </a:lnTo>
                  <a:lnTo>
                    <a:pt x="9885286" y="13754"/>
                  </a:lnTo>
                  <a:lnTo>
                    <a:pt x="9837293" y="11544"/>
                  </a:lnTo>
                  <a:lnTo>
                    <a:pt x="9612008" y="11544"/>
                  </a:lnTo>
                  <a:lnTo>
                    <a:pt x="9612008" y="625513"/>
                  </a:lnTo>
                  <a:lnTo>
                    <a:pt x="9759721" y="625513"/>
                  </a:lnTo>
                  <a:lnTo>
                    <a:pt x="9759721" y="409308"/>
                  </a:lnTo>
                  <a:lnTo>
                    <a:pt x="9830689" y="409308"/>
                  </a:lnTo>
                  <a:lnTo>
                    <a:pt x="9943744" y="625513"/>
                  </a:lnTo>
                  <a:lnTo>
                    <a:pt x="10108794" y="625513"/>
                  </a:lnTo>
                  <a:close/>
                </a:path>
                <a:path w="10795635" h="1696720">
                  <a:moveTo>
                    <a:pt x="10795381" y="11544"/>
                  </a:moveTo>
                  <a:lnTo>
                    <a:pt x="10635285" y="11544"/>
                  </a:lnTo>
                  <a:lnTo>
                    <a:pt x="10541203" y="276453"/>
                  </a:lnTo>
                  <a:lnTo>
                    <a:pt x="10532783" y="303618"/>
                  </a:lnTo>
                  <a:lnTo>
                    <a:pt x="10516260" y="360121"/>
                  </a:lnTo>
                  <a:lnTo>
                    <a:pt x="10507370" y="388683"/>
                  </a:lnTo>
                  <a:lnTo>
                    <a:pt x="10503243" y="388683"/>
                  </a:lnTo>
                  <a:lnTo>
                    <a:pt x="10494823" y="360121"/>
                  </a:lnTo>
                  <a:lnTo>
                    <a:pt x="10486644" y="331635"/>
                  </a:lnTo>
                  <a:lnTo>
                    <a:pt x="10478300" y="303618"/>
                  </a:lnTo>
                  <a:lnTo>
                    <a:pt x="10469410" y="276453"/>
                  </a:lnTo>
                  <a:lnTo>
                    <a:pt x="10372039" y="11544"/>
                  </a:lnTo>
                  <a:lnTo>
                    <a:pt x="10212768" y="11544"/>
                  </a:lnTo>
                  <a:lnTo>
                    <a:pt x="10212768" y="625513"/>
                  </a:lnTo>
                  <a:lnTo>
                    <a:pt x="10344798" y="625513"/>
                  </a:lnTo>
                  <a:lnTo>
                    <a:pt x="10344798" y="415086"/>
                  </a:lnTo>
                  <a:lnTo>
                    <a:pt x="10342880" y="364528"/>
                  </a:lnTo>
                  <a:lnTo>
                    <a:pt x="10338105" y="308317"/>
                  </a:lnTo>
                  <a:lnTo>
                    <a:pt x="10331920" y="252272"/>
                  </a:lnTo>
                  <a:lnTo>
                    <a:pt x="10325824" y="202171"/>
                  </a:lnTo>
                  <a:lnTo>
                    <a:pt x="10329126" y="202171"/>
                  </a:lnTo>
                  <a:lnTo>
                    <a:pt x="10378643" y="349072"/>
                  </a:lnTo>
                  <a:lnTo>
                    <a:pt x="10461981" y="573532"/>
                  </a:lnTo>
                  <a:lnTo>
                    <a:pt x="10542854" y="573532"/>
                  </a:lnTo>
                  <a:lnTo>
                    <a:pt x="10625379" y="349072"/>
                  </a:lnTo>
                  <a:lnTo>
                    <a:pt x="10676547" y="202171"/>
                  </a:lnTo>
                  <a:lnTo>
                    <a:pt x="10679849" y="202171"/>
                  </a:lnTo>
                  <a:lnTo>
                    <a:pt x="10673753" y="252272"/>
                  </a:lnTo>
                  <a:lnTo>
                    <a:pt x="10667568" y="308317"/>
                  </a:lnTo>
                  <a:lnTo>
                    <a:pt x="10662793" y="364528"/>
                  </a:lnTo>
                  <a:lnTo>
                    <a:pt x="10660863" y="415086"/>
                  </a:lnTo>
                  <a:lnTo>
                    <a:pt x="10660863" y="625513"/>
                  </a:lnTo>
                  <a:lnTo>
                    <a:pt x="10795381" y="625513"/>
                  </a:lnTo>
                  <a:lnTo>
                    <a:pt x="10795381" y="115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22820" y="6366103"/>
              <a:ext cx="4887595" cy="288925"/>
            </a:xfrm>
            <a:custGeom>
              <a:avLst/>
              <a:gdLst/>
              <a:ahLst/>
              <a:cxnLst/>
              <a:rect l="l" t="t" r="r" b="b"/>
              <a:pathLst>
                <a:path w="4887595" h="288925">
                  <a:moveTo>
                    <a:pt x="217487" y="5676"/>
                  </a:moveTo>
                  <a:lnTo>
                    <a:pt x="0" y="5676"/>
                  </a:lnTo>
                  <a:lnTo>
                    <a:pt x="0" y="60286"/>
                  </a:lnTo>
                  <a:lnTo>
                    <a:pt x="75107" y="60286"/>
                  </a:lnTo>
                  <a:lnTo>
                    <a:pt x="75107" y="283806"/>
                  </a:lnTo>
                  <a:lnTo>
                    <a:pt x="141998" y="283806"/>
                  </a:lnTo>
                  <a:lnTo>
                    <a:pt x="141998" y="60286"/>
                  </a:lnTo>
                  <a:lnTo>
                    <a:pt x="217487" y="60286"/>
                  </a:lnTo>
                  <a:lnTo>
                    <a:pt x="217487" y="5676"/>
                  </a:lnTo>
                  <a:close/>
                </a:path>
                <a:path w="4887595" h="288925">
                  <a:moveTo>
                    <a:pt x="510082" y="142748"/>
                  </a:moveTo>
                  <a:lnTo>
                    <a:pt x="504113" y="93027"/>
                  </a:lnTo>
                  <a:lnTo>
                    <a:pt x="488746" y="57175"/>
                  </a:lnTo>
                  <a:lnTo>
                    <a:pt x="487070" y="53263"/>
                  </a:lnTo>
                  <a:lnTo>
                    <a:pt x="460273" y="24091"/>
                  </a:lnTo>
                  <a:lnTo>
                    <a:pt x="442061" y="14808"/>
                  </a:lnTo>
                  <a:lnTo>
                    <a:pt x="442061" y="142748"/>
                  </a:lnTo>
                  <a:lnTo>
                    <a:pt x="437934" y="179387"/>
                  </a:lnTo>
                  <a:lnTo>
                    <a:pt x="426097" y="207162"/>
                  </a:lnTo>
                  <a:lnTo>
                    <a:pt x="407390" y="224777"/>
                  </a:lnTo>
                  <a:lnTo>
                    <a:pt x="382651" y="230936"/>
                  </a:lnTo>
                  <a:lnTo>
                    <a:pt x="357974" y="224777"/>
                  </a:lnTo>
                  <a:lnTo>
                    <a:pt x="339394" y="207162"/>
                  </a:lnTo>
                  <a:lnTo>
                    <a:pt x="327685" y="179387"/>
                  </a:lnTo>
                  <a:lnTo>
                    <a:pt x="323608" y="142748"/>
                  </a:lnTo>
                  <a:lnTo>
                    <a:pt x="327685" y="106667"/>
                  </a:lnTo>
                  <a:lnTo>
                    <a:pt x="339394" y="79781"/>
                  </a:lnTo>
                  <a:lnTo>
                    <a:pt x="357974" y="62979"/>
                  </a:lnTo>
                  <a:lnTo>
                    <a:pt x="382651" y="57175"/>
                  </a:lnTo>
                  <a:lnTo>
                    <a:pt x="407390" y="62979"/>
                  </a:lnTo>
                  <a:lnTo>
                    <a:pt x="426097" y="79781"/>
                  </a:lnTo>
                  <a:lnTo>
                    <a:pt x="437934" y="106667"/>
                  </a:lnTo>
                  <a:lnTo>
                    <a:pt x="442061" y="142748"/>
                  </a:lnTo>
                  <a:lnTo>
                    <a:pt x="442061" y="14808"/>
                  </a:lnTo>
                  <a:lnTo>
                    <a:pt x="425030" y="6121"/>
                  </a:lnTo>
                  <a:lnTo>
                    <a:pt x="382651" y="0"/>
                  </a:lnTo>
                  <a:lnTo>
                    <a:pt x="340271" y="6083"/>
                  </a:lnTo>
                  <a:lnTo>
                    <a:pt x="305028" y="23990"/>
                  </a:lnTo>
                  <a:lnTo>
                    <a:pt x="278231" y="53111"/>
                  </a:lnTo>
                  <a:lnTo>
                    <a:pt x="261200" y="92887"/>
                  </a:lnTo>
                  <a:lnTo>
                    <a:pt x="255219" y="142748"/>
                  </a:lnTo>
                  <a:lnTo>
                    <a:pt x="261200" y="192913"/>
                  </a:lnTo>
                  <a:lnTo>
                    <a:pt x="278231" y="233438"/>
                  </a:lnTo>
                  <a:lnTo>
                    <a:pt x="305028" y="263436"/>
                  </a:lnTo>
                  <a:lnTo>
                    <a:pt x="340271" y="282079"/>
                  </a:lnTo>
                  <a:lnTo>
                    <a:pt x="382651" y="288480"/>
                  </a:lnTo>
                  <a:lnTo>
                    <a:pt x="425030" y="282079"/>
                  </a:lnTo>
                  <a:lnTo>
                    <a:pt x="460273" y="263436"/>
                  </a:lnTo>
                  <a:lnTo>
                    <a:pt x="487070" y="233438"/>
                  </a:lnTo>
                  <a:lnTo>
                    <a:pt x="488124" y="230936"/>
                  </a:lnTo>
                  <a:lnTo>
                    <a:pt x="504113" y="192913"/>
                  </a:lnTo>
                  <a:lnTo>
                    <a:pt x="510082" y="142748"/>
                  </a:lnTo>
                  <a:close/>
                </a:path>
                <a:path w="4887595" h="288925">
                  <a:moveTo>
                    <a:pt x="778383" y="95656"/>
                  </a:moveTo>
                  <a:lnTo>
                    <a:pt x="770648" y="57912"/>
                  </a:lnTo>
                  <a:lnTo>
                    <a:pt x="769543" y="52527"/>
                  </a:lnTo>
                  <a:lnTo>
                    <a:pt x="745502" y="24663"/>
                  </a:lnTo>
                  <a:lnTo>
                    <a:pt x="713359" y="11125"/>
                  </a:lnTo>
                  <a:lnTo>
                    <a:pt x="713359" y="95656"/>
                  </a:lnTo>
                  <a:lnTo>
                    <a:pt x="710399" y="113830"/>
                  </a:lnTo>
                  <a:lnTo>
                    <a:pt x="701446" y="127190"/>
                  </a:lnTo>
                  <a:lnTo>
                    <a:pt x="686409" y="135445"/>
                  </a:lnTo>
                  <a:lnTo>
                    <a:pt x="665162" y="138264"/>
                  </a:lnTo>
                  <a:lnTo>
                    <a:pt x="636016" y="138264"/>
                  </a:lnTo>
                  <a:lnTo>
                    <a:pt x="636016" y="57912"/>
                  </a:lnTo>
                  <a:lnTo>
                    <a:pt x="663282" y="57912"/>
                  </a:lnTo>
                  <a:lnTo>
                    <a:pt x="684669" y="59867"/>
                  </a:lnTo>
                  <a:lnTo>
                    <a:pt x="700379" y="66281"/>
                  </a:lnTo>
                  <a:lnTo>
                    <a:pt x="710057" y="77939"/>
                  </a:lnTo>
                  <a:lnTo>
                    <a:pt x="713359" y="95656"/>
                  </a:lnTo>
                  <a:lnTo>
                    <a:pt x="713359" y="11125"/>
                  </a:lnTo>
                  <a:lnTo>
                    <a:pt x="709968" y="9690"/>
                  </a:lnTo>
                  <a:lnTo>
                    <a:pt x="666648" y="5232"/>
                  </a:lnTo>
                  <a:lnTo>
                    <a:pt x="569125" y="5232"/>
                  </a:lnTo>
                  <a:lnTo>
                    <a:pt x="569125" y="283248"/>
                  </a:lnTo>
                  <a:lnTo>
                    <a:pt x="636016" y="283248"/>
                  </a:lnTo>
                  <a:lnTo>
                    <a:pt x="636016" y="190944"/>
                  </a:lnTo>
                  <a:lnTo>
                    <a:pt x="668515" y="190944"/>
                  </a:lnTo>
                  <a:lnTo>
                    <a:pt x="710438" y="185356"/>
                  </a:lnTo>
                  <a:lnTo>
                    <a:pt x="745451" y="168109"/>
                  </a:lnTo>
                  <a:lnTo>
                    <a:pt x="769467" y="138455"/>
                  </a:lnTo>
                  <a:lnTo>
                    <a:pt x="769505" y="138264"/>
                  </a:lnTo>
                  <a:lnTo>
                    <a:pt x="778383" y="95656"/>
                  </a:lnTo>
                  <a:close/>
                </a:path>
                <a:path w="4887595" h="288925">
                  <a:moveTo>
                    <a:pt x="1141145" y="5676"/>
                  </a:moveTo>
                  <a:lnTo>
                    <a:pt x="923658" y="5676"/>
                  </a:lnTo>
                  <a:lnTo>
                    <a:pt x="923658" y="60286"/>
                  </a:lnTo>
                  <a:lnTo>
                    <a:pt x="998766" y="60286"/>
                  </a:lnTo>
                  <a:lnTo>
                    <a:pt x="998766" y="283806"/>
                  </a:lnTo>
                  <a:lnTo>
                    <a:pt x="1065657" y="283806"/>
                  </a:lnTo>
                  <a:lnTo>
                    <a:pt x="1065657" y="60286"/>
                  </a:lnTo>
                  <a:lnTo>
                    <a:pt x="1141145" y="60286"/>
                  </a:lnTo>
                  <a:lnTo>
                    <a:pt x="1141145" y="5676"/>
                  </a:lnTo>
                  <a:close/>
                </a:path>
                <a:path w="4887595" h="288925">
                  <a:moveTo>
                    <a:pt x="1416545" y="283248"/>
                  </a:moveTo>
                  <a:lnTo>
                    <a:pt x="1361452" y="185343"/>
                  </a:lnTo>
                  <a:lnTo>
                    <a:pt x="1354518" y="173012"/>
                  </a:lnTo>
                  <a:lnTo>
                    <a:pt x="1374127" y="160515"/>
                  </a:lnTo>
                  <a:lnTo>
                    <a:pt x="1389227" y="143065"/>
                  </a:lnTo>
                  <a:lnTo>
                    <a:pt x="1393698" y="132651"/>
                  </a:lnTo>
                  <a:lnTo>
                    <a:pt x="1398917" y="120510"/>
                  </a:lnTo>
                  <a:lnTo>
                    <a:pt x="1402346" y="92671"/>
                  </a:lnTo>
                  <a:lnTo>
                    <a:pt x="1395209" y="57912"/>
                  </a:lnTo>
                  <a:lnTo>
                    <a:pt x="1393710" y="50634"/>
                  </a:lnTo>
                  <a:lnTo>
                    <a:pt x="1370253" y="23723"/>
                  </a:lnTo>
                  <a:lnTo>
                    <a:pt x="1336954" y="9982"/>
                  </a:lnTo>
                  <a:lnTo>
                    <a:pt x="1336954" y="92671"/>
                  </a:lnTo>
                  <a:lnTo>
                    <a:pt x="1333830" y="109956"/>
                  </a:lnTo>
                  <a:lnTo>
                    <a:pt x="1324571" y="122466"/>
                  </a:lnTo>
                  <a:lnTo>
                    <a:pt x="1309370" y="130086"/>
                  </a:lnTo>
                  <a:lnTo>
                    <a:pt x="1288376" y="132651"/>
                  </a:lnTo>
                  <a:lnTo>
                    <a:pt x="1258481" y="132651"/>
                  </a:lnTo>
                  <a:lnTo>
                    <a:pt x="1258481" y="57912"/>
                  </a:lnTo>
                  <a:lnTo>
                    <a:pt x="1288376" y="57912"/>
                  </a:lnTo>
                  <a:lnTo>
                    <a:pt x="1309370" y="59664"/>
                  </a:lnTo>
                  <a:lnTo>
                    <a:pt x="1324571" y="65481"/>
                  </a:lnTo>
                  <a:lnTo>
                    <a:pt x="1333830" y="76200"/>
                  </a:lnTo>
                  <a:lnTo>
                    <a:pt x="1336954" y="92671"/>
                  </a:lnTo>
                  <a:lnTo>
                    <a:pt x="1336954" y="9982"/>
                  </a:lnTo>
                  <a:lnTo>
                    <a:pt x="1335659" y="9436"/>
                  </a:lnTo>
                  <a:lnTo>
                    <a:pt x="1293609" y="5232"/>
                  </a:lnTo>
                  <a:lnTo>
                    <a:pt x="1191590" y="5232"/>
                  </a:lnTo>
                  <a:lnTo>
                    <a:pt x="1191590" y="283248"/>
                  </a:lnTo>
                  <a:lnTo>
                    <a:pt x="1258481" y="283248"/>
                  </a:lnTo>
                  <a:lnTo>
                    <a:pt x="1258481" y="185343"/>
                  </a:lnTo>
                  <a:lnTo>
                    <a:pt x="1290612" y="185343"/>
                  </a:lnTo>
                  <a:lnTo>
                    <a:pt x="1341805" y="283248"/>
                  </a:lnTo>
                  <a:lnTo>
                    <a:pt x="1416545" y="283248"/>
                  </a:lnTo>
                  <a:close/>
                </a:path>
                <a:path w="4887595" h="288925">
                  <a:moveTo>
                    <a:pt x="1681111" y="283248"/>
                  </a:moveTo>
                  <a:lnTo>
                    <a:pt x="1661274" y="219354"/>
                  </a:lnTo>
                  <a:lnTo>
                    <a:pt x="1645259" y="167779"/>
                  </a:lnTo>
                  <a:lnTo>
                    <a:pt x="1610220" y="54927"/>
                  </a:lnTo>
                  <a:lnTo>
                    <a:pt x="1594789" y="5232"/>
                  </a:lnTo>
                  <a:lnTo>
                    <a:pt x="1582089" y="5232"/>
                  </a:lnTo>
                  <a:lnTo>
                    <a:pt x="1582089" y="167779"/>
                  </a:lnTo>
                  <a:lnTo>
                    <a:pt x="1525295" y="167779"/>
                  </a:lnTo>
                  <a:lnTo>
                    <a:pt x="1536649" y="122720"/>
                  </a:lnTo>
                  <a:lnTo>
                    <a:pt x="1547406" y="77292"/>
                  </a:lnTo>
                  <a:lnTo>
                    <a:pt x="1552562" y="54927"/>
                  </a:lnTo>
                  <a:lnTo>
                    <a:pt x="1554060" y="54927"/>
                  </a:lnTo>
                  <a:lnTo>
                    <a:pt x="1559610" y="76974"/>
                  </a:lnTo>
                  <a:lnTo>
                    <a:pt x="1565084" y="99860"/>
                  </a:lnTo>
                  <a:lnTo>
                    <a:pt x="1570558" y="122605"/>
                  </a:lnTo>
                  <a:lnTo>
                    <a:pt x="1576108" y="144233"/>
                  </a:lnTo>
                  <a:lnTo>
                    <a:pt x="1582089" y="167779"/>
                  </a:lnTo>
                  <a:lnTo>
                    <a:pt x="1582089" y="5232"/>
                  </a:lnTo>
                  <a:lnTo>
                    <a:pt x="1514830" y="5232"/>
                  </a:lnTo>
                  <a:lnTo>
                    <a:pt x="1428508" y="283248"/>
                  </a:lnTo>
                  <a:lnTo>
                    <a:pt x="1496517" y="283248"/>
                  </a:lnTo>
                  <a:lnTo>
                    <a:pt x="1512582" y="219354"/>
                  </a:lnTo>
                  <a:lnTo>
                    <a:pt x="1594789" y="219354"/>
                  </a:lnTo>
                  <a:lnTo>
                    <a:pt x="1610868" y="283248"/>
                  </a:lnTo>
                  <a:lnTo>
                    <a:pt x="1681111" y="283248"/>
                  </a:lnTo>
                  <a:close/>
                </a:path>
                <a:path w="4887595" h="288925">
                  <a:moveTo>
                    <a:pt x="1938578" y="142748"/>
                  </a:moveTo>
                  <a:lnTo>
                    <a:pt x="1932076" y="91274"/>
                  </a:lnTo>
                  <a:lnTo>
                    <a:pt x="1913420" y="52527"/>
                  </a:lnTo>
                  <a:lnTo>
                    <a:pt x="1883943" y="25755"/>
                  </a:lnTo>
                  <a:lnTo>
                    <a:pt x="1870202" y="20294"/>
                  </a:lnTo>
                  <a:lnTo>
                    <a:pt x="1870202" y="142748"/>
                  </a:lnTo>
                  <a:lnTo>
                    <a:pt x="1864537" y="184188"/>
                  </a:lnTo>
                  <a:lnTo>
                    <a:pt x="1848713" y="210896"/>
                  </a:lnTo>
                  <a:lnTo>
                    <a:pt x="1824482" y="225196"/>
                  </a:lnTo>
                  <a:lnTo>
                    <a:pt x="1793595" y="229438"/>
                  </a:lnTo>
                  <a:lnTo>
                    <a:pt x="1784629" y="229438"/>
                  </a:lnTo>
                  <a:lnTo>
                    <a:pt x="1784629" y="58293"/>
                  </a:lnTo>
                  <a:lnTo>
                    <a:pt x="1793595" y="58293"/>
                  </a:lnTo>
                  <a:lnTo>
                    <a:pt x="1824482" y="62191"/>
                  </a:lnTo>
                  <a:lnTo>
                    <a:pt x="1848713" y="75717"/>
                  </a:lnTo>
                  <a:lnTo>
                    <a:pt x="1864537" y="101650"/>
                  </a:lnTo>
                  <a:lnTo>
                    <a:pt x="1870202" y="142748"/>
                  </a:lnTo>
                  <a:lnTo>
                    <a:pt x="1870202" y="20294"/>
                  </a:lnTo>
                  <a:lnTo>
                    <a:pt x="1844929" y="10236"/>
                  </a:lnTo>
                  <a:lnTo>
                    <a:pt x="1797710" y="5232"/>
                  </a:lnTo>
                  <a:lnTo>
                    <a:pt x="1717738" y="5232"/>
                  </a:lnTo>
                  <a:lnTo>
                    <a:pt x="1717738" y="283248"/>
                  </a:lnTo>
                  <a:lnTo>
                    <a:pt x="1801444" y="283248"/>
                  </a:lnTo>
                  <a:lnTo>
                    <a:pt x="1846846" y="277926"/>
                  </a:lnTo>
                  <a:lnTo>
                    <a:pt x="1884743" y="261670"/>
                  </a:lnTo>
                  <a:lnTo>
                    <a:pt x="1913661" y="234010"/>
                  </a:lnTo>
                  <a:lnTo>
                    <a:pt x="1915795" y="229438"/>
                  </a:lnTo>
                  <a:lnTo>
                    <a:pt x="1932101" y="194525"/>
                  </a:lnTo>
                  <a:lnTo>
                    <a:pt x="1938578" y="142748"/>
                  </a:lnTo>
                  <a:close/>
                </a:path>
                <a:path w="4887595" h="288925">
                  <a:moveTo>
                    <a:pt x="2064512" y="5232"/>
                  </a:moveTo>
                  <a:lnTo>
                    <a:pt x="1997621" y="5232"/>
                  </a:lnTo>
                  <a:lnTo>
                    <a:pt x="1997621" y="283248"/>
                  </a:lnTo>
                  <a:lnTo>
                    <a:pt x="2064512" y="283248"/>
                  </a:lnTo>
                  <a:lnTo>
                    <a:pt x="2064512" y="5232"/>
                  </a:lnTo>
                  <a:close/>
                </a:path>
                <a:path w="4887595" h="288925">
                  <a:moveTo>
                    <a:pt x="2356739" y="5232"/>
                  </a:moveTo>
                  <a:lnTo>
                    <a:pt x="2293213" y="5232"/>
                  </a:lnTo>
                  <a:lnTo>
                    <a:pt x="2293213" y="97155"/>
                  </a:lnTo>
                  <a:lnTo>
                    <a:pt x="2294090" y="123088"/>
                  </a:lnTo>
                  <a:lnTo>
                    <a:pt x="2296299" y="149936"/>
                  </a:lnTo>
                  <a:lnTo>
                    <a:pt x="2299208" y="176085"/>
                  </a:lnTo>
                  <a:lnTo>
                    <a:pt x="2302179" y="199923"/>
                  </a:lnTo>
                  <a:lnTo>
                    <a:pt x="2300313" y="199923"/>
                  </a:lnTo>
                  <a:lnTo>
                    <a:pt x="2273033" y="138264"/>
                  </a:lnTo>
                  <a:lnTo>
                    <a:pt x="2203907" y="5232"/>
                  </a:lnTo>
                  <a:lnTo>
                    <a:pt x="2135886" y="5232"/>
                  </a:lnTo>
                  <a:lnTo>
                    <a:pt x="2135886" y="283248"/>
                  </a:lnTo>
                  <a:lnTo>
                    <a:pt x="2199411" y="283248"/>
                  </a:lnTo>
                  <a:lnTo>
                    <a:pt x="2199411" y="190944"/>
                  </a:lnTo>
                  <a:lnTo>
                    <a:pt x="2198497" y="165061"/>
                  </a:lnTo>
                  <a:lnTo>
                    <a:pt x="2196236" y="138582"/>
                  </a:lnTo>
                  <a:lnTo>
                    <a:pt x="2190826" y="88188"/>
                  </a:lnTo>
                  <a:lnTo>
                    <a:pt x="2192693" y="88188"/>
                  </a:lnTo>
                  <a:lnTo>
                    <a:pt x="2219972" y="149098"/>
                  </a:lnTo>
                  <a:lnTo>
                    <a:pt x="2288730" y="283248"/>
                  </a:lnTo>
                  <a:lnTo>
                    <a:pt x="2356739" y="283248"/>
                  </a:lnTo>
                  <a:lnTo>
                    <a:pt x="2356739" y="5232"/>
                  </a:lnTo>
                  <a:close/>
                </a:path>
                <a:path w="4887595" h="288925">
                  <a:moveTo>
                    <a:pt x="2646718" y="124434"/>
                  </a:moveTo>
                  <a:lnTo>
                    <a:pt x="2543213" y="124434"/>
                  </a:lnTo>
                  <a:lnTo>
                    <a:pt x="2543213" y="178993"/>
                  </a:lnTo>
                  <a:lnTo>
                    <a:pt x="2587307" y="178993"/>
                  </a:lnTo>
                  <a:lnTo>
                    <a:pt x="2587307" y="223837"/>
                  </a:lnTo>
                  <a:lnTo>
                    <a:pt x="2582049" y="226834"/>
                  </a:lnTo>
                  <a:lnTo>
                    <a:pt x="2575572" y="229069"/>
                  </a:lnTo>
                  <a:lnTo>
                    <a:pt x="2568333" y="230454"/>
                  </a:lnTo>
                  <a:lnTo>
                    <a:pt x="2560764" y="230936"/>
                  </a:lnTo>
                  <a:lnTo>
                    <a:pt x="2527109" y="225044"/>
                  </a:lnTo>
                  <a:lnTo>
                    <a:pt x="2503322" y="207949"/>
                  </a:lnTo>
                  <a:lnTo>
                    <a:pt x="2489200" y="180492"/>
                  </a:lnTo>
                  <a:lnTo>
                    <a:pt x="2484539" y="143497"/>
                  </a:lnTo>
                  <a:lnTo>
                    <a:pt x="2489797" y="107149"/>
                  </a:lnTo>
                  <a:lnTo>
                    <a:pt x="2504440" y="80010"/>
                  </a:lnTo>
                  <a:lnTo>
                    <a:pt x="2526792" y="63042"/>
                  </a:lnTo>
                  <a:lnTo>
                    <a:pt x="2555163" y="57175"/>
                  </a:lnTo>
                  <a:lnTo>
                    <a:pt x="2571051" y="58826"/>
                  </a:lnTo>
                  <a:lnTo>
                    <a:pt x="2584412" y="63385"/>
                  </a:lnTo>
                  <a:lnTo>
                    <a:pt x="2595943" y="70256"/>
                  </a:lnTo>
                  <a:lnTo>
                    <a:pt x="2606357" y="78841"/>
                  </a:lnTo>
                  <a:lnTo>
                    <a:pt x="2641854" y="36245"/>
                  </a:lnTo>
                  <a:lnTo>
                    <a:pt x="2625648" y="22542"/>
                  </a:lnTo>
                  <a:lnTo>
                    <a:pt x="2605519" y="10972"/>
                  </a:lnTo>
                  <a:lnTo>
                    <a:pt x="2581325" y="2984"/>
                  </a:lnTo>
                  <a:lnTo>
                    <a:pt x="2552928" y="0"/>
                  </a:lnTo>
                  <a:lnTo>
                    <a:pt x="2510142" y="6261"/>
                  </a:lnTo>
                  <a:lnTo>
                    <a:pt x="2472652" y="24599"/>
                  </a:lnTo>
                  <a:lnTo>
                    <a:pt x="2442883" y="54394"/>
                  </a:lnTo>
                  <a:lnTo>
                    <a:pt x="2423236" y="94996"/>
                  </a:lnTo>
                  <a:lnTo>
                    <a:pt x="2416149" y="145732"/>
                  </a:lnTo>
                  <a:lnTo>
                    <a:pt x="2423071" y="196735"/>
                  </a:lnTo>
                  <a:lnTo>
                    <a:pt x="2442413" y="236664"/>
                  </a:lnTo>
                  <a:lnTo>
                    <a:pt x="2472093" y="265353"/>
                  </a:lnTo>
                  <a:lnTo>
                    <a:pt x="2510002" y="282676"/>
                  </a:lnTo>
                  <a:lnTo>
                    <a:pt x="2554046" y="288480"/>
                  </a:lnTo>
                  <a:lnTo>
                    <a:pt x="2582189" y="285800"/>
                  </a:lnTo>
                  <a:lnTo>
                    <a:pt x="2607665" y="278485"/>
                  </a:lnTo>
                  <a:lnTo>
                    <a:pt x="2629509" y="267677"/>
                  </a:lnTo>
                  <a:lnTo>
                    <a:pt x="2646718" y="254469"/>
                  </a:lnTo>
                  <a:lnTo>
                    <a:pt x="2646718" y="124434"/>
                  </a:lnTo>
                  <a:close/>
                </a:path>
                <a:path w="4887595" h="288925">
                  <a:moveTo>
                    <a:pt x="3030918" y="95656"/>
                  </a:moveTo>
                  <a:lnTo>
                    <a:pt x="3023184" y="57912"/>
                  </a:lnTo>
                  <a:lnTo>
                    <a:pt x="3022066" y="52527"/>
                  </a:lnTo>
                  <a:lnTo>
                    <a:pt x="2998025" y="24663"/>
                  </a:lnTo>
                  <a:lnTo>
                    <a:pt x="2965894" y="11125"/>
                  </a:lnTo>
                  <a:lnTo>
                    <a:pt x="2965894" y="95656"/>
                  </a:lnTo>
                  <a:lnTo>
                    <a:pt x="2962935" y="113830"/>
                  </a:lnTo>
                  <a:lnTo>
                    <a:pt x="2953982" y="127190"/>
                  </a:lnTo>
                  <a:lnTo>
                    <a:pt x="2938932" y="135445"/>
                  </a:lnTo>
                  <a:lnTo>
                    <a:pt x="2917685" y="138264"/>
                  </a:lnTo>
                  <a:lnTo>
                    <a:pt x="2888538" y="138264"/>
                  </a:lnTo>
                  <a:lnTo>
                    <a:pt x="2888538" y="57912"/>
                  </a:lnTo>
                  <a:lnTo>
                    <a:pt x="2915818" y="57912"/>
                  </a:lnTo>
                  <a:lnTo>
                    <a:pt x="2937205" y="59867"/>
                  </a:lnTo>
                  <a:lnTo>
                    <a:pt x="2952902" y="66281"/>
                  </a:lnTo>
                  <a:lnTo>
                    <a:pt x="2962592" y="77939"/>
                  </a:lnTo>
                  <a:lnTo>
                    <a:pt x="2965894" y="95656"/>
                  </a:lnTo>
                  <a:lnTo>
                    <a:pt x="2965894" y="11125"/>
                  </a:lnTo>
                  <a:lnTo>
                    <a:pt x="2962491" y="9690"/>
                  </a:lnTo>
                  <a:lnTo>
                    <a:pt x="2919184" y="5232"/>
                  </a:lnTo>
                  <a:lnTo>
                    <a:pt x="2821648" y="5232"/>
                  </a:lnTo>
                  <a:lnTo>
                    <a:pt x="2821648" y="283248"/>
                  </a:lnTo>
                  <a:lnTo>
                    <a:pt x="2888538" y="283248"/>
                  </a:lnTo>
                  <a:lnTo>
                    <a:pt x="2888538" y="190944"/>
                  </a:lnTo>
                  <a:lnTo>
                    <a:pt x="2921050" y="190944"/>
                  </a:lnTo>
                  <a:lnTo>
                    <a:pt x="2962960" y="185356"/>
                  </a:lnTo>
                  <a:lnTo>
                    <a:pt x="2997987" y="168109"/>
                  </a:lnTo>
                  <a:lnTo>
                    <a:pt x="3021990" y="138455"/>
                  </a:lnTo>
                  <a:lnTo>
                    <a:pt x="3022041" y="138264"/>
                  </a:lnTo>
                  <a:lnTo>
                    <a:pt x="3030918" y="95656"/>
                  </a:lnTo>
                  <a:close/>
                </a:path>
                <a:path w="4887595" h="288925">
                  <a:moveTo>
                    <a:pt x="3260725" y="226656"/>
                  </a:moveTo>
                  <a:lnTo>
                    <a:pt x="3152737" y="226656"/>
                  </a:lnTo>
                  <a:lnTo>
                    <a:pt x="3152737" y="5676"/>
                  </a:lnTo>
                  <a:lnTo>
                    <a:pt x="3085846" y="5676"/>
                  </a:lnTo>
                  <a:lnTo>
                    <a:pt x="3085846" y="226656"/>
                  </a:lnTo>
                  <a:lnTo>
                    <a:pt x="3085846" y="283806"/>
                  </a:lnTo>
                  <a:lnTo>
                    <a:pt x="3260725" y="283806"/>
                  </a:lnTo>
                  <a:lnTo>
                    <a:pt x="3260725" y="226656"/>
                  </a:lnTo>
                  <a:close/>
                </a:path>
                <a:path w="4887595" h="288925">
                  <a:moveTo>
                    <a:pt x="3533889" y="283248"/>
                  </a:moveTo>
                  <a:lnTo>
                    <a:pt x="3514052" y="219354"/>
                  </a:lnTo>
                  <a:lnTo>
                    <a:pt x="3498037" y="167779"/>
                  </a:lnTo>
                  <a:lnTo>
                    <a:pt x="3462998" y="54927"/>
                  </a:lnTo>
                  <a:lnTo>
                    <a:pt x="3447567" y="5232"/>
                  </a:lnTo>
                  <a:lnTo>
                    <a:pt x="3434867" y="5232"/>
                  </a:lnTo>
                  <a:lnTo>
                    <a:pt x="3434867" y="167779"/>
                  </a:lnTo>
                  <a:lnTo>
                    <a:pt x="3378060" y="167779"/>
                  </a:lnTo>
                  <a:lnTo>
                    <a:pt x="3389426" y="122720"/>
                  </a:lnTo>
                  <a:lnTo>
                    <a:pt x="3400171" y="77292"/>
                  </a:lnTo>
                  <a:lnTo>
                    <a:pt x="3405340" y="54927"/>
                  </a:lnTo>
                  <a:lnTo>
                    <a:pt x="3406838" y="54927"/>
                  </a:lnTo>
                  <a:lnTo>
                    <a:pt x="3412388" y="76974"/>
                  </a:lnTo>
                  <a:lnTo>
                    <a:pt x="3417862" y="99860"/>
                  </a:lnTo>
                  <a:lnTo>
                    <a:pt x="3423335" y="122605"/>
                  </a:lnTo>
                  <a:lnTo>
                    <a:pt x="3428885" y="144233"/>
                  </a:lnTo>
                  <a:lnTo>
                    <a:pt x="3434867" y="167779"/>
                  </a:lnTo>
                  <a:lnTo>
                    <a:pt x="3434867" y="5232"/>
                  </a:lnTo>
                  <a:lnTo>
                    <a:pt x="3367608" y="5232"/>
                  </a:lnTo>
                  <a:lnTo>
                    <a:pt x="3281286" y="283248"/>
                  </a:lnTo>
                  <a:lnTo>
                    <a:pt x="3349294" y="283248"/>
                  </a:lnTo>
                  <a:lnTo>
                    <a:pt x="3365360" y="219354"/>
                  </a:lnTo>
                  <a:lnTo>
                    <a:pt x="3447567" y="219354"/>
                  </a:lnTo>
                  <a:lnTo>
                    <a:pt x="3463645" y="283248"/>
                  </a:lnTo>
                  <a:lnTo>
                    <a:pt x="3533889" y="283248"/>
                  </a:lnTo>
                  <a:close/>
                </a:path>
                <a:path w="4887595" h="288925">
                  <a:moveTo>
                    <a:pt x="3766693" y="5676"/>
                  </a:moveTo>
                  <a:lnTo>
                    <a:pt x="3549218" y="5676"/>
                  </a:lnTo>
                  <a:lnTo>
                    <a:pt x="3549218" y="60286"/>
                  </a:lnTo>
                  <a:lnTo>
                    <a:pt x="3624326" y="60286"/>
                  </a:lnTo>
                  <a:lnTo>
                    <a:pt x="3624326" y="283806"/>
                  </a:lnTo>
                  <a:lnTo>
                    <a:pt x="3691217" y="283806"/>
                  </a:lnTo>
                  <a:lnTo>
                    <a:pt x="3691217" y="60286"/>
                  </a:lnTo>
                  <a:lnTo>
                    <a:pt x="3766693" y="60286"/>
                  </a:lnTo>
                  <a:lnTo>
                    <a:pt x="3766693" y="5676"/>
                  </a:lnTo>
                  <a:close/>
                </a:path>
                <a:path w="4887595" h="288925">
                  <a:moveTo>
                    <a:pt x="3994645" y="5676"/>
                  </a:moveTo>
                  <a:lnTo>
                    <a:pt x="3817150" y="5676"/>
                  </a:lnTo>
                  <a:lnTo>
                    <a:pt x="3817150" y="60286"/>
                  </a:lnTo>
                  <a:lnTo>
                    <a:pt x="3817150" y="121246"/>
                  </a:lnTo>
                  <a:lnTo>
                    <a:pt x="3817150" y="177126"/>
                  </a:lnTo>
                  <a:lnTo>
                    <a:pt x="3817150" y="283806"/>
                  </a:lnTo>
                  <a:lnTo>
                    <a:pt x="3884028" y="283806"/>
                  </a:lnTo>
                  <a:lnTo>
                    <a:pt x="3884028" y="177126"/>
                  </a:lnTo>
                  <a:lnTo>
                    <a:pt x="3978948" y="177126"/>
                  </a:lnTo>
                  <a:lnTo>
                    <a:pt x="3978948" y="121246"/>
                  </a:lnTo>
                  <a:lnTo>
                    <a:pt x="3884028" y="121246"/>
                  </a:lnTo>
                  <a:lnTo>
                    <a:pt x="3884028" y="60286"/>
                  </a:lnTo>
                  <a:lnTo>
                    <a:pt x="3994645" y="60286"/>
                  </a:lnTo>
                  <a:lnTo>
                    <a:pt x="3994645" y="5676"/>
                  </a:lnTo>
                  <a:close/>
                </a:path>
                <a:path w="4887595" h="288925">
                  <a:moveTo>
                    <a:pt x="4292473" y="142748"/>
                  </a:moveTo>
                  <a:lnTo>
                    <a:pt x="4286504" y="93027"/>
                  </a:lnTo>
                  <a:lnTo>
                    <a:pt x="4271137" y="57175"/>
                  </a:lnTo>
                  <a:lnTo>
                    <a:pt x="4269460" y="53263"/>
                  </a:lnTo>
                  <a:lnTo>
                    <a:pt x="4242676" y="24091"/>
                  </a:lnTo>
                  <a:lnTo>
                    <a:pt x="4224464" y="14808"/>
                  </a:lnTo>
                  <a:lnTo>
                    <a:pt x="4224464" y="142748"/>
                  </a:lnTo>
                  <a:lnTo>
                    <a:pt x="4220324" y="179387"/>
                  </a:lnTo>
                  <a:lnTo>
                    <a:pt x="4208488" y="207162"/>
                  </a:lnTo>
                  <a:lnTo>
                    <a:pt x="4189780" y="224777"/>
                  </a:lnTo>
                  <a:lnTo>
                    <a:pt x="4165041" y="230936"/>
                  </a:lnTo>
                  <a:lnTo>
                    <a:pt x="4140365" y="224777"/>
                  </a:lnTo>
                  <a:lnTo>
                    <a:pt x="4121797" y="207162"/>
                  </a:lnTo>
                  <a:lnTo>
                    <a:pt x="4110075" y="179387"/>
                  </a:lnTo>
                  <a:lnTo>
                    <a:pt x="4105999" y="142748"/>
                  </a:lnTo>
                  <a:lnTo>
                    <a:pt x="4110075" y="106667"/>
                  </a:lnTo>
                  <a:lnTo>
                    <a:pt x="4121797" y="79781"/>
                  </a:lnTo>
                  <a:lnTo>
                    <a:pt x="4140365" y="62979"/>
                  </a:lnTo>
                  <a:lnTo>
                    <a:pt x="4165041" y="57175"/>
                  </a:lnTo>
                  <a:lnTo>
                    <a:pt x="4189780" y="62979"/>
                  </a:lnTo>
                  <a:lnTo>
                    <a:pt x="4208488" y="79781"/>
                  </a:lnTo>
                  <a:lnTo>
                    <a:pt x="4220324" y="106667"/>
                  </a:lnTo>
                  <a:lnTo>
                    <a:pt x="4224464" y="142748"/>
                  </a:lnTo>
                  <a:lnTo>
                    <a:pt x="4224464" y="14808"/>
                  </a:lnTo>
                  <a:lnTo>
                    <a:pt x="4207433" y="6121"/>
                  </a:lnTo>
                  <a:lnTo>
                    <a:pt x="4165041" y="0"/>
                  </a:lnTo>
                  <a:lnTo>
                    <a:pt x="4122661" y="6083"/>
                  </a:lnTo>
                  <a:lnTo>
                    <a:pt x="4087418" y="23990"/>
                  </a:lnTo>
                  <a:lnTo>
                    <a:pt x="4060621" y="53111"/>
                  </a:lnTo>
                  <a:lnTo>
                    <a:pt x="4043591" y="92887"/>
                  </a:lnTo>
                  <a:lnTo>
                    <a:pt x="4037622" y="142748"/>
                  </a:lnTo>
                  <a:lnTo>
                    <a:pt x="4043591" y="192913"/>
                  </a:lnTo>
                  <a:lnTo>
                    <a:pt x="4060621" y="233438"/>
                  </a:lnTo>
                  <a:lnTo>
                    <a:pt x="4087418" y="263436"/>
                  </a:lnTo>
                  <a:lnTo>
                    <a:pt x="4122661" y="282079"/>
                  </a:lnTo>
                  <a:lnTo>
                    <a:pt x="4165041" y="288480"/>
                  </a:lnTo>
                  <a:lnTo>
                    <a:pt x="4207433" y="282079"/>
                  </a:lnTo>
                  <a:lnTo>
                    <a:pt x="4242676" y="263436"/>
                  </a:lnTo>
                  <a:lnTo>
                    <a:pt x="4269460" y="233438"/>
                  </a:lnTo>
                  <a:lnTo>
                    <a:pt x="4270514" y="230936"/>
                  </a:lnTo>
                  <a:lnTo>
                    <a:pt x="4286504" y="192913"/>
                  </a:lnTo>
                  <a:lnTo>
                    <a:pt x="4292473" y="142748"/>
                  </a:lnTo>
                  <a:close/>
                </a:path>
                <a:path w="4887595" h="288925">
                  <a:moveTo>
                    <a:pt x="4576470" y="283248"/>
                  </a:moveTo>
                  <a:lnTo>
                    <a:pt x="4521378" y="185343"/>
                  </a:lnTo>
                  <a:lnTo>
                    <a:pt x="4514443" y="173012"/>
                  </a:lnTo>
                  <a:lnTo>
                    <a:pt x="4534052" y="160515"/>
                  </a:lnTo>
                  <a:lnTo>
                    <a:pt x="4549152" y="143065"/>
                  </a:lnTo>
                  <a:lnTo>
                    <a:pt x="4553623" y="132651"/>
                  </a:lnTo>
                  <a:lnTo>
                    <a:pt x="4558843" y="120510"/>
                  </a:lnTo>
                  <a:lnTo>
                    <a:pt x="4562272" y="92671"/>
                  </a:lnTo>
                  <a:lnTo>
                    <a:pt x="4555134" y="57912"/>
                  </a:lnTo>
                  <a:lnTo>
                    <a:pt x="4553636" y="50634"/>
                  </a:lnTo>
                  <a:lnTo>
                    <a:pt x="4530179" y="23723"/>
                  </a:lnTo>
                  <a:lnTo>
                    <a:pt x="4496879" y="9982"/>
                  </a:lnTo>
                  <a:lnTo>
                    <a:pt x="4496879" y="92671"/>
                  </a:lnTo>
                  <a:lnTo>
                    <a:pt x="4493755" y="109956"/>
                  </a:lnTo>
                  <a:lnTo>
                    <a:pt x="4484497" y="122466"/>
                  </a:lnTo>
                  <a:lnTo>
                    <a:pt x="4469295" y="130086"/>
                  </a:lnTo>
                  <a:lnTo>
                    <a:pt x="4448302" y="132651"/>
                  </a:lnTo>
                  <a:lnTo>
                    <a:pt x="4418406" y="132651"/>
                  </a:lnTo>
                  <a:lnTo>
                    <a:pt x="4418406" y="57912"/>
                  </a:lnTo>
                  <a:lnTo>
                    <a:pt x="4448302" y="57912"/>
                  </a:lnTo>
                  <a:lnTo>
                    <a:pt x="4469295" y="59664"/>
                  </a:lnTo>
                  <a:lnTo>
                    <a:pt x="4484497" y="65481"/>
                  </a:lnTo>
                  <a:lnTo>
                    <a:pt x="4493755" y="76200"/>
                  </a:lnTo>
                  <a:lnTo>
                    <a:pt x="4496879" y="92671"/>
                  </a:lnTo>
                  <a:lnTo>
                    <a:pt x="4496879" y="9982"/>
                  </a:lnTo>
                  <a:lnTo>
                    <a:pt x="4495584" y="9436"/>
                  </a:lnTo>
                  <a:lnTo>
                    <a:pt x="4453534" y="5232"/>
                  </a:lnTo>
                  <a:lnTo>
                    <a:pt x="4351515" y="5232"/>
                  </a:lnTo>
                  <a:lnTo>
                    <a:pt x="4351515" y="283248"/>
                  </a:lnTo>
                  <a:lnTo>
                    <a:pt x="4418406" y="283248"/>
                  </a:lnTo>
                  <a:lnTo>
                    <a:pt x="4418406" y="185343"/>
                  </a:lnTo>
                  <a:lnTo>
                    <a:pt x="4450537" y="185343"/>
                  </a:lnTo>
                  <a:lnTo>
                    <a:pt x="4501731" y="283248"/>
                  </a:lnTo>
                  <a:lnTo>
                    <a:pt x="4576470" y="283248"/>
                  </a:lnTo>
                  <a:close/>
                </a:path>
                <a:path w="4887595" h="288925">
                  <a:moveTo>
                    <a:pt x="4887379" y="5232"/>
                  </a:moveTo>
                  <a:lnTo>
                    <a:pt x="4814887" y="5232"/>
                  </a:lnTo>
                  <a:lnTo>
                    <a:pt x="4772279" y="125183"/>
                  </a:lnTo>
                  <a:lnTo>
                    <a:pt x="4768469" y="137477"/>
                  </a:lnTo>
                  <a:lnTo>
                    <a:pt x="4760988" y="163068"/>
                  </a:lnTo>
                  <a:lnTo>
                    <a:pt x="4756963" y="175996"/>
                  </a:lnTo>
                  <a:lnTo>
                    <a:pt x="4755096" y="175996"/>
                  </a:lnTo>
                  <a:lnTo>
                    <a:pt x="4743793" y="137477"/>
                  </a:lnTo>
                  <a:lnTo>
                    <a:pt x="4739767" y="125183"/>
                  </a:lnTo>
                  <a:lnTo>
                    <a:pt x="4695672" y="5232"/>
                  </a:lnTo>
                  <a:lnTo>
                    <a:pt x="4623562" y="5232"/>
                  </a:lnTo>
                  <a:lnTo>
                    <a:pt x="4623562" y="283248"/>
                  </a:lnTo>
                  <a:lnTo>
                    <a:pt x="4683341" y="283248"/>
                  </a:lnTo>
                  <a:lnTo>
                    <a:pt x="4683341" y="187960"/>
                  </a:lnTo>
                  <a:lnTo>
                    <a:pt x="4680305" y="139611"/>
                  </a:lnTo>
                  <a:lnTo>
                    <a:pt x="4674755" y="91554"/>
                  </a:lnTo>
                  <a:lnTo>
                    <a:pt x="4676241" y="91554"/>
                  </a:lnTo>
                  <a:lnTo>
                    <a:pt x="4698670" y="158064"/>
                  </a:lnTo>
                  <a:lnTo>
                    <a:pt x="4736414" y="259702"/>
                  </a:lnTo>
                  <a:lnTo>
                    <a:pt x="4773028" y="259702"/>
                  </a:lnTo>
                  <a:lnTo>
                    <a:pt x="4810404" y="158064"/>
                  </a:lnTo>
                  <a:lnTo>
                    <a:pt x="4833569" y="91554"/>
                  </a:lnTo>
                  <a:lnTo>
                    <a:pt x="4835068" y="91554"/>
                  </a:lnTo>
                  <a:lnTo>
                    <a:pt x="4832299" y="114236"/>
                  </a:lnTo>
                  <a:lnTo>
                    <a:pt x="4829505" y="139611"/>
                  </a:lnTo>
                  <a:lnTo>
                    <a:pt x="4827333" y="165061"/>
                  </a:lnTo>
                  <a:lnTo>
                    <a:pt x="4826470" y="187960"/>
                  </a:lnTo>
                  <a:lnTo>
                    <a:pt x="4826470" y="283248"/>
                  </a:lnTo>
                  <a:lnTo>
                    <a:pt x="4887379" y="283248"/>
                  </a:lnTo>
                  <a:lnTo>
                    <a:pt x="4887379" y="5232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32364" y="7011242"/>
              <a:ext cx="107992" cy="14935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176414" y="7010844"/>
              <a:ext cx="86360" cy="149860"/>
            </a:xfrm>
            <a:custGeom>
              <a:avLst/>
              <a:gdLst/>
              <a:ahLst/>
              <a:cxnLst/>
              <a:rect l="l" t="t" r="r" b="b"/>
              <a:pathLst>
                <a:path w="86359" h="149859">
                  <a:moveTo>
                    <a:pt x="86194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7310"/>
                  </a:lnTo>
                  <a:lnTo>
                    <a:pt x="0" y="82550"/>
                  </a:lnTo>
                  <a:lnTo>
                    <a:pt x="0" y="149860"/>
                  </a:lnTo>
                  <a:lnTo>
                    <a:pt x="18948" y="149860"/>
                  </a:lnTo>
                  <a:lnTo>
                    <a:pt x="18948" y="82550"/>
                  </a:lnTo>
                  <a:lnTo>
                    <a:pt x="76009" y="82550"/>
                  </a:lnTo>
                  <a:lnTo>
                    <a:pt x="76009" y="67310"/>
                  </a:lnTo>
                  <a:lnTo>
                    <a:pt x="18948" y="67310"/>
                  </a:lnTo>
                  <a:lnTo>
                    <a:pt x="18948" y="16510"/>
                  </a:lnTo>
                  <a:lnTo>
                    <a:pt x="86194" y="16510"/>
                  </a:lnTo>
                  <a:lnTo>
                    <a:pt x="86194" y="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82173" y="7008389"/>
              <a:ext cx="103101" cy="1548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18691" y="7011242"/>
              <a:ext cx="107992" cy="14935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562749" y="7010844"/>
              <a:ext cx="86360" cy="149860"/>
            </a:xfrm>
            <a:custGeom>
              <a:avLst/>
              <a:gdLst/>
              <a:ahLst/>
              <a:cxnLst/>
              <a:rect l="l" t="t" r="r" b="b"/>
              <a:pathLst>
                <a:path w="86359" h="149859">
                  <a:moveTo>
                    <a:pt x="86182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7310"/>
                  </a:lnTo>
                  <a:lnTo>
                    <a:pt x="0" y="82550"/>
                  </a:lnTo>
                  <a:lnTo>
                    <a:pt x="0" y="149860"/>
                  </a:lnTo>
                  <a:lnTo>
                    <a:pt x="18948" y="149860"/>
                  </a:lnTo>
                  <a:lnTo>
                    <a:pt x="18948" y="82550"/>
                  </a:lnTo>
                  <a:lnTo>
                    <a:pt x="75996" y="82550"/>
                  </a:lnTo>
                  <a:lnTo>
                    <a:pt x="75996" y="67310"/>
                  </a:lnTo>
                  <a:lnTo>
                    <a:pt x="18948" y="67310"/>
                  </a:lnTo>
                  <a:lnTo>
                    <a:pt x="18948" y="16510"/>
                  </a:lnTo>
                  <a:lnTo>
                    <a:pt x="86182" y="16510"/>
                  </a:lnTo>
                  <a:lnTo>
                    <a:pt x="86182" y="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68499" y="7008389"/>
              <a:ext cx="103101" cy="15485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05017" y="7011242"/>
              <a:ext cx="107992" cy="14935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949070" y="7010844"/>
              <a:ext cx="86360" cy="149860"/>
            </a:xfrm>
            <a:custGeom>
              <a:avLst/>
              <a:gdLst/>
              <a:ahLst/>
              <a:cxnLst/>
              <a:rect l="l" t="t" r="r" b="b"/>
              <a:pathLst>
                <a:path w="86359" h="149859">
                  <a:moveTo>
                    <a:pt x="86194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7310"/>
                  </a:lnTo>
                  <a:lnTo>
                    <a:pt x="0" y="82550"/>
                  </a:lnTo>
                  <a:lnTo>
                    <a:pt x="0" y="149860"/>
                  </a:lnTo>
                  <a:lnTo>
                    <a:pt x="18948" y="149860"/>
                  </a:lnTo>
                  <a:lnTo>
                    <a:pt x="18948" y="82550"/>
                  </a:lnTo>
                  <a:lnTo>
                    <a:pt x="75996" y="82550"/>
                  </a:lnTo>
                  <a:lnTo>
                    <a:pt x="75996" y="67310"/>
                  </a:lnTo>
                  <a:lnTo>
                    <a:pt x="18948" y="67310"/>
                  </a:lnTo>
                  <a:lnTo>
                    <a:pt x="18948" y="16510"/>
                  </a:lnTo>
                  <a:lnTo>
                    <a:pt x="86194" y="16510"/>
                  </a:lnTo>
                  <a:lnTo>
                    <a:pt x="86194" y="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54825" y="7008389"/>
              <a:ext cx="103101" cy="15485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91344" y="7011242"/>
              <a:ext cx="107992" cy="14935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8335391" y="7010844"/>
              <a:ext cx="86360" cy="149860"/>
            </a:xfrm>
            <a:custGeom>
              <a:avLst/>
              <a:gdLst/>
              <a:ahLst/>
              <a:cxnLst/>
              <a:rect l="l" t="t" r="r" b="b"/>
              <a:pathLst>
                <a:path w="86359" h="149859">
                  <a:moveTo>
                    <a:pt x="86194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7310"/>
                  </a:lnTo>
                  <a:lnTo>
                    <a:pt x="0" y="82550"/>
                  </a:lnTo>
                  <a:lnTo>
                    <a:pt x="0" y="149860"/>
                  </a:lnTo>
                  <a:lnTo>
                    <a:pt x="18948" y="149860"/>
                  </a:lnTo>
                  <a:lnTo>
                    <a:pt x="18948" y="82550"/>
                  </a:lnTo>
                  <a:lnTo>
                    <a:pt x="76009" y="82550"/>
                  </a:lnTo>
                  <a:lnTo>
                    <a:pt x="76009" y="67310"/>
                  </a:lnTo>
                  <a:lnTo>
                    <a:pt x="18948" y="67310"/>
                  </a:lnTo>
                  <a:lnTo>
                    <a:pt x="18948" y="16510"/>
                  </a:lnTo>
                  <a:lnTo>
                    <a:pt x="86194" y="16510"/>
                  </a:lnTo>
                  <a:lnTo>
                    <a:pt x="86194" y="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41152" y="7008389"/>
              <a:ext cx="103101" cy="154856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77671" y="7011242"/>
              <a:ext cx="107992" cy="14935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721725" y="7010844"/>
              <a:ext cx="86360" cy="149860"/>
            </a:xfrm>
            <a:custGeom>
              <a:avLst/>
              <a:gdLst/>
              <a:ahLst/>
              <a:cxnLst/>
              <a:rect l="l" t="t" r="r" b="b"/>
              <a:pathLst>
                <a:path w="86359" h="149859">
                  <a:moveTo>
                    <a:pt x="86182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7310"/>
                  </a:lnTo>
                  <a:lnTo>
                    <a:pt x="0" y="82550"/>
                  </a:lnTo>
                  <a:lnTo>
                    <a:pt x="0" y="149860"/>
                  </a:lnTo>
                  <a:lnTo>
                    <a:pt x="18948" y="149860"/>
                  </a:lnTo>
                  <a:lnTo>
                    <a:pt x="18948" y="82550"/>
                  </a:lnTo>
                  <a:lnTo>
                    <a:pt x="75996" y="82550"/>
                  </a:lnTo>
                  <a:lnTo>
                    <a:pt x="75996" y="67310"/>
                  </a:lnTo>
                  <a:lnTo>
                    <a:pt x="18948" y="67310"/>
                  </a:lnTo>
                  <a:lnTo>
                    <a:pt x="18948" y="16510"/>
                  </a:lnTo>
                  <a:lnTo>
                    <a:pt x="86182" y="16510"/>
                  </a:lnTo>
                  <a:lnTo>
                    <a:pt x="86182" y="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27479" y="7008389"/>
              <a:ext cx="103101" cy="15485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63998" y="7011242"/>
              <a:ext cx="107992" cy="14935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9108046" y="7010844"/>
              <a:ext cx="86360" cy="149860"/>
            </a:xfrm>
            <a:custGeom>
              <a:avLst/>
              <a:gdLst/>
              <a:ahLst/>
              <a:cxnLst/>
              <a:rect l="l" t="t" r="r" b="b"/>
              <a:pathLst>
                <a:path w="86359" h="149859">
                  <a:moveTo>
                    <a:pt x="86194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7310"/>
                  </a:lnTo>
                  <a:lnTo>
                    <a:pt x="0" y="82550"/>
                  </a:lnTo>
                  <a:lnTo>
                    <a:pt x="0" y="149860"/>
                  </a:lnTo>
                  <a:lnTo>
                    <a:pt x="18948" y="149860"/>
                  </a:lnTo>
                  <a:lnTo>
                    <a:pt x="18948" y="82550"/>
                  </a:lnTo>
                  <a:lnTo>
                    <a:pt x="76009" y="82550"/>
                  </a:lnTo>
                  <a:lnTo>
                    <a:pt x="76009" y="67310"/>
                  </a:lnTo>
                  <a:lnTo>
                    <a:pt x="18948" y="67310"/>
                  </a:lnTo>
                  <a:lnTo>
                    <a:pt x="18948" y="16510"/>
                  </a:lnTo>
                  <a:lnTo>
                    <a:pt x="86194" y="16510"/>
                  </a:lnTo>
                  <a:lnTo>
                    <a:pt x="86194" y="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13806" y="7008389"/>
              <a:ext cx="103101" cy="154856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50324" y="7010842"/>
              <a:ext cx="219244" cy="14986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94631" y="7011242"/>
              <a:ext cx="107992" cy="14935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9738678" y="7010844"/>
              <a:ext cx="86360" cy="149860"/>
            </a:xfrm>
            <a:custGeom>
              <a:avLst/>
              <a:gdLst/>
              <a:ahLst/>
              <a:cxnLst/>
              <a:rect l="l" t="t" r="r" b="b"/>
              <a:pathLst>
                <a:path w="86359" h="149859">
                  <a:moveTo>
                    <a:pt x="86194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7310"/>
                  </a:lnTo>
                  <a:lnTo>
                    <a:pt x="0" y="82550"/>
                  </a:lnTo>
                  <a:lnTo>
                    <a:pt x="0" y="149860"/>
                  </a:lnTo>
                  <a:lnTo>
                    <a:pt x="18961" y="149860"/>
                  </a:lnTo>
                  <a:lnTo>
                    <a:pt x="18961" y="82550"/>
                  </a:lnTo>
                  <a:lnTo>
                    <a:pt x="76009" y="82550"/>
                  </a:lnTo>
                  <a:lnTo>
                    <a:pt x="76009" y="67310"/>
                  </a:lnTo>
                  <a:lnTo>
                    <a:pt x="18961" y="67310"/>
                  </a:lnTo>
                  <a:lnTo>
                    <a:pt x="18961" y="16510"/>
                  </a:lnTo>
                  <a:lnTo>
                    <a:pt x="86194" y="16510"/>
                  </a:lnTo>
                  <a:lnTo>
                    <a:pt x="86194" y="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44439" y="7008389"/>
              <a:ext cx="103101" cy="15485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80957" y="7011242"/>
              <a:ext cx="107992" cy="14935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125011" y="7010844"/>
              <a:ext cx="86360" cy="149860"/>
            </a:xfrm>
            <a:custGeom>
              <a:avLst/>
              <a:gdLst/>
              <a:ahLst/>
              <a:cxnLst/>
              <a:rect l="l" t="t" r="r" b="b"/>
              <a:pathLst>
                <a:path w="86359" h="149859">
                  <a:moveTo>
                    <a:pt x="86182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7310"/>
                  </a:lnTo>
                  <a:lnTo>
                    <a:pt x="0" y="82550"/>
                  </a:lnTo>
                  <a:lnTo>
                    <a:pt x="0" y="149860"/>
                  </a:lnTo>
                  <a:lnTo>
                    <a:pt x="18948" y="149860"/>
                  </a:lnTo>
                  <a:lnTo>
                    <a:pt x="18948" y="82550"/>
                  </a:lnTo>
                  <a:lnTo>
                    <a:pt x="75996" y="82550"/>
                  </a:lnTo>
                  <a:lnTo>
                    <a:pt x="75996" y="67310"/>
                  </a:lnTo>
                  <a:lnTo>
                    <a:pt x="18948" y="67310"/>
                  </a:lnTo>
                  <a:lnTo>
                    <a:pt x="18948" y="16510"/>
                  </a:lnTo>
                  <a:lnTo>
                    <a:pt x="86182" y="16510"/>
                  </a:lnTo>
                  <a:lnTo>
                    <a:pt x="86182" y="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30766" y="7008389"/>
              <a:ext cx="103101" cy="154856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67284" y="7011242"/>
              <a:ext cx="107992" cy="14935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0511333" y="7010844"/>
              <a:ext cx="86360" cy="149860"/>
            </a:xfrm>
            <a:custGeom>
              <a:avLst/>
              <a:gdLst/>
              <a:ahLst/>
              <a:cxnLst/>
              <a:rect l="l" t="t" r="r" b="b"/>
              <a:pathLst>
                <a:path w="86359" h="149859">
                  <a:moveTo>
                    <a:pt x="86194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7310"/>
                  </a:lnTo>
                  <a:lnTo>
                    <a:pt x="0" y="82550"/>
                  </a:lnTo>
                  <a:lnTo>
                    <a:pt x="0" y="149860"/>
                  </a:lnTo>
                  <a:lnTo>
                    <a:pt x="18948" y="149860"/>
                  </a:lnTo>
                  <a:lnTo>
                    <a:pt x="18948" y="82550"/>
                  </a:lnTo>
                  <a:lnTo>
                    <a:pt x="76009" y="82550"/>
                  </a:lnTo>
                  <a:lnTo>
                    <a:pt x="76009" y="67310"/>
                  </a:lnTo>
                  <a:lnTo>
                    <a:pt x="18948" y="67310"/>
                  </a:lnTo>
                  <a:lnTo>
                    <a:pt x="18948" y="16510"/>
                  </a:lnTo>
                  <a:lnTo>
                    <a:pt x="86194" y="16510"/>
                  </a:lnTo>
                  <a:lnTo>
                    <a:pt x="86194" y="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17093" y="7008389"/>
              <a:ext cx="103101" cy="15485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53611" y="7011242"/>
              <a:ext cx="107992" cy="149355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10897667" y="7010844"/>
              <a:ext cx="86360" cy="149860"/>
            </a:xfrm>
            <a:custGeom>
              <a:avLst/>
              <a:gdLst/>
              <a:ahLst/>
              <a:cxnLst/>
              <a:rect l="l" t="t" r="r" b="b"/>
              <a:pathLst>
                <a:path w="86359" h="149859">
                  <a:moveTo>
                    <a:pt x="86182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0" y="67310"/>
                  </a:lnTo>
                  <a:lnTo>
                    <a:pt x="0" y="82550"/>
                  </a:lnTo>
                  <a:lnTo>
                    <a:pt x="0" y="149860"/>
                  </a:lnTo>
                  <a:lnTo>
                    <a:pt x="18948" y="149860"/>
                  </a:lnTo>
                  <a:lnTo>
                    <a:pt x="18948" y="82550"/>
                  </a:lnTo>
                  <a:lnTo>
                    <a:pt x="75996" y="82550"/>
                  </a:lnTo>
                  <a:lnTo>
                    <a:pt x="75996" y="67310"/>
                  </a:lnTo>
                  <a:lnTo>
                    <a:pt x="18948" y="67310"/>
                  </a:lnTo>
                  <a:lnTo>
                    <a:pt x="18948" y="16510"/>
                  </a:lnTo>
                  <a:lnTo>
                    <a:pt x="86182" y="16510"/>
                  </a:lnTo>
                  <a:lnTo>
                    <a:pt x="86182" y="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21457" y="5838825"/>
              <a:ext cx="1076337" cy="15832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pic>
        <p:nvPicPr>
          <p:cNvPr id="19" name="Picture 3" descr="C:\Users\Administrator\Desktop\송기성\비트겟가입방법\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1333500"/>
            <a:ext cx="3581400" cy="710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762000" y="2400300"/>
            <a:ext cx="3581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로그인 한 뒤의 모습입니다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</a:p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여러 기능이 있지만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>
                <a:latin typeface="+mj-ea"/>
                <a:ea typeface="+mj-ea"/>
              </a:rPr>
              <a:t>우선적으로 거래를 하기 위한 </a:t>
            </a:r>
            <a:r>
              <a:rPr lang="en-US" altLang="ko-KR" sz="1400" dirty="0">
                <a:latin typeface="+mj-ea"/>
                <a:ea typeface="+mj-ea"/>
              </a:rPr>
              <a:t>KYC</a:t>
            </a:r>
            <a:r>
              <a:rPr lang="ko-KR" altLang="en-US" sz="1400" dirty="0">
                <a:latin typeface="+mj-ea"/>
                <a:ea typeface="+mj-ea"/>
              </a:rPr>
              <a:t>인증을 </a:t>
            </a:r>
            <a:r>
              <a:rPr lang="ko-KR" altLang="en-US" sz="1400" dirty="0" err="1">
                <a:latin typeface="+mj-ea"/>
                <a:ea typeface="+mj-ea"/>
              </a:rPr>
              <a:t>해야합니다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</a:p>
          <a:p>
            <a:pPr fontAlgn="base">
              <a:lnSpc>
                <a:spcPct val="200000"/>
              </a:lnSpc>
            </a:pPr>
            <a:endParaRPr lang="en-US" altLang="ko-KR" sz="1400" dirty="0">
              <a:latin typeface="+mj-ea"/>
              <a:ea typeface="+mj-ea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이 </a:t>
            </a:r>
            <a:r>
              <a:rPr lang="en-US" altLang="ko-KR" sz="1400" dirty="0">
                <a:latin typeface="+mj-ea"/>
                <a:ea typeface="+mj-ea"/>
              </a:rPr>
              <a:t>KYC</a:t>
            </a:r>
            <a:r>
              <a:rPr lang="ko-KR" altLang="en-US" sz="1400" dirty="0" err="1">
                <a:latin typeface="+mj-ea"/>
                <a:ea typeface="+mj-ea"/>
              </a:rPr>
              <a:t>인증없이는</a:t>
            </a:r>
            <a:r>
              <a:rPr lang="ko-KR" altLang="en-US" sz="1400" dirty="0">
                <a:latin typeface="+mj-ea"/>
                <a:ea typeface="+mj-ea"/>
              </a:rPr>
              <a:t> 암호화폐 입출금이 허용되지 않으며</a:t>
            </a:r>
            <a:r>
              <a:rPr lang="en-US" altLang="ko-KR" sz="1400" dirty="0">
                <a:latin typeface="+mj-ea"/>
                <a:ea typeface="+mj-ea"/>
              </a:rPr>
              <a:t>,</a:t>
            </a:r>
            <a:r>
              <a:rPr lang="ko-KR" altLang="en-US" sz="1400" dirty="0">
                <a:latin typeface="+mj-ea"/>
                <a:ea typeface="+mj-ea"/>
              </a:rPr>
              <a:t>선물거래 및 </a:t>
            </a:r>
            <a:r>
              <a:rPr lang="ko-KR" altLang="en-US" sz="1400" dirty="0" err="1">
                <a:latin typeface="+mj-ea"/>
                <a:ea typeface="+mj-ea"/>
              </a:rPr>
              <a:t>카피트레이딩</a:t>
            </a:r>
            <a:r>
              <a:rPr lang="ko-KR" altLang="en-US" sz="1400" dirty="0">
                <a:latin typeface="+mj-ea"/>
                <a:ea typeface="+mj-ea"/>
              </a:rPr>
              <a:t> 등 각종 혜택을 받을 수 없으므로 </a:t>
            </a:r>
            <a:r>
              <a:rPr lang="ko-KR" altLang="en-US" sz="1400" dirty="0" err="1">
                <a:latin typeface="+mj-ea"/>
                <a:ea typeface="+mj-ea"/>
              </a:rPr>
              <a:t>앱</a:t>
            </a:r>
            <a:r>
              <a:rPr lang="ko-KR" altLang="en-US" sz="1400" dirty="0">
                <a:latin typeface="+mj-ea"/>
                <a:ea typeface="+mj-ea"/>
              </a:rPr>
              <a:t> </a:t>
            </a:r>
            <a:r>
              <a:rPr lang="ko-KR" altLang="en-US" sz="1400" dirty="0" err="1">
                <a:latin typeface="+mj-ea"/>
                <a:ea typeface="+mj-ea"/>
              </a:rPr>
              <a:t>설치후</a:t>
            </a:r>
            <a:r>
              <a:rPr lang="ko-KR" altLang="en-US" sz="1400" dirty="0">
                <a:latin typeface="+mj-ea"/>
                <a:ea typeface="+mj-ea"/>
              </a:rPr>
              <a:t> 가장 필수적인 요소라고 볼 수 있습니다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</a:p>
          <a:p>
            <a:pPr fontAlgn="base">
              <a:lnSpc>
                <a:spcPct val="200000"/>
              </a:lnSpc>
            </a:pPr>
            <a:endParaRPr lang="en-US" altLang="ko-KR" sz="1400" dirty="0">
              <a:latin typeface="+mj-ea"/>
              <a:ea typeface="+mj-ea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먼저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>
                <a:latin typeface="+mj-ea"/>
                <a:ea typeface="+mj-ea"/>
              </a:rPr>
              <a:t>표시한대로 </a:t>
            </a:r>
            <a:r>
              <a:rPr lang="en-US" altLang="ko-KR" sz="1400" dirty="0">
                <a:latin typeface="+mj-ea"/>
                <a:ea typeface="+mj-ea"/>
              </a:rPr>
              <a:t>ID </a:t>
            </a:r>
            <a:r>
              <a:rPr lang="en-US" altLang="ko-KR" sz="1400" dirty="0" err="1">
                <a:latin typeface="+mj-ea"/>
                <a:ea typeface="+mj-ea"/>
              </a:rPr>
              <a:t>verificaton</a:t>
            </a:r>
            <a:r>
              <a:rPr lang="en-US" altLang="ko-KR" sz="1400" dirty="0">
                <a:latin typeface="+mj-ea"/>
                <a:ea typeface="+mj-ea"/>
              </a:rPr>
              <a:t> </a:t>
            </a:r>
            <a:r>
              <a:rPr lang="ko-KR" altLang="en-US" sz="1400" dirty="0">
                <a:latin typeface="+mj-ea"/>
                <a:ea typeface="+mj-ea"/>
              </a:rPr>
              <a:t>을 누릅니다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8200" y="13335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회원가입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)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092200" y="1866900"/>
            <a:ext cx="293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/>
              <a:t>어플</a:t>
            </a:r>
            <a:r>
              <a:rPr lang="ko-KR" altLang="en-US" dirty="0"/>
              <a:t> 설치 및 </a:t>
            </a:r>
            <a:r>
              <a:rPr lang="en-US" altLang="ko-KR" dirty="0"/>
              <a:t>KYC</a:t>
            </a:r>
            <a:r>
              <a:rPr lang="ko-KR" altLang="en-US" dirty="0"/>
              <a:t>인증하기 </a:t>
            </a:r>
          </a:p>
        </p:txBody>
      </p:sp>
    </p:spTree>
    <p:extLst>
      <p:ext uri="{BB962C8B-B14F-4D97-AF65-F5344CB8AC3E}">
        <p14:creationId xmlns:p14="http://schemas.microsoft.com/office/powerpoint/2010/main" val="2273382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pic>
        <p:nvPicPr>
          <p:cNvPr id="20" name="Picture 4" descr="C:\Users\Administrator\Desktop\송기성\비트겟가입방법\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9" y="1496940"/>
            <a:ext cx="3668605" cy="707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762000" y="2400300"/>
            <a:ext cx="3581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altLang="ko-KR" sz="1400" b="1" dirty="0">
                <a:latin typeface="+mj-ea"/>
                <a:ea typeface="+mj-ea"/>
              </a:rPr>
              <a:t>※ </a:t>
            </a:r>
            <a:r>
              <a:rPr lang="ko-KR" altLang="en-US" sz="1400" b="1" dirty="0">
                <a:latin typeface="+mj-ea"/>
                <a:ea typeface="+mj-ea"/>
              </a:rPr>
              <a:t>인증 준비물 </a:t>
            </a:r>
            <a:r>
              <a:rPr lang="en-US" altLang="ko-KR" sz="1400" b="1" dirty="0">
                <a:latin typeface="+mj-ea"/>
                <a:ea typeface="+mj-ea"/>
              </a:rPr>
              <a:t>: </a:t>
            </a:r>
            <a:r>
              <a:rPr lang="ko-KR" altLang="en-US" sz="1400" b="1" dirty="0">
                <a:latin typeface="+mj-ea"/>
                <a:ea typeface="+mj-ea"/>
              </a:rPr>
              <a:t>여권</a:t>
            </a:r>
            <a:r>
              <a:rPr lang="en-US" altLang="ko-KR" sz="1400" b="1" dirty="0">
                <a:latin typeface="+mj-ea"/>
                <a:ea typeface="+mj-ea"/>
              </a:rPr>
              <a:t>, </a:t>
            </a:r>
            <a:r>
              <a:rPr lang="ko-KR" altLang="en-US" sz="1400" b="1" dirty="0">
                <a:latin typeface="+mj-ea"/>
                <a:ea typeface="+mj-ea"/>
              </a:rPr>
              <a:t>운전면허증</a:t>
            </a:r>
            <a:r>
              <a:rPr lang="en-US" altLang="ko-KR" sz="1400" b="1" dirty="0">
                <a:latin typeface="+mj-ea"/>
                <a:ea typeface="+mj-ea"/>
              </a:rPr>
              <a:t>, </a:t>
            </a:r>
            <a:r>
              <a:rPr lang="ko-KR" altLang="en-US" sz="1400" b="1" dirty="0">
                <a:latin typeface="+mj-ea"/>
                <a:ea typeface="+mj-ea"/>
              </a:rPr>
              <a:t>주민등록증 중  </a:t>
            </a:r>
            <a:r>
              <a:rPr lang="ko-KR" altLang="en-US" sz="1400" b="1" dirty="0" err="1">
                <a:latin typeface="+mj-ea"/>
                <a:ea typeface="+mj-ea"/>
              </a:rPr>
              <a:t>택</a:t>
            </a:r>
            <a:r>
              <a:rPr lang="en-US" altLang="ko-KR" sz="1400" b="1" dirty="0">
                <a:latin typeface="+mj-ea"/>
                <a:ea typeface="+mj-ea"/>
              </a:rPr>
              <a:t>1</a:t>
            </a:r>
            <a:endParaRPr lang="ko-KR" altLang="en-US" sz="1400" b="1" dirty="0">
              <a:latin typeface="+mj-ea"/>
              <a:ea typeface="+mj-ea"/>
            </a:endParaRPr>
          </a:p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세가지중 하나를 선택해서 인증을 하면 되는데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>
                <a:latin typeface="+mj-ea"/>
                <a:ea typeface="+mj-ea"/>
              </a:rPr>
              <a:t>저는 현재 가지고 있는 운전면허증을 통해 인증을 해보도록 하겠습니다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762000" y="4801731"/>
            <a:ext cx="3505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400" dirty="0" err="1">
                <a:latin typeface="+mj-ea"/>
                <a:ea typeface="+mj-ea"/>
              </a:rPr>
              <a:t>앱에서</a:t>
            </a:r>
            <a:r>
              <a:rPr lang="ko-KR" altLang="en-US" sz="1400" dirty="0">
                <a:latin typeface="+mj-ea"/>
                <a:ea typeface="+mj-ea"/>
              </a:rPr>
              <a:t> 카메라 기능을 허용해달라는 문구가 뜨며 허용버튼을 누르면 카메라 기능이 활성화됩니다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운전면허증을 앞</a:t>
            </a:r>
            <a:r>
              <a:rPr lang="en-US" altLang="ko-KR" sz="1400" dirty="0">
                <a:latin typeface="+mj-ea"/>
                <a:ea typeface="+mj-ea"/>
              </a:rPr>
              <a:t>,</a:t>
            </a:r>
            <a:r>
              <a:rPr lang="ko-KR" altLang="en-US" sz="1400" dirty="0">
                <a:latin typeface="+mj-ea"/>
                <a:ea typeface="+mj-ea"/>
              </a:rPr>
              <a:t>뒷면을 촬영하고 제출버튼을 누릅니다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8200" y="13335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회원가입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)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1066800" y="1790700"/>
            <a:ext cx="293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/>
              <a:t>어플</a:t>
            </a:r>
            <a:r>
              <a:rPr lang="ko-KR" altLang="en-US" dirty="0"/>
              <a:t> 설치 및 </a:t>
            </a:r>
            <a:r>
              <a:rPr lang="en-US" altLang="ko-KR" dirty="0"/>
              <a:t>KYC</a:t>
            </a:r>
            <a:r>
              <a:rPr lang="ko-KR" altLang="en-US" dirty="0"/>
              <a:t>인증하기 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1201400" y="1408998"/>
            <a:ext cx="3657600" cy="7161040"/>
            <a:chOff x="11201400" y="1408998"/>
            <a:chExt cx="3657600" cy="7161040"/>
          </a:xfrm>
        </p:grpSpPr>
        <p:pic>
          <p:nvPicPr>
            <p:cNvPr id="19" name="Picture 2" descr="C:\Users\Administrator\Desktop\송기성\비트겟가입방법\5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1400" y="1408998"/>
              <a:ext cx="3657600" cy="7161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77600" y="2552700"/>
              <a:ext cx="3581400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382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pic>
        <p:nvPicPr>
          <p:cNvPr id="19" name="Picture 2" descr="C:\Users\Administrator\Desktop\송기성\비트겟가입방법\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90700"/>
            <a:ext cx="3493820" cy="669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838200" y="2247900"/>
            <a:ext cx="3505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dirty="0" err="1">
                <a:latin typeface="+mj-ea"/>
                <a:ea typeface="+mj-ea"/>
              </a:rPr>
              <a:t>두번째로는</a:t>
            </a:r>
            <a:r>
              <a:rPr lang="ko-KR" altLang="en-US" sz="1400" dirty="0">
                <a:latin typeface="+mj-ea"/>
                <a:ea typeface="+mj-ea"/>
              </a:rPr>
              <a:t> </a:t>
            </a:r>
            <a:r>
              <a:rPr lang="ko-KR" altLang="en-US" sz="1400" dirty="0" err="1">
                <a:latin typeface="+mj-ea"/>
                <a:ea typeface="+mj-ea"/>
              </a:rPr>
              <a:t>셀피</a:t>
            </a:r>
            <a:r>
              <a:rPr lang="en-US" altLang="ko-KR" sz="1400" dirty="0">
                <a:latin typeface="+mj-ea"/>
                <a:ea typeface="+mj-ea"/>
              </a:rPr>
              <a:t>(</a:t>
            </a:r>
            <a:r>
              <a:rPr lang="ko-KR" altLang="en-US" sz="1400" dirty="0" err="1">
                <a:latin typeface="+mj-ea"/>
                <a:ea typeface="+mj-ea"/>
              </a:rPr>
              <a:t>셀프</a:t>
            </a:r>
            <a:r>
              <a:rPr lang="ko-KR" altLang="en-US" sz="1400" dirty="0">
                <a:latin typeface="+mj-ea"/>
                <a:ea typeface="+mj-ea"/>
              </a:rPr>
              <a:t> 카메라</a:t>
            </a:r>
            <a:r>
              <a:rPr lang="en-US" altLang="ko-KR" sz="1400" dirty="0">
                <a:latin typeface="+mj-ea"/>
                <a:ea typeface="+mj-ea"/>
              </a:rPr>
              <a:t>) </a:t>
            </a:r>
            <a:r>
              <a:rPr lang="ko-KR" altLang="en-US" sz="1400" dirty="0">
                <a:latin typeface="+mj-ea"/>
                <a:ea typeface="+mj-ea"/>
              </a:rPr>
              <a:t>가 필요합니다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타원형 규격에 맞게 본인의 얼굴을 촬영한 뒤 제출버튼을 누릅니다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00" y="13335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회원가입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)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11506200" y="1485900"/>
            <a:ext cx="3419605" cy="7162800"/>
            <a:chOff x="11506200" y="1485900"/>
            <a:chExt cx="3419605" cy="71628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19" r="35617"/>
            <a:stretch/>
          </p:blipFill>
          <p:spPr bwMode="auto">
            <a:xfrm>
              <a:off x="11506200" y="1485900"/>
              <a:ext cx="3419605" cy="716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타원 1"/>
            <p:cNvSpPr/>
            <p:nvPr/>
          </p:nvSpPr>
          <p:spPr>
            <a:xfrm>
              <a:off x="11658600" y="2400300"/>
              <a:ext cx="3200400" cy="3429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3382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pic>
        <p:nvPicPr>
          <p:cNvPr id="19" name="Picture 2" descr="C:\Users\Administrator\Desktop\송기성\비트겟가입방법\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47900"/>
            <a:ext cx="728316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762000" y="2095500"/>
            <a:ext cx="3429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n-ea"/>
              </a:rPr>
              <a:t>위 화면이 나오면 정상적으로 사진을 제출한 것입니다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그리고 곧 문자로도 인증이 완료되었다고 알려주네요</a:t>
            </a:r>
            <a:r>
              <a:rPr lang="en-US" altLang="ko-KR" sz="1400" dirty="0">
                <a:latin typeface="+mn-ea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altLang="ko-KR" sz="1400" dirty="0">
                <a:latin typeface="+mn-ea"/>
              </a:rPr>
              <a:t>​</a:t>
            </a:r>
          </a:p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n-ea"/>
              </a:rPr>
              <a:t>여권으로 인증하는 것이 가장 </a:t>
            </a:r>
            <a:r>
              <a:rPr lang="ko-KR" altLang="en-US" sz="1400" dirty="0" err="1">
                <a:latin typeface="+mn-ea"/>
              </a:rPr>
              <a:t>빠르다고하며</a:t>
            </a:r>
            <a:r>
              <a:rPr lang="en-US" altLang="ko-KR" sz="1400" dirty="0">
                <a:latin typeface="+mn-ea"/>
              </a:rPr>
              <a:t>, </a:t>
            </a:r>
            <a:r>
              <a:rPr lang="ko-KR" altLang="en-US" sz="1400" dirty="0" err="1">
                <a:latin typeface="+mn-ea"/>
              </a:rPr>
              <a:t>앱의</a:t>
            </a:r>
            <a:r>
              <a:rPr lang="ko-KR" altLang="en-US" sz="1400" dirty="0">
                <a:latin typeface="+mn-ea"/>
              </a:rPr>
              <a:t> 설명에 의하면 </a:t>
            </a:r>
            <a:r>
              <a:rPr lang="en-US" altLang="ko-KR" sz="1400" dirty="0">
                <a:latin typeface="+mn-ea"/>
              </a:rPr>
              <a:t>KYC</a:t>
            </a:r>
            <a:r>
              <a:rPr lang="ko-KR" altLang="en-US" sz="1400" dirty="0">
                <a:latin typeface="+mn-ea"/>
              </a:rPr>
              <a:t>인증 소요시간은 </a:t>
            </a:r>
            <a:r>
              <a:rPr lang="ko-KR" altLang="en-US" sz="1400" dirty="0" err="1">
                <a:latin typeface="+mn-ea"/>
              </a:rPr>
              <a:t>영업일기준</a:t>
            </a: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1~3</a:t>
            </a:r>
            <a:r>
              <a:rPr lang="ko-KR" altLang="en-US" sz="1400" dirty="0">
                <a:latin typeface="+mn-ea"/>
              </a:rPr>
              <a:t>일 정도로 예상된다고 합니다</a:t>
            </a:r>
            <a:r>
              <a:rPr lang="en-US" altLang="ko-KR" sz="1400" dirty="0">
                <a:latin typeface="+mn-ea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altLang="ko-KR" sz="1400" dirty="0">
                <a:latin typeface="+mn-ea"/>
              </a:rPr>
              <a:t>​</a:t>
            </a:r>
          </a:p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n-ea"/>
              </a:rPr>
              <a:t>저는 운전면허증으로 제출했지만 </a:t>
            </a:r>
            <a:r>
              <a:rPr lang="en-US" altLang="ko-KR" sz="1400" dirty="0">
                <a:latin typeface="+mn-ea"/>
              </a:rPr>
              <a:t>20</a:t>
            </a:r>
            <a:r>
              <a:rPr lang="ko-KR" altLang="en-US" sz="1400" dirty="0" err="1">
                <a:latin typeface="+mn-ea"/>
              </a:rPr>
              <a:t>분안에</a:t>
            </a:r>
            <a:r>
              <a:rPr lang="ko-KR" altLang="en-US" sz="1400" dirty="0">
                <a:latin typeface="+mn-ea"/>
              </a:rPr>
              <a:t> 모든 인증이 완료되었습니다</a:t>
            </a:r>
            <a:r>
              <a:rPr lang="en-US" altLang="ko-KR" sz="1400" dirty="0">
                <a:latin typeface="+mn-ea"/>
              </a:rPr>
              <a:t>. </a:t>
            </a:r>
            <a:r>
              <a:rPr lang="ko-KR" altLang="en-US" sz="1400" dirty="0">
                <a:latin typeface="+mn-ea"/>
              </a:rPr>
              <a:t>이것으로 </a:t>
            </a:r>
            <a:r>
              <a:rPr lang="en-US" altLang="ko-KR" sz="1400" dirty="0">
                <a:latin typeface="+mn-ea"/>
              </a:rPr>
              <a:t>KYC</a:t>
            </a:r>
            <a:r>
              <a:rPr lang="ko-KR" altLang="en-US" sz="1400" dirty="0">
                <a:latin typeface="+mn-ea"/>
              </a:rPr>
              <a:t>인증 절차는 완료입니다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200" y="13335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회원가입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)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3382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sp>
        <p:nvSpPr>
          <p:cNvPr id="19" name="직사각형 18"/>
          <p:cNvSpPr/>
          <p:nvPr/>
        </p:nvSpPr>
        <p:spPr>
          <a:xfrm>
            <a:off x="838200" y="1943100"/>
            <a:ext cx="342900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400" dirty="0" err="1">
                <a:latin typeface="+mj-ea"/>
                <a:ea typeface="+mj-ea"/>
              </a:rPr>
              <a:t>이메일로</a:t>
            </a:r>
            <a:r>
              <a:rPr lang="ko-KR" altLang="en-US" sz="1400" dirty="0">
                <a:latin typeface="+mj-ea"/>
                <a:ea typeface="+mj-ea"/>
              </a:rPr>
              <a:t> 가입하신 분들은 자금을 출금하기 위해 필수적으로 보안인증이 필요합니다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  <a:r>
              <a:rPr lang="ko-KR" altLang="en-US" sz="1400" dirty="0">
                <a:latin typeface="+mj-ea"/>
                <a:ea typeface="+mj-ea"/>
              </a:rPr>
              <a:t>휴대폰 번호로 가입하셨던 분들이라면 </a:t>
            </a:r>
            <a:r>
              <a:rPr lang="ko-KR" altLang="en-US" sz="1400" dirty="0" err="1">
                <a:latin typeface="+mj-ea"/>
                <a:ea typeface="+mj-ea"/>
              </a:rPr>
              <a:t>필수적이진</a:t>
            </a:r>
            <a:r>
              <a:rPr lang="ko-KR" altLang="en-US" sz="1400" dirty="0">
                <a:latin typeface="+mj-ea"/>
                <a:ea typeface="+mj-ea"/>
              </a:rPr>
              <a:t> 않으나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>
                <a:latin typeface="+mj-ea"/>
                <a:ea typeface="+mj-ea"/>
              </a:rPr>
              <a:t>일반적으로 해킹 등의 위험을 방지하기 위해서라도 안전장치는 필수입니다</a:t>
            </a:r>
            <a:r>
              <a:rPr lang="en-US" altLang="ko-KR" sz="1400" dirty="0">
                <a:latin typeface="+mj-ea"/>
                <a:ea typeface="+mj-ea"/>
              </a:rPr>
              <a:t>.​</a:t>
            </a:r>
          </a:p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따라서 추가적인 아래의 보안인증 절차를 </a:t>
            </a:r>
            <a:r>
              <a:rPr lang="ko-KR" altLang="en-US" sz="1400" dirty="0" err="1">
                <a:latin typeface="+mj-ea"/>
                <a:ea typeface="+mj-ea"/>
              </a:rPr>
              <a:t>따라하시면</a:t>
            </a:r>
            <a:r>
              <a:rPr lang="ko-KR" altLang="en-US" sz="1400" dirty="0">
                <a:latin typeface="+mj-ea"/>
                <a:ea typeface="+mj-ea"/>
              </a:rPr>
              <a:t> 됩니다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7924800" y="1104900"/>
            <a:ext cx="5017379" cy="7543800"/>
            <a:chOff x="7924800" y="1104900"/>
            <a:chExt cx="5017379" cy="7543800"/>
          </a:xfrm>
        </p:grpSpPr>
        <p:pic>
          <p:nvPicPr>
            <p:cNvPr id="20" name="Picture 2" descr="C:\Users\Administrator\Desktop\송기성\비트겟가입방법\9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6745" y="1104900"/>
              <a:ext cx="4263855" cy="2347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C:\Users\Administrator\Desktop\송기성\비트겟가입방법\10.pn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2"/>
            <a:stretch/>
          </p:blipFill>
          <p:spPr bwMode="auto">
            <a:xfrm>
              <a:off x="7924800" y="3572691"/>
              <a:ext cx="5017379" cy="5076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직사각형 21"/>
          <p:cNvSpPr/>
          <p:nvPr/>
        </p:nvSpPr>
        <p:spPr>
          <a:xfrm>
            <a:off x="838200" y="5448300"/>
            <a:ext cx="35052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초기 화면의 </a:t>
            </a:r>
            <a:r>
              <a:rPr lang="en-US" altLang="ko-KR" sz="1400" dirty="0">
                <a:latin typeface="+mj-ea"/>
                <a:ea typeface="+mj-ea"/>
              </a:rPr>
              <a:t>Security </a:t>
            </a:r>
            <a:r>
              <a:rPr lang="ko-KR" altLang="en-US" sz="1400" dirty="0">
                <a:latin typeface="+mj-ea"/>
                <a:ea typeface="+mj-ea"/>
              </a:rPr>
              <a:t>에 들어갑니다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  <a:r>
              <a:rPr lang="ko-KR" altLang="en-US" sz="1400" dirty="0">
                <a:latin typeface="+mj-ea"/>
                <a:ea typeface="+mj-ea"/>
              </a:rPr>
              <a:t>저는 처음 가입할 때 핸드폰으로 가입했기 때문에 기본적으로 </a:t>
            </a:r>
            <a:r>
              <a:rPr lang="en-US" altLang="ko-KR" sz="1400" dirty="0">
                <a:latin typeface="+mj-ea"/>
                <a:ea typeface="+mj-ea"/>
              </a:rPr>
              <a:t>Phone </a:t>
            </a:r>
            <a:r>
              <a:rPr lang="ko-KR" altLang="en-US" sz="1400" dirty="0">
                <a:latin typeface="+mj-ea"/>
                <a:ea typeface="+mj-ea"/>
              </a:rPr>
              <a:t>의 인증은 완료된 상황입니다</a:t>
            </a:r>
            <a:r>
              <a:rPr lang="en-US" altLang="ko-KR" sz="1400" dirty="0">
                <a:latin typeface="+mj-ea"/>
                <a:ea typeface="+mj-ea"/>
              </a:rPr>
              <a:t>.​</a:t>
            </a:r>
          </a:p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표시해놓은 </a:t>
            </a:r>
            <a:r>
              <a:rPr lang="en-US" altLang="ko-KR" sz="1400" dirty="0">
                <a:latin typeface="+mj-ea"/>
                <a:ea typeface="+mj-ea"/>
              </a:rPr>
              <a:t>Phone, Email, Google Authenticator </a:t>
            </a:r>
            <a:r>
              <a:rPr lang="ko-KR" altLang="en-US" sz="1400" dirty="0">
                <a:latin typeface="+mj-ea"/>
                <a:ea typeface="+mj-ea"/>
              </a:rPr>
              <a:t>세가지 인증은 끝내놓는 것이 가장 좋습니다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  <a:r>
              <a:rPr lang="ko-KR" altLang="en-US" sz="1400" dirty="0">
                <a:latin typeface="+mj-ea"/>
                <a:ea typeface="+mj-ea"/>
              </a:rPr>
              <a:t>핸드폰인증과 </a:t>
            </a:r>
            <a:r>
              <a:rPr lang="ko-KR" altLang="en-US" sz="1400" dirty="0" err="1">
                <a:latin typeface="+mj-ea"/>
                <a:ea typeface="+mj-ea"/>
              </a:rPr>
              <a:t>이메일</a:t>
            </a:r>
            <a:r>
              <a:rPr lang="ko-KR" altLang="en-US" sz="1400" dirty="0">
                <a:latin typeface="+mj-ea"/>
                <a:ea typeface="+mj-ea"/>
              </a:rPr>
              <a:t> 인증은 전혀 어렵지 않으니 하나씩 하시면 됩니다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8200" y="13335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회원가입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)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3382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pic>
        <p:nvPicPr>
          <p:cNvPr id="19" name="Picture 2" descr="C:\Users\Administrator\Desktop\송기성\비트겟가입방법\1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400300"/>
            <a:ext cx="3861777" cy="456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송기성\비트겟가입방법\1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112" y="1181100"/>
            <a:ext cx="4343400" cy="733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762000" y="2095500"/>
            <a:ext cx="3429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마지막 </a:t>
            </a:r>
            <a:r>
              <a:rPr lang="en-US" altLang="ko-KR" sz="1400" dirty="0">
                <a:latin typeface="+mj-ea"/>
                <a:ea typeface="+mj-ea"/>
              </a:rPr>
              <a:t>Google Authenticator </a:t>
            </a:r>
            <a:r>
              <a:rPr lang="ko-KR" altLang="en-US" sz="1400" dirty="0">
                <a:latin typeface="+mj-ea"/>
                <a:ea typeface="+mj-ea"/>
              </a:rPr>
              <a:t>인증은 </a:t>
            </a:r>
            <a:r>
              <a:rPr lang="en-US" altLang="ko-KR" sz="1400" dirty="0">
                <a:latin typeface="+mj-ea"/>
                <a:ea typeface="+mj-ea"/>
              </a:rPr>
              <a:t>OTP </a:t>
            </a:r>
            <a:r>
              <a:rPr lang="ko-KR" altLang="en-US" sz="1400" dirty="0" err="1">
                <a:latin typeface="+mj-ea"/>
                <a:ea typeface="+mj-ea"/>
              </a:rPr>
              <a:t>앱을</a:t>
            </a:r>
            <a:r>
              <a:rPr lang="ko-KR" altLang="en-US" sz="1400" dirty="0">
                <a:latin typeface="+mj-ea"/>
                <a:ea typeface="+mj-ea"/>
              </a:rPr>
              <a:t> 쓰지 </a:t>
            </a:r>
            <a:r>
              <a:rPr lang="ko-KR" altLang="en-US" sz="1400" dirty="0" err="1">
                <a:latin typeface="+mj-ea"/>
                <a:ea typeface="+mj-ea"/>
              </a:rPr>
              <a:t>않는분도</a:t>
            </a:r>
            <a:r>
              <a:rPr lang="ko-KR" altLang="en-US" sz="1400" dirty="0">
                <a:latin typeface="+mj-ea"/>
                <a:ea typeface="+mj-ea"/>
              </a:rPr>
              <a:t> </a:t>
            </a:r>
            <a:r>
              <a:rPr lang="ko-KR" altLang="en-US" sz="1400" dirty="0" err="1">
                <a:latin typeface="+mj-ea"/>
                <a:ea typeface="+mj-ea"/>
              </a:rPr>
              <a:t>계실테니</a:t>
            </a:r>
            <a:r>
              <a:rPr lang="ko-KR" altLang="en-US" sz="1400" dirty="0">
                <a:latin typeface="+mj-ea"/>
                <a:ea typeface="+mj-ea"/>
              </a:rPr>
              <a:t> 추가 설명을 해드리겠습니다</a:t>
            </a:r>
            <a:r>
              <a:rPr lang="en-US" altLang="ko-KR" sz="1400" dirty="0">
                <a:latin typeface="+mj-ea"/>
                <a:ea typeface="+mj-ea"/>
              </a:rPr>
              <a:t>. Google Authenticator</a:t>
            </a:r>
            <a:r>
              <a:rPr lang="ko-KR" altLang="en-US" sz="1400" dirty="0">
                <a:latin typeface="+mj-ea"/>
                <a:ea typeface="+mj-ea"/>
              </a:rPr>
              <a:t>를 </a:t>
            </a:r>
            <a:r>
              <a:rPr lang="ko-KR" altLang="en-US" sz="1400" dirty="0" err="1">
                <a:latin typeface="+mj-ea"/>
                <a:ea typeface="+mj-ea"/>
              </a:rPr>
              <a:t>누른뒤</a:t>
            </a:r>
            <a:r>
              <a:rPr lang="ko-KR" altLang="en-US" sz="1400" dirty="0">
                <a:latin typeface="+mj-ea"/>
                <a:ea typeface="+mj-ea"/>
              </a:rPr>
              <a:t> 다음과 같이 진행합니다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685800" y="4457700"/>
            <a:ext cx="3505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긴 숫자와 알파벳 옆의 복사버튼을 눌러놓습니다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  <a:r>
              <a:rPr lang="ko-KR" altLang="en-US" sz="1400" dirty="0">
                <a:latin typeface="+mj-ea"/>
                <a:ea typeface="+mj-ea"/>
              </a:rPr>
              <a:t>이것은 </a:t>
            </a:r>
            <a:r>
              <a:rPr lang="ko-KR" altLang="en-US" sz="1400" dirty="0" err="1">
                <a:latin typeface="+mj-ea"/>
                <a:ea typeface="+mj-ea"/>
              </a:rPr>
              <a:t>구글</a:t>
            </a:r>
            <a:r>
              <a:rPr lang="ko-KR" altLang="en-US" sz="1400" dirty="0">
                <a:latin typeface="+mj-ea"/>
                <a:ea typeface="+mj-ea"/>
              </a:rPr>
              <a:t> </a:t>
            </a:r>
            <a:r>
              <a:rPr lang="en-US" altLang="ko-KR" sz="1400" dirty="0">
                <a:latin typeface="+mj-ea"/>
                <a:ea typeface="+mj-ea"/>
              </a:rPr>
              <a:t>OTP</a:t>
            </a:r>
            <a:r>
              <a:rPr lang="ko-KR" altLang="en-US" sz="1400" dirty="0" err="1">
                <a:latin typeface="+mj-ea"/>
                <a:ea typeface="+mj-ea"/>
              </a:rPr>
              <a:t>앱과</a:t>
            </a:r>
            <a:r>
              <a:rPr lang="ko-KR" altLang="en-US" sz="1400" dirty="0">
                <a:latin typeface="+mj-ea"/>
                <a:ea typeface="+mj-ea"/>
              </a:rPr>
              <a:t> 연동하기 위한 연결고리라고 보시면 되겠습니다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8200" y="13335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회원가입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)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9280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pic>
        <p:nvPicPr>
          <p:cNvPr id="19" name="Picture 2" descr="C:\Users\Administrator\Desktop\송기성\비트겟가입방법\1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38300"/>
            <a:ext cx="6035978" cy="318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송기성\비트겟가입방법\1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901364"/>
            <a:ext cx="5410200" cy="350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990600" y="2324100"/>
            <a:ext cx="31241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400" dirty="0" err="1">
                <a:latin typeface="+mj-ea"/>
                <a:ea typeface="+mj-ea"/>
              </a:rPr>
              <a:t>그다음</a:t>
            </a:r>
            <a:r>
              <a:rPr lang="ko-KR" altLang="en-US" sz="1400" dirty="0">
                <a:latin typeface="+mj-ea"/>
                <a:ea typeface="+mj-ea"/>
              </a:rPr>
              <a:t> </a:t>
            </a:r>
            <a:r>
              <a:rPr lang="ko-KR" altLang="en-US" sz="1400" dirty="0" err="1">
                <a:latin typeface="+mj-ea"/>
                <a:ea typeface="+mj-ea"/>
              </a:rPr>
              <a:t>구글</a:t>
            </a:r>
            <a:r>
              <a:rPr lang="ko-KR" altLang="en-US" sz="1400" dirty="0">
                <a:latin typeface="+mj-ea"/>
                <a:ea typeface="+mj-ea"/>
              </a:rPr>
              <a:t> 플레이스토어나 </a:t>
            </a:r>
            <a:r>
              <a:rPr lang="ko-KR" altLang="en-US" sz="1400" dirty="0" err="1">
                <a:latin typeface="+mj-ea"/>
                <a:ea typeface="+mj-ea"/>
              </a:rPr>
              <a:t>앱스토어에서</a:t>
            </a:r>
            <a:r>
              <a:rPr lang="ko-KR" altLang="en-US" sz="1400" dirty="0">
                <a:latin typeface="+mj-ea"/>
                <a:ea typeface="+mj-ea"/>
              </a:rPr>
              <a:t> </a:t>
            </a:r>
            <a:r>
              <a:rPr lang="en-US" altLang="ko-KR" sz="1400" dirty="0">
                <a:latin typeface="+mj-ea"/>
                <a:ea typeface="+mj-ea"/>
              </a:rPr>
              <a:t>' </a:t>
            </a:r>
            <a:r>
              <a:rPr lang="ko-KR" altLang="en-US" sz="1400" dirty="0" err="1">
                <a:latin typeface="+mj-ea"/>
                <a:ea typeface="+mj-ea"/>
              </a:rPr>
              <a:t>구글</a:t>
            </a:r>
            <a:r>
              <a:rPr lang="en-US" altLang="ko-KR" sz="1400" dirty="0">
                <a:latin typeface="+mj-ea"/>
                <a:ea typeface="+mj-ea"/>
              </a:rPr>
              <a:t>OTP' </a:t>
            </a:r>
            <a:r>
              <a:rPr lang="ko-KR" altLang="en-US" sz="1400" dirty="0">
                <a:latin typeface="+mj-ea"/>
                <a:ea typeface="+mj-ea"/>
              </a:rPr>
              <a:t>를 검색합니다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  <a:r>
              <a:rPr lang="ko-KR" altLang="en-US" sz="1400" dirty="0">
                <a:latin typeface="+mj-ea"/>
                <a:ea typeface="+mj-ea"/>
              </a:rPr>
              <a:t>그리고 </a:t>
            </a:r>
            <a:r>
              <a:rPr lang="ko-KR" altLang="en-US" sz="1400" dirty="0" err="1">
                <a:latin typeface="+mj-ea"/>
                <a:ea typeface="+mj-ea"/>
              </a:rPr>
              <a:t>앱을</a:t>
            </a:r>
            <a:r>
              <a:rPr lang="ko-KR" altLang="en-US" sz="1400" dirty="0">
                <a:latin typeface="+mj-ea"/>
                <a:ea typeface="+mj-ea"/>
              </a:rPr>
              <a:t> </a:t>
            </a:r>
            <a:r>
              <a:rPr lang="ko-KR" altLang="en-US" sz="1400" dirty="0" err="1">
                <a:latin typeface="+mj-ea"/>
                <a:ea typeface="+mj-ea"/>
              </a:rPr>
              <a:t>설치한뒤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>
                <a:latin typeface="+mj-ea"/>
                <a:ea typeface="+mj-ea"/>
              </a:rPr>
              <a:t>설정키 입력을 누르고 아까 복사해놨던 코드를 입력합니다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00" y="13335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회원가입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)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9280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pic>
        <p:nvPicPr>
          <p:cNvPr id="19" name="Picture 2" descr="C:\Users\Administrator\Desktop\송기성\비트겟가입방법\15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66900"/>
            <a:ext cx="9815582" cy="656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762000" y="2171700"/>
            <a:ext cx="3581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계정 이름을 임의로 설정한 뒤</a:t>
            </a:r>
            <a:r>
              <a:rPr lang="en-US" altLang="ko-KR" sz="1400" dirty="0">
                <a:latin typeface="+mj-ea"/>
                <a:ea typeface="+mj-ea"/>
              </a:rPr>
              <a:t>(</a:t>
            </a:r>
            <a:r>
              <a:rPr lang="ko-KR" altLang="en-US" sz="1400" dirty="0">
                <a:latin typeface="+mj-ea"/>
                <a:ea typeface="+mj-ea"/>
              </a:rPr>
              <a:t>저는 </a:t>
            </a:r>
            <a:r>
              <a:rPr lang="ko-KR" altLang="en-US" sz="1400" dirty="0" err="1">
                <a:latin typeface="+mj-ea"/>
                <a:ea typeface="+mj-ea"/>
              </a:rPr>
              <a:t>비트겟으로</a:t>
            </a:r>
            <a:r>
              <a:rPr lang="ko-KR" altLang="en-US" sz="1400" dirty="0">
                <a:latin typeface="+mj-ea"/>
                <a:ea typeface="+mj-ea"/>
              </a:rPr>
              <a:t> 설정했습니다</a:t>
            </a:r>
            <a:r>
              <a:rPr lang="en-US" altLang="ko-KR" sz="1400" dirty="0">
                <a:latin typeface="+mj-ea"/>
                <a:ea typeface="+mj-ea"/>
              </a:rPr>
              <a:t>) </a:t>
            </a:r>
            <a:r>
              <a:rPr lang="ko-KR" altLang="en-US" sz="1400" dirty="0">
                <a:latin typeface="+mj-ea"/>
                <a:ea typeface="+mj-ea"/>
              </a:rPr>
              <a:t>확인하면 </a:t>
            </a:r>
            <a:r>
              <a:rPr lang="en-US" altLang="ko-KR" sz="1400" dirty="0">
                <a:latin typeface="+mj-ea"/>
                <a:ea typeface="+mj-ea"/>
              </a:rPr>
              <a:t>OTP</a:t>
            </a:r>
            <a:r>
              <a:rPr lang="ko-KR" altLang="en-US" sz="1400" dirty="0">
                <a:latin typeface="+mj-ea"/>
                <a:ea typeface="+mj-ea"/>
              </a:rPr>
              <a:t>가 정상적으로 작동하는 것을 확인할 수 있습니다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</a:p>
          <a:p>
            <a:pPr fontAlgn="base">
              <a:lnSpc>
                <a:spcPct val="200000"/>
              </a:lnSpc>
            </a:pPr>
            <a:r>
              <a:rPr lang="en-US" altLang="ko-KR" sz="1400" dirty="0">
                <a:latin typeface="+mj-ea"/>
                <a:ea typeface="+mj-ea"/>
              </a:rPr>
              <a:t>​</a:t>
            </a:r>
          </a:p>
          <a:p>
            <a:pPr fontAlgn="base">
              <a:lnSpc>
                <a:spcPct val="200000"/>
              </a:lnSpc>
            </a:pPr>
            <a:r>
              <a:rPr lang="ko-KR" altLang="en-US" sz="1400" dirty="0" err="1">
                <a:latin typeface="+mj-ea"/>
                <a:ea typeface="+mj-ea"/>
              </a:rPr>
              <a:t>앱에</a:t>
            </a:r>
            <a:r>
              <a:rPr lang="ko-KR" altLang="en-US" sz="1400" dirty="0">
                <a:latin typeface="+mj-ea"/>
                <a:ea typeface="+mj-ea"/>
              </a:rPr>
              <a:t> 떠있는 </a:t>
            </a:r>
            <a:r>
              <a:rPr lang="en-US" altLang="ko-KR" sz="1400" dirty="0">
                <a:latin typeface="+mj-ea"/>
                <a:ea typeface="+mj-ea"/>
              </a:rPr>
              <a:t>6</a:t>
            </a:r>
            <a:r>
              <a:rPr lang="ko-KR" altLang="en-US" sz="1400" dirty="0">
                <a:latin typeface="+mj-ea"/>
                <a:ea typeface="+mj-ea"/>
              </a:rPr>
              <a:t>자리 숫자를 다시 </a:t>
            </a:r>
            <a:r>
              <a:rPr lang="ko-KR" altLang="en-US" sz="1400" dirty="0" err="1">
                <a:latin typeface="+mj-ea"/>
                <a:ea typeface="+mj-ea"/>
              </a:rPr>
              <a:t>비트겟의</a:t>
            </a:r>
            <a:r>
              <a:rPr lang="ko-KR" altLang="en-US" sz="1400" dirty="0">
                <a:latin typeface="+mj-ea"/>
                <a:ea typeface="+mj-ea"/>
              </a:rPr>
              <a:t> </a:t>
            </a:r>
            <a:r>
              <a:rPr lang="ko-KR" altLang="en-US" sz="1400" dirty="0" err="1">
                <a:latin typeface="+mj-ea"/>
                <a:ea typeface="+mj-ea"/>
              </a:rPr>
              <a:t>인증창으로</a:t>
            </a:r>
            <a:r>
              <a:rPr lang="ko-KR" altLang="en-US" sz="1400" dirty="0">
                <a:latin typeface="+mj-ea"/>
                <a:ea typeface="+mj-ea"/>
              </a:rPr>
              <a:t> 돌아와 </a:t>
            </a:r>
            <a:r>
              <a:rPr lang="en-US" altLang="ko-KR" sz="1400" dirty="0">
                <a:latin typeface="+mj-ea"/>
                <a:ea typeface="+mj-ea"/>
              </a:rPr>
              <a:t>Google Authenticator code</a:t>
            </a:r>
            <a:r>
              <a:rPr lang="ko-KR" altLang="en-US" sz="1400" dirty="0">
                <a:latin typeface="+mj-ea"/>
                <a:ea typeface="+mj-ea"/>
              </a:rPr>
              <a:t>에 입력합니다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8200" y="13335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회원가입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)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9280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sp>
        <p:nvSpPr>
          <p:cNvPr id="21" name="직사각형 20"/>
          <p:cNvSpPr/>
          <p:nvPr/>
        </p:nvSpPr>
        <p:spPr>
          <a:xfrm>
            <a:off x="838200" y="2247900"/>
            <a:ext cx="3429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최종적으로 다시 </a:t>
            </a:r>
            <a:r>
              <a:rPr lang="en-US" altLang="ko-KR" sz="1400" dirty="0">
                <a:latin typeface="+mj-ea"/>
                <a:ea typeface="+mj-ea"/>
              </a:rPr>
              <a:t>Security</a:t>
            </a:r>
            <a:r>
              <a:rPr lang="ko-KR" altLang="en-US" sz="1400" dirty="0">
                <a:latin typeface="+mj-ea"/>
                <a:ea typeface="+mj-ea"/>
              </a:rPr>
              <a:t>에 들어가면 아까 </a:t>
            </a:r>
            <a:r>
              <a:rPr lang="ko-KR" altLang="en-US" sz="1400" dirty="0" err="1">
                <a:latin typeface="+mj-ea"/>
                <a:ea typeface="+mj-ea"/>
              </a:rPr>
              <a:t>말씀드린</a:t>
            </a:r>
            <a:r>
              <a:rPr lang="ko-KR" altLang="en-US" sz="1400" dirty="0">
                <a:latin typeface="+mj-ea"/>
                <a:ea typeface="+mj-ea"/>
              </a:rPr>
              <a:t> 세가지 인증이 모두 완료되어 </a:t>
            </a:r>
            <a:r>
              <a:rPr lang="en-US" altLang="ko-KR" sz="1400" dirty="0">
                <a:latin typeface="+mj-ea"/>
                <a:ea typeface="+mj-ea"/>
              </a:rPr>
              <a:t>'Turned on' </a:t>
            </a:r>
            <a:r>
              <a:rPr lang="ko-KR" altLang="en-US" sz="1400" dirty="0">
                <a:latin typeface="+mj-ea"/>
                <a:ea typeface="+mj-ea"/>
              </a:rPr>
              <a:t>표시로 뜬 것을 확인할 수 있습니다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altLang="ko-KR" sz="1400" dirty="0">
                <a:latin typeface="+mj-ea"/>
                <a:ea typeface="+mj-ea"/>
              </a:rPr>
              <a:t>​</a:t>
            </a:r>
          </a:p>
          <a:p>
            <a:pPr fontAlgn="base"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참고로 핸드폰으로도 인증이 완료됐다는 문자도 오네요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  <a:r>
              <a:rPr lang="ko-KR" altLang="en-US" sz="1400" dirty="0">
                <a:latin typeface="+mj-ea"/>
                <a:ea typeface="+mj-ea"/>
              </a:rPr>
              <a:t>이것으로 인증절차는 모두 완료되어 본격적으로 매매를 하기 위한 준비는 끝났습니다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</a:p>
          <a:p>
            <a:pPr fontAlgn="base">
              <a:lnSpc>
                <a:spcPct val="200000"/>
              </a:lnSpc>
            </a:pPr>
            <a:r>
              <a:rPr lang="en-US" altLang="ko-KR" sz="1400" dirty="0">
                <a:latin typeface="+mj-ea"/>
                <a:ea typeface="+mj-ea"/>
              </a:rPr>
              <a:t>(</a:t>
            </a:r>
            <a:r>
              <a:rPr lang="ko-KR" altLang="en-US" sz="1400" dirty="0">
                <a:latin typeface="+mj-ea"/>
                <a:ea typeface="+mj-ea"/>
              </a:rPr>
              <a:t>인증완료까지 약</a:t>
            </a:r>
            <a:r>
              <a:rPr lang="en-US" altLang="ko-KR" sz="1400" dirty="0">
                <a:latin typeface="+mj-ea"/>
                <a:ea typeface="+mj-ea"/>
              </a:rPr>
              <a:t>20</a:t>
            </a:r>
            <a:r>
              <a:rPr lang="ko-KR" altLang="en-US" sz="1400" dirty="0">
                <a:latin typeface="+mj-ea"/>
                <a:ea typeface="+mj-ea"/>
              </a:rPr>
              <a:t>분소요</a:t>
            </a:r>
            <a:r>
              <a:rPr lang="en-US" altLang="ko-KR" sz="1400" dirty="0">
                <a:latin typeface="+mj-ea"/>
                <a:ea typeface="+mj-ea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0" y="13335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회원가입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)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8229600" y="1409700"/>
            <a:ext cx="5075776" cy="7075013"/>
            <a:chOff x="8229600" y="1409700"/>
            <a:chExt cx="5075776" cy="7075013"/>
          </a:xfrm>
        </p:grpSpPr>
        <p:pic>
          <p:nvPicPr>
            <p:cNvPr id="19" name="Picture 2" descr="C:\Users\Administrator\Desktop\송기성\비트겟가입방법\16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00" y="1409700"/>
              <a:ext cx="3897534" cy="5825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Administrator\Desktop\송기성\비트겟가입방법\17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7277100"/>
              <a:ext cx="5075776" cy="1207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직사각형 1"/>
            <p:cNvSpPr/>
            <p:nvPr/>
          </p:nvSpPr>
          <p:spPr>
            <a:xfrm>
              <a:off x="10972800" y="7658100"/>
              <a:ext cx="1524000" cy="457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6928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E3E9F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66903" y="257174"/>
            <a:ext cx="17757140" cy="9773285"/>
            <a:chOff x="266903" y="257174"/>
            <a:chExt cx="17757140" cy="9773285"/>
          </a:xfrm>
        </p:grpSpPr>
        <p:sp>
          <p:nvSpPr>
            <p:cNvPr id="4" name="object 4"/>
            <p:cNvSpPr/>
            <p:nvPr/>
          </p:nvSpPr>
          <p:spPr>
            <a:xfrm>
              <a:off x="266903" y="257174"/>
              <a:ext cx="17757140" cy="9773285"/>
            </a:xfrm>
            <a:custGeom>
              <a:avLst/>
              <a:gdLst/>
              <a:ahLst/>
              <a:cxnLst/>
              <a:rect l="l" t="t" r="r" b="b"/>
              <a:pathLst>
                <a:path w="17757140" h="9773285">
                  <a:moveTo>
                    <a:pt x="17688865" y="67310"/>
                  </a:moveTo>
                  <a:lnTo>
                    <a:pt x="17676864" y="67310"/>
                  </a:lnTo>
                  <a:lnTo>
                    <a:pt x="17676864" y="80010"/>
                  </a:lnTo>
                  <a:lnTo>
                    <a:pt x="17676864" y="9692640"/>
                  </a:lnTo>
                  <a:lnTo>
                    <a:pt x="17355376" y="9692640"/>
                  </a:lnTo>
                  <a:lnTo>
                    <a:pt x="17325366" y="9692754"/>
                  </a:lnTo>
                  <a:lnTo>
                    <a:pt x="431393" y="9692754"/>
                  </a:lnTo>
                  <a:lnTo>
                    <a:pt x="401383" y="9692754"/>
                  </a:lnTo>
                  <a:lnTo>
                    <a:pt x="79895" y="9692640"/>
                  </a:lnTo>
                  <a:lnTo>
                    <a:pt x="79895" y="80010"/>
                  </a:lnTo>
                  <a:lnTo>
                    <a:pt x="401383" y="80010"/>
                  </a:lnTo>
                  <a:lnTo>
                    <a:pt x="431393" y="79908"/>
                  </a:lnTo>
                  <a:lnTo>
                    <a:pt x="17325366" y="79908"/>
                  </a:lnTo>
                  <a:lnTo>
                    <a:pt x="17355376" y="79908"/>
                  </a:lnTo>
                  <a:lnTo>
                    <a:pt x="17676864" y="80010"/>
                  </a:lnTo>
                  <a:lnTo>
                    <a:pt x="17676864" y="67310"/>
                  </a:lnTo>
                  <a:lnTo>
                    <a:pt x="17355376" y="67310"/>
                  </a:lnTo>
                  <a:lnTo>
                    <a:pt x="17355376" y="67906"/>
                  </a:lnTo>
                  <a:lnTo>
                    <a:pt x="17325366" y="67906"/>
                  </a:lnTo>
                  <a:lnTo>
                    <a:pt x="431393" y="67906"/>
                  </a:lnTo>
                  <a:lnTo>
                    <a:pt x="401383" y="67906"/>
                  </a:lnTo>
                  <a:lnTo>
                    <a:pt x="401383" y="67310"/>
                  </a:lnTo>
                  <a:lnTo>
                    <a:pt x="67894" y="67310"/>
                  </a:lnTo>
                  <a:lnTo>
                    <a:pt x="67894" y="80010"/>
                  </a:lnTo>
                  <a:lnTo>
                    <a:pt x="67894" y="9692640"/>
                  </a:lnTo>
                  <a:lnTo>
                    <a:pt x="67894" y="9705340"/>
                  </a:lnTo>
                  <a:lnTo>
                    <a:pt x="401383" y="9705340"/>
                  </a:lnTo>
                  <a:lnTo>
                    <a:pt x="401383" y="9704756"/>
                  </a:lnTo>
                  <a:lnTo>
                    <a:pt x="431393" y="9704756"/>
                  </a:lnTo>
                  <a:lnTo>
                    <a:pt x="17325366" y="9704756"/>
                  </a:lnTo>
                  <a:lnTo>
                    <a:pt x="17355376" y="9704756"/>
                  </a:lnTo>
                  <a:lnTo>
                    <a:pt x="17355376" y="9705340"/>
                  </a:lnTo>
                  <a:lnTo>
                    <a:pt x="17688865" y="9705340"/>
                  </a:lnTo>
                  <a:lnTo>
                    <a:pt x="17688865" y="9692640"/>
                  </a:lnTo>
                  <a:lnTo>
                    <a:pt x="17688865" y="80010"/>
                  </a:lnTo>
                  <a:lnTo>
                    <a:pt x="17688865" y="67310"/>
                  </a:lnTo>
                  <a:close/>
                </a:path>
                <a:path w="17757140" h="9773285">
                  <a:moveTo>
                    <a:pt x="17756772" y="0"/>
                  </a:moveTo>
                  <a:lnTo>
                    <a:pt x="17732769" y="0"/>
                  </a:lnTo>
                  <a:lnTo>
                    <a:pt x="17732769" y="24130"/>
                  </a:lnTo>
                  <a:lnTo>
                    <a:pt x="17732769" y="9748520"/>
                  </a:lnTo>
                  <a:lnTo>
                    <a:pt x="17355376" y="9748520"/>
                  </a:lnTo>
                  <a:lnTo>
                    <a:pt x="17355376" y="9748660"/>
                  </a:lnTo>
                  <a:lnTo>
                    <a:pt x="17325366" y="9748660"/>
                  </a:lnTo>
                  <a:lnTo>
                    <a:pt x="431393" y="9748660"/>
                  </a:lnTo>
                  <a:lnTo>
                    <a:pt x="401383" y="9748660"/>
                  </a:lnTo>
                  <a:lnTo>
                    <a:pt x="401383" y="9748520"/>
                  </a:lnTo>
                  <a:lnTo>
                    <a:pt x="23990" y="9748520"/>
                  </a:lnTo>
                  <a:lnTo>
                    <a:pt x="23990" y="24130"/>
                  </a:lnTo>
                  <a:lnTo>
                    <a:pt x="401383" y="24130"/>
                  </a:lnTo>
                  <a:lnTo>
                    <a:pt x="401383" y="24003"/>
                  </a:lnTo>
                  <a:lnTo>
                    <a:pt x="431393" y="24003"/>
                  </a:lnTo>
                  <a:lnTo>
                    <a:pt x="17325366" y="24003"/>
                  </a:lnTo>
                  <a:lnTo>
                    <a:pt x="17355376" y="24003"/>
                  </a:lnTo>
                  <a:lnTo>
                    <a:pt x="17355376" y="24130"/>
                  </a:lnTo>
                  <a:lnTo>
                    <a:pt x="17732769" y="24130"/>
                  </a:lnTo>
                  <a:lnTo>
                    <a:pt x="17732769" y="0"/>
                  </a:lnTo>
                  <a:lnTo>
                    <a:pt x="17355376" y="0"/>
                  </a:lnTo>
                  <a:lnTo>
                    <a:pt x="17325366" y="0"/>
                  </a:lnTo>
                  <a:lnTo>
                    <a:pt x="431393" y="0"/>
                  </a:lnTo>
                  <a:lnTo>
                    <a:pt x="401383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9748520"/>
                  </a:lnTo>
                  <a:lnTo>
                    <a:pt x="0" y="9772650"/>
                  </a:lnTo>
                  <a:lnTo>
                    <a:pt x="401383" y="9772650"/>
                  </a:lnTo>
                  <a:lnTo>
                    <a:pt x="431393" y="9772663"/>
                  </a:lnTo>
                  <a:lnTo>
                    <a:pt x="17325366" y="9772663"/>
                  </a:lnTo>
                  <a:lnTo>
                    <a:pt x="17355376" y="9772663"/>
                  </a:lnTo>
                  <a:lnTo>
                    <a:pt x="17756772" y="9772650"/>
                  </a:lnTo>
                  <a:lnTo>
                    <a:pt x="17756772" y="9748520"/>
                  </a:lnTo>
                  <a:lnTo>
                    <a:pt x="17756772" y="24130"/>
                  </a:lnTo>
                  <a:lnTo>
                    <a:pt x="17756772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22820" y="6510781"/>
              <a:ext cx="4887595" cy="288925"/>
            </a:xfrm>
            <a:custGeom>
              <a:avLst/>
              <a:gdLst/>
              <a:ahLst/>
              <a:cxnLst/>
              <a:rect l="l" t="t" r="r" b="b"/>
              <a:pathLst>
                <a:path w="4887595" h="288925">
                  <a:moveTo>
                    <a:pt x="217474" y="5676"/>
                  </a:moveTo>
                  <a:lnTo>
                    <a:pt x="0" y="5676"/>
                  </a:lnTo>
                  <a:lnTo>
                    <a:pt x="0" y="60286"/>
                  </a:lnTo>
                  <a:lnTo>
                    <a:pt x="75107" y="60286"/>
                  </a:lnTo>
                  <a:lnTo>
                    <a:pt x="75107" y="283806"/>
                  </a:lnTo>
                  <a:lnTo>
                    <a:pt x="141998" y="283806"/>
                  </a:lnTo>
                  <a:lnTo>
                    <a:pt x="141998" y="60286"/>
                  </a:lnTo>
                  <a:lnTo>
                    <a:pt x="217474" y="60286"/>
                  </a:lnTo>
                  <a:lnTo>
                    <a:pt x="217474" y="5676"/>
                  </a:lnTo>
                  <a:close/>
                </a:path>
                <a:path w="4887595" h="288925">
                  <a:moveTo>
                    <a:pt x="510070" y="142748"/>
                  </a:moveTo>
                  <a:lnTo>
                    <a:pt x="504101" y="93040"/>
                  </a:lnTo>
                  <a:lnTo>
                    <a:pt x="488746" y="57175"/>
                  </a:lnTo>
                  <a:lnTo>
                    <a:pt x="460273" y="24104"/>
                  </a:lnTo>
                  <a:lnTo>
                    <a:pt x="442061" y="14820"/>
                  </a:lnTo>
                  <a:lnTo>
                    <a:pt x="442061" y="142748"/>
                  </a:lnTo>
                  <a:lnTo>
                    <a:pt x="437934" y="179387"/>
                  </a:lnTo>
                  <a:lnTo>
                    <a:pt x="426085" y="207162"/>
                  </a:lnTo>
                  <a:lnTo>
                    <a:pt x="407377" y="224777"/>
                  </a:lnTo>
                  <a:lnTo>
                    <a:pt x="382651" y="230936"/>
                  </a:lnTo>
                  <a:lnTo>
                    <a:pt x="357974" y="224777"/>
                  </a:lnTo>
                  <a:lnTo>
                    <a:pt x="339394" y="207162"/>
                  </a:lnTo>
                  <a:lnTo>
                    <a:pt x="327685" y="179387"/>
                  </a:lnTo>
                  <a:lnTo>
                    <a:pt x="323608" y="142748"/>
                  </a:lnTo>
                  <a:lnTo>
                    <a:pt x="327685" y="106680"/>
                  </a:lnTo>
                  <a:lnTo>
                    <a:pt x="339394" y="79781"/>
                  </a:lnTo>
                  <a:lnTo>
                    <a:pt x="357974" y="62979"/>
                  </a:lnTo>
                  <a:lnTo>
                    <a:pt x="382651" y="57175"/>
                  </a:lnTo>
                  <a:lnTo>
                    <a:pt x="407377" y="62979"/>
                  </a:lnTo>
                  <a:lnTo>
                    <a:pt x="426085" y="79781"/>
                  </a:lnTo>
                  <a:lnTo>
                    <a:pt x="437934" y="106680"/>
                  </a:lnTo>
                  <a:lnTo>
                    <a:pt x="442061" y="142748"/>
                  </a:lnTo>
                  <a:lnTo>
                    <a:pt x="442061" y="14820"/>
                  </a:lnTo>
                  <a:lnTo>
                    <a:pt x="425030" y="6134"/>
                  </a:lnTo>
                  <a:lnTo>
                    <a:pt x="382651" y="0"/>
                  </a:lnTo>
                  <a:lnTo>
                    <a:pt x="340271" y="6096"/>
                  </a:lnTo>
                  <a:lnTo>
                    <a:pt x="305028" y="23990"/>
                  </a:lnTo>
                  <a:lnTo>
                    <a:pt x="278231" y="53111"/>
                  </a:lnTo>
                  <a:lnTo>
                    <a:pt x="261188" y="92887"/>
                  </a:lnTo>
                  <a:lnTo>
                    <a:pt x="255219" y="142748"/>
                  </a:lnTo>
                  <a:lnTo>
                    <a:pt x="261188" y="192925"/>
                  </a:lnTo>
                  <a:lnTo>
                    <a:pt x="278231" y="233438"/>
                  </a:lnTo>
                  <a:lnTo>
                    <a:pt x="305028" y="263448"/>
                  </a:lnTo>
                  <a:lnTo>
                    <a:pt x="340271" y="282079"/>
                  </a:lnTo>
                  <a:lnTo>
                    <a:pt x="382651" y="288493"/>
                  </a:lnTo>
                  <a:lnTo>
                    <a:pt x="425030" y="282079"/>
                  </a:lnTo>
                  <a:lnTo>
                    <a:pt x="460273" y="263448"/>
                  </a:lnTo>
                  <a:lnTo>
                    <a:pt x="487070" y="233438"/>
                  </a:lnTo>
                  <a:lnTo>
                    <a:pt x="488124" y="230936"/>
                  </a:lnTo>
                  <a:lnTo>
                    <a:pt x="504101" y="192925"/>
                  </a:lnTo>
                  <a:lnTo>
                    <a:pt x="510070" y="142748"/>
                  </a:lnTo>
                  <a:close/>
                </a:path>
                <a:path w="4887595" h="288925">
                  <a:moveTo>
                    <a:pt x="778383" y="95669"/>
                  </a:moveTo>
                  <a:lnTo>
                    <a:pt x="770648" y="57924"/>
                  </a:lnTo>
                  <a:lnTo>
                    <a:pt x="769543" y="52527"/>
                  </a:lnTo>
                  <a:lnTo>
                    <a:pt x="745502" y="24663"/>
                  </a:lnTo>
                  <a:lnTo>
                    <a:pt x="713359" y="11137"/>
                  </a:lnTo>
                  <a:lnTo>
                    <a:pt x="713359" y="95669"/>
                  </a:lnTo>
                  <a:lnTo>
                    <a:pt x="710399" y="113830"/>
                  </a:lnTo>
                  <a:lnTo>
                    <a:pt x="701446" y="127203"/>
                  </a:lnTo>
                  <a:lnTo>
                    <a:pt x="686396" y="135445"/>
                  </a:lnTo>
                  <a:lnTo>
                    <a:pt x="665149" y="138264"/>
                  </a:lnTo>
                  <a:lnTo>
                    <a:pt x="636003" y="138264"/>
                  </a:lnTo>
                  <a:lnTo>
                    <a:pt x="636003" y="57924"/>
                  </a:lnTo>
                  <a:lnTo>
                    <a:pt x="663282" y="57924"/>
                  </a:lnTo>
                  <a:lnTo>
                    <a:pt x="684669" y="59880"/>
                  </a:lnTo>
                  <a:lnTo>
                    <a:pt x="700379" y="66281"/>
                  </a:lnTo>
                  <a:lnTo>
                    <a:pt x="710057" y="77952"/>
                  </a:lnTo>
                  <a:lnTo>
                    <a:pt x="713359" y="95669"/>
                  </a:lnTo>
                  <a:lnTo>
                    <a:pt x="713359" y="11137"/>
                  </a:lnTo>
                  <a:lnTo>
                    <a:pt x="709968" y="9702"/>
                  </a:lnTo>
                  <a:lnTo>
                    <a:pt x="666648" y="5232"/>
                  </a:lnTo>
                  <a:lnTo>
                    <a:pt x="569112" y="5232"/>
                  </a:lnTo>
                  <a:lnTo>
                    <a:pt x="569112" y="283260"/>
                  </a:lnTo>
                  <a:lnTo>
                    <a:pt x="636003" y="283260"/>
                  </a:lnTo>
                  <a:lnTo>
                    <a:pt x="636003" y="190957"/>
                  </a:lnTo>
                  <a:lnTo>
                    <a:pt x="668515" y="190957"/>
                  </a:lnTo>
                  <a:lnTo>
                    <a:pt x="710438" y="185369"/>
                  </a:lnTo>
                  <a:lnTo>
                    <a:pt x="745451" y="168109"/>
                  </a:lnTo>
                  <a:lnTo>
                    <a:pt x="769467" y="138455"/>
                  </a:lnTo>
                  <a:lnTo>
                    <a:pt x="769505" y="138264"/>
                  </a:lnTo>
                  <a:lnTo>
                    <a:pt x="778383" y="95669"/>
                  </a:lnTo>
                  <a:close/>
                </a:path>
                <a:path w="4887595" h="288925">
                  <a:moveTo>
                    <a:pt x="1141133" y="5676"/>
                  </a:moveTo>
                  <a:lnTo>
                    <a:pt x="923658" y="5676"/>
                  </a:lnTo>
                  <a:lnTo>
                    <a:pt x="923658" y="60286"/>
                  </a:lnTo>
                  <a:lnTo>
                    <a:pt x="998766" y="60286"/>
                  </a:lnTo>
                  <a:lnTo>
                    <a:pt x="998766" y="283806"/>
                  </a:lnTo>
                  <a:lnTo>
                    <a:pt x="1065657" y="283806"/>
                  </a:lnTo>
                  <a:lnTo>
                    <a:pt x="1065657" y="60286"/>
                  </a:lnTo>
                  <a:lnTo>
                    <a:pt x="1141133" y="60286"/>
                  </a:lnTo>
                  <a:lnTo>
                    <a:pt x="1141133" y="5676"/>
                  </a:lnTo>
                  <a:close/>
                </a:path>
                <a:path w="4887595" h="288925">
                  <a:moveTo>
                    <a:pt x="1416545" y="283260"/>
                  </a:moveTo>
                  <a:lnTo>
                    <a:pt x="1361452" y="185356"/>
                  </a:lnTo>
                  <a:lnTo>
                    <a:pt x="1354518" y="173024"/>
                  </a:lnTo>
                  <a:lnTo>
                    <a:pt x="1374127" y="160515"/>
                  </a:lnTo>
                  <a:lnTo>
                    <a:pt x="1389214" y="143078"/>
                  </a:lnTo>
                  <a:lnTo>
                    <a:pt x="1393698" y="132664"/>
                  </a:lnTo>
                  <a:lnTo>
                    <a:pt x="1398917" y="120523"/>
                  </a:lnTo>
                  <a:lnTo>
                    <a:pt x="1402346" y="92684"/>
                  </a:lnTo>
                  <a:lnTo>
                    <a:pt x="1395209" y="57924"/>
                  </a:lnTo>
                  <a:lnTo>
                    <a:pt x="1393710" y="50634"/>
                  </a:lnTo>
                  <a:lnTo>
                    <a:pt x="1370253" y="23736"/>
                  </a:lnTo>
                  <a:lnTo>
                    <a:pt x="1336954" y="9982"/>
                  </a:lnTo>
                  <a:lnTo>
                    <a:pt x="1336954" y="92684"/>
                  </a:lnTo>
                  <a:lnTo>
                    <a:pt x="1333830" y="109956"/>
                  </a:lnTo>
                  <a:lnTo>
                    <a:pt x="1324571" y="122478"/>
                  </a:lnTo>
                  <a:lnTo>
                    <a:pt x="1309357" y="130098"/>
                  </a:lnTo>
                  <a:lnTo>
                    <a:pt x="1288376" y="132664"/>
                  </a:lnTo>
                  <a:lnTo>
                    <a:pt x="1258481" y="132664"/>
                  </a:lnTo>
                  <a:lnTo>
                    <a:pt x="1258481" y="57924"/>
                  </a:lnTo>
                  <a:lnTo>
                    <a:pt x="1288376" y="57924"/>
                  </a:lnTo>
                  <a:lnTo>
                    <a:pt x="1309357" y="59677"/>
                  </a:lnTo>
                  <a:lnTo>
                    <a:pt x="1324571" y="65493"/>
                  </a:lnTo>
                  <a:lnTo>
                    <a:pt x="1333830" y="76212"/>
                  </a:lnTo>
                  <a:lnTo>
                    <a:pt x="1336954" y="92684"/>
                  </a:lnTo>
                  <a:lnTo>
                    <a:pt x="1336954" y="9982"/>
                  </a:lnTo>
                  <a:lnTo>
                    <a:pt x="1335659" y="9436"/>
                  </a:lnTo>
                  <a:lnTo>
                    <a:pt x="1293596" y="5232"/>
                  </a:lnTo>
                  <a:lnTo>
                    <a:pt x="1191590" y="5232"/>
                  </a:lnTo>
                  <a:lnTo>
                    <a:pt x="1191590" y="283260"/>
                  </a:lnTo>
                  <a:lnTo>
                    <a:pt x="1258481" y="283260"/>
                  </a:lnTo>
                  <a:lnTo>
                    <a:pt x="1258481" y="185356"/>
                  </a:lnTo>
                  <a:lnTo>
                    <a:pt x="1290612" y="185356"/>
                  </a:lnTo>
                  <a:lnTo>
                    <a:pt x="1341805" y="283260"/>
                  </a:lnTo>
                  <a:lnTo>
                    <a:pt x="1416545" y="283260"/>
                  </a:lnTo>
                  <a:close/>
                </a:path>
                <a:path w="4887595" h="288925">
                  <a:moveTo>
                    <a:pt x="1681111" y="283260"/>
                  </a:moveTo>
                  <a:lnTo>
                    <a:pt x="1661274" y="219354"/>
                  </a:lnTo>
                  <a:lnTo>
                    <a:pt x="1645259" y="167792"/>
                  </a:lnTo>
                  <a:lnTo>
                    <a:pt x="1610220" y="54940"/>
                  </a:lnTo>
                  <a:lnTo>
                    <a:pt x="1594789" y="5232"/>
                  </a:lnTo>
                  <a:lnTo>
                    <a:pt x="1582089" y="5232"/>
                  </a:lnTo>
                  <a:lnTo>
                    <a:pt x="1582089" y="167792"/>
                  </a:lnTo>
                  <a:lnTo>
                    <a:pt x="1525282" y="167792"/>
                  </a:lnTo>
                  <a:lnTo>
                    <a:pt x="1536649" y="122720"/>
                  </a:lnTo>
                  <a:lnTo>
                    <a:pt x="1547393" y="77304"/>
                  </a:lnTo>
                  <a:lnTo>
                    <a:pt x="1552562" y="54940"/>
                  </a:lnTo>
                  <a:lnTo>
                    <a:pt x="1554060" y="54940"/>
                  </a:lnTo>
                  <a:lnTo>
                    <a:pt x="1559610" y="76987"/>
                  </a:lnTo>
                  <a:lnTo>
                    <a:pt x="1565084" y="99872"/>
                  </a:lnTo>
                  <a:lnTo>
                    <a:pt x="1570558" y="122618"/>
                  </a:lnTo>
                  <a:lnTo>
                    <a:pt x="1576108" y="144246"/>
                  </a:lnTo>
                  <a:lnTo>
                    <a:pt x="1582089" y="167792"/>
                  </a:lnTo>
                  <a:lnTo>
                    <a:pt x="1582089" y="5232"/>
                  </a:lnTo>
                  <a:lnTo>
                    <a:pt x="1514817" y="5232"/>
                  </a:lnTo>
                  <a:lnTo>
                    <a:pt x="1428508" y="283260"/>
                  </a:lnTo>
                  <a:lnTo>
                    <a:pt x="1496517" y="283260"/>
                  </a:lnTo>
                  <a:lnTo>
                    <a:pt x="1512582" y="219354"/>
                  </a:lnTo>
                  <a:lnTo>
                    <a:pt x="1594789" y="219354"/>
                  </a:lnTo>
                  <a:lnTo>
                    <a:pt x="1610855" y="283260"/>
                  </a:lnTo>
                  <a:lnTo>
                    <a:pt x="1681111" y="283260"/>
                  </a:lnTo>
                  <a:close/>
                </a:path>
                <a:path w="4887595" h="288925">
                  <a:moveTo>
                    <a:pt x="1938578" y="142748"/>
                  </a:moveTo>
                  <a:lnTo>
                    <a:pt x="1932076" y="91287"/>
                  </a:lnTo>
                  <a:lnTo>
                    <a:pt x="1913420" y="52539"/>
                  </a:lnTo>
                  <a:lnTo>
                    <a:pt x="1883943" y="25768"/>
                  </a:lnTo>
                  <a:lnTo>
                    <a:pt x="1870202" y="20307"/>
                  </a:lnTo>
                  <a:lnTo>
                    <a:pt x="1870202" y="142748"/>
                  </a:lnTo>
                  <a:lnTo>
                    <a:pt x="1864537" y="184200"/>
                  </a:lnTo>
                  <a:lnTo>
                    <a:pt x="1848713" y="210908"/>
                  </a:lnTo>
                  <a:lnTo>
                    <a:pt x="1824482" y="225196"/>
                  </a:lnTo>
                  <a:lnTo>
                    <a:pt x="1793595" y="229450"/>
                  </a:lnTo>
                  <a:lnTo>
                    <a:pt x="1784629" y="229450"/>
                  </a:lnTo>
                  <a:lnTo>
                    <a:pt x="1784629" y="58305"/>
                  </a:lnTo>
                  <a:lnTo>
                    <a:pt x="1793595" y="58305"/>
                  </a:lnTo>
                  <a:lnTo>
                    <a:pt x="1824482" y="62191"/>
                  </a:lnTo>
                  <a:lnTo>
                    <a:pt x="1848713" y="75717"/>
                  </a:lnTo>
                  <a:lnTo>
                    <a:pt x="1864537" y="101650"/>
                  </a:lnTo>
                  <a:lnTo>
                    <a:pt x="1870202" y="142748"/>
                  </a:lnTo>
                  <a:lnTo>
                    <a:pt x="1870202" y="20307"/>
                  </a:lnTo>
                  <a:lnTo>
                    <a:pt x="1844929" y="10248"/>
                  </a:lnTo>
                  <a:lnTo>
                    <a:pt x="1797697" y="5232"/>
                  </a:lnTo>
                  <a:lnTo>
                    <a:pt x="1717738" y="5232"/>
                  </a:lnTo>
                  <a:lnTo>
                    <a:pt x="1717738" y="283260"/>
                  </a:lnTo>
                  <a:lnTo>
                    <a:pt x="1801444" y="283260"/>
                  </a:lnTo>
                  <a:lnTo>
                    <a:pt x="1846846" y="277939"/>
                  </a:lnTo>
                  <a:lnTo>
                    <a:pt x="1884743" y="261670"/>
                  </a:lnTo>
                  <a:lnTo>
                    <a:pt x="1913661" y="234022"/>
                  </a:lnTo>
                  <a:lnTo>
                    <a:pt x="1915795" y="229450"/>
                  </a:lnTo>
                  <a:lnTo>
                    <a:pt x="1932101" y="194525"/>
                  </a:lnTo>
                  <a:lnTo>
                    <a:pt x="1938578" y="142748"/>
                  </a:lnTo>
                  <a:close/>
                </a:path>
                <a:path w="4887595" h="288925">
                  <a:moveTo>
                    <a:pt x="2064512" y="5232"/>
                  </a:moveTo>
                  <a:lnTo>
                    <a:pt x="1997621" y="5232"/>
                  </a:lnTo>
                  <a:lnTo>
                    <a:pt x="1997621" y="283260"/>
                  </a:lnTo>
                  <a:lnTo>
                    <a:pt x="2064512" y="283260"/>
                  </a:lnTo>
                  <a:lnTo>
                    <a:pt x="2064512" y="5232"/>
                  </a:lnTo>
                  <a:close/>
                </a:path>
                <a:path w="4887595" h="288925">
                  <a:moveTo>
                    <a:pt x="2356739" y="5232"/>
                  </a:moveTo>
                  <a:lnTo>
                    <a:pt x="2293213" y="5232"/>
                  </a:lnTo>
                  <a:lnTo>
                    <a:pt x="2293213" y="97167"/>
                  </a:lnTo>
                  <a:lnTo>
                    <a:pt x="2294090" y="123101"/>
                  </a:lnTo>
                  <a:lnTo>
                    <a:pt x="2296287" y="149948"/>
                  </a:lnTo>
                  <a:lnTo>
                    <a:pt x="2299195" y="176098"/>
                  </a:lnTo>
                  <a:lnTo>
                    <a:pt x="2302179" y="199923"/>
                  </a:lnTo>
                  <a:lnTo>
                    <a:pt x="2300313" y="199923"/>
                  </a:lnTo>
                  <a:lnTo>
                    <a:pt x="2273033" y="138264"/>
                  </a:lnTo>
                  <a:lnTo>
                    <a:pt x="2203894" y="5232"/>
                  </a:lnTo>
                  <a:lnTo>
                    <a:pt x="2135886" y="5232"/>
                  </a:lnTo>
                  <a:lnTo>
                    <a:pt x="2135886" y="283260"/>
                  </a:lnTo>
                  <a:lnTo>
                    <a:pt x="2199411" y="283260"/>
                  </a:lnTo>
                  <a:lnTo>
                    <a:pt x="2199411" y="190957"/>
                  </a:lnTo>
                  <a:lnTo>
                    <a:pt x="2198497" y="165074"/>
                  </a:lnTo>
                  <a:lnTo>
                    <a:pt x="2196236" y="138595"/>
                  </a:lnTo>
                  <a:lnTo>
                    <a:pt x="2190813" y="88188"/>
                  </a:lnTo>
                  <a:lnTo>
                    <a:pt x="2192693" y="88188"/>
                  </a:lnTo>
                  <a:lnTo>
                    <a:pt x="2219972" y="149110"/>
                  </a:lnTo>
                  <a:lnTo>
                    <a:pt x="2288730" y="283260"/>
                  </a:lnTo>
                  <a:lnTo>
                    <a:pt x="2356739" y="283260"/>
                  </a:lnTo>
                  <a:lnTo>
                    <a:pt x="2356739" y="5232"/>
                  </a:lnTo>
                  <a:close/>
                </a:path>
                <a:path w="4887595" h="288925">
                  <a:moveTo>
                    <a:pt x="2646718" y="124447"/>
                  </a:moveTo>
                  <a:lnTo>
                    <a:pt x="2543200" y="124447"/>
                  </a:lnTo>
                  <a:lnTo>
                    <a:pt x="2543200" y="178993"/>
                  </a:lnTo>
                  <a:lnTo>
                    <a:pt x="2587294" y="178993"/>
                  </a:lnTo>
                  <a:lnTo>
                    <a:pt x="2587294" y="223837"/>
                  </a:lnTo>
                  <a:lnTo>
                    <a:pt x="2582049" y="226847"/>
                  </a:lnTo>
                  <a:lnTo>
                    <a:pt x="2575572" y="229069"/>
                  </a:lnTo>
                  <a:lnTo>
                    <a:pt x="2568333" y="230466"/>
                  </a:lnTo>
                  <a:lnTo>
                    <a:pt x="2560764" y="230936"/>
                  </a:lnTo>
                  <a:lnTo>
                    <a:pt x="2527096" y="225056"/>
                  </a:lnTo>
                  <a:lnTo>
                    <a:pt x="2503309" y="207962"/>
                  </a:lnTo>
                  <a:lnTo>
                    <a:pt x="2489200" y="180492"/>
                  </a:lnTo>
                  <a:lnTo>
                    <a:pt x="2484539" y="143497"/>
                  </a:lnTo>
                  <a:lnTo>
                    <a:pt x="2489797" y="107149"/>
                  </a:lnTo>
                  <a:lnTo>
                    <a:pt x="2504440" y="80022"/>
                  </a:lnTo>
                  <a:lnTo>
                    <a:pt x="2526792" y="63042"/>
                  </a:lnTo>
                  <a:lnTo>
                    <a:pt x="2555163" y="57175"/>
                  </a:lnTo>
                  <a:lnTo>
                    <a:pt x="2571038" y="58826"/>
                  </a:lnTo>
                  <a:lnTo>
                    <a:pt x="2584399" y="63385"/>
                  </a:lnTo>
                  <a:lnTo>
                    <a:pt x="2595943" y="70269"/>
                  </a:lnTo>
                  <a:lnTo>
                    <a:pt x="2606357" y="78854"/>
                  </a:lnTo>
                  <a:lnTo>
                    <a:pt x="2641854" y="36245"/>
                  </a:lnTo>
                  <a:lnTo>
                    <a:pt x="2625648" y="22542"/>
                  </a:lnTo>
                  <a:lnTo>
                    <a:pt x="2605519" y="10985"/>
                  </a:lnTo>
                  <a:lnTo>
                    <a:pt x="2581325" y="2984"/>
                  </a:lnTo>
                  <a:lnTo>
                    <a:pt x="2552916" y="0"/>
                  </a:lnTo>
                  <a:lnTo>
                    <a:pt x="2510142" y="6261"/>
                  </a:lnTo>
                  <a:lnTo>
                    <a:pt x="2472652" y="24612"/>
                  </a:lnTo>
                  <a:lnTo>
                    <a:pt x="2442883" y="54406"/>
                  </a:lnTo>
                  <a:lnTo>
                    <a:pt x="2423236" y="94996"/>
                  </a:lnTo>
                  <a:lnTo>
                    <a:pt x="2416149" y="145745"/>
                  </a:lnTo>
                  <a:lnTo>
                    <a:pt x="2423071" y="196748"/>
                  </a:lnTo>
                  <a:lnTo>
                    <a:pt x="2442413" y="236664"/>
                  </a:lnTo>
                  <a:lnTo>
                    <a:pt x="2472093" y="265366"/>
                  </a:lnTo>
                  <a:lnTo>
                    <a:pt x="2510002" y="282689"/>
                  </a:lnTo>
                  <a:lnTo>
                    <a:pt x="2554046" y="288493"/>
                  </a:lnTo>
                  <a:lnTo>
                    <a:pt x="2582189" y="285800"/>
                  </a:lnTo>
                  <a:lnTo>
                    <a:pt x="2607665" y="278498"/>
                  </a:lnTo>
                  <a:lnTo>
                    <a:pt x="2629497" y="267677"/>
                  </a:lnTo>
                  <a:lnTo>
                    <a:pt x="2646718" y="254482"/>
                  </a:lnTo>
                  <a:lnTo>
                    <a:pt x="2646718" y="124447"/>
                  </a:lnTo>
                  <a:close/>
                </a:path>
                <a:path w="4887595" h="288925">
                  <a:moveTo>
                    <a:pt x="3030905" y="95669"/>
                  </a:moveTo>
                  <a:lnTo>
                    <a:pt x="3023171" y="57924"/>
                  </a:lnTo>
                  <a:lnTo>
                    <a:pt x="3022066" y="52527"/>
                  </a:lnTo>
                  <a:lnTo>
                    <a:pt x="2998025" y="24663"/>
                  </a:lnTo>
                  <a:lnTo>
                    <a:pt x="2965894" y="11137"/>
                  </a:lnTo>
                  <a:lnTo>
                    <a:pt x="2965894" y="95669"/>
                  </a:lnTo>
                  <a:lnTo>
                    <a:pt x="2962922" y="113830"/>
                  </a:lnTo>
                  <a:lnTo>
                    <a:pt x="2953982" y="127203"/>
                  </a:lnTo>
                  <a:lnTo>
                    <a:pt x="2938932" y="135445"/>
                  </a:lnTo>
                  <a:lnTo>
                    <a:pt x="2917685" y="138264"/>
                  </a:lnTo>
                  <a:lnTo>
                    <a:pt x="2888538" y="138264"/>
                  </a:lnTo>
                  <a:lnTo>
                    <a:pt x="2888538" y="57924"/>
                  </a:lnTo>
                  <a:lnTo>
                    <a:pt x="2915818" y="57924"/>
                  </a:lnTo>
                  <a:lnTo>
                    <a:pt x="2937192" y="59880"/>
                  </a:lnTo>
                  <a:lnTo>
                    <a:pt x="2952902" y="66281"/>
                  </a:lnTo>
                  <a:lnTo>
                    <a:pt x="2962579" y="77952"/>
                  </a:lnTo>
                  <a:lnTo>
                    <a:pt x="2965894" y="95669"/>
                  </a:lnTo>
                  <a:lnTo>
                    <a:pt x="2965894" y="11137"/>
                  </a:lnTo>
                  <a:lnTo>
                    <a:pt x="2962491" y="9702"/>
                  </a:lnTo>
                  <a:lnTo>
                    <a:pt x="2919184" y="5232"/>
                  </a:lnTo>
                  <a:lnTo>
                    <a:pt x="2821648" y="5232"/>
                  </a:lnTo>
                  <a:lnTo>
                    <a:pt x="2821648" y="283260"/>
                  </a:lnTo>
                  <a:lnTo>
                    <a:pt x="2888538" y="283260"/>
                  </a:lnTo>
                  <a:lnTo>
                    <a:pt x="2888538" y="190957"/>
                  </a:lnTo>
                  <a:lnTo>
                    <a:pt x="2921050" y="190957"/>
                  </a:lnTo>
                  <a:lnTo>
                    <a:pt x="2962960" y="185369"/>
                  </a:lnTo>
                  <a:lnTo>
                    <a:pt x="2997974" y="168109"/>
                  </a:lnTo>
                  <a:lnTo>
                    <a:pt x="3021990" y="138455"/>
                  </a:lnTo>
                  <a:lnTo>
                    <a:pt x="3022028" y="138264"/>
                  </a:lnTo>
                  <a:lnTo>
                    <a:pt x="3030905" y="95669"/>
                  </a:lnTo>
                  <a:close/>
                </a:path>
                <a:path w="4887595" h="288925">
                  <a:moveTo>
                    <a:pt x="3260725" y="226656"/>
                  </a:moveTo>
                  <a:lnTo>
                    <a:pt x="3152737" y="226656"/>
                  </a:lnTo>
                  <a:lnTo>
                    <a:pt x="3152737" y="5676"/>
                  </a:lnTo>
                  <a:lnTo>
                    <a:pt x="3085846" y="5676"/>
                  </a:lnTo>
                  <a:lnTo>
                    <a:pt x="3085846" y="226656"/>
                  </a:lnTo>
                  <a:lnTo>
                    <a:pt x="3085846" y="283806"/>
                  </a:lnTo>
                  <a:lnTo>
                    <a:pt x="3260725" y="283806"/>
                  </a:lnTo>
                  <a:lnTo>
                    <a:pt x="3260725" y="226656"/>
                  </a:lnTo>
                  <a:close/>
                </a:path>
                <a:path w="4887595" h="288925">
                  <a:moveTo>
                    <a:pt x="3533889" y="283260"/>
                  </a:moveTo>
                  <a:lnTo>
                    <a:pt x="3514052" y="219354"/>
                  </a:lnTo>
                  <a:lnTo>
                    <a:pt x="3498037" y="167792"/>
                  </a:lnTo>
                  <a:lnTo>
                    <a:pt x="3462998" y="54940"/>
                  </a:lnTo>
                  <a:lnTo>
                    <a:pt x="3447567" y="5232"/>
                  </a:lnTo>
                  <a:lnTo>
                    <a:pt x="3434867" y="5232"/>
                  </a:lnTo>
                  <a:lnTo>
                    <a:pt x="3434867" y="167792"/>
                  </a:lnTo>
                  <a:lnTo>
                    <a:pt x="3378060" y="167792"/>
                  </a:lnTo>
                  <a:lnTo>
                    <a:pt x="3389414" y="122720"/>
                  </a:lnTo>
                  <a:lnTo>
                    <a:pt x="3400171" y="77304"/>
                  </a:lnTo>
                  <a:lnTo>
                    <a:pt x="3405340" y="54940"/>
                  </a:lnTo>
                  <a:lnTo>
                    <a:pt x="3406838" y="54940"/>
                  </a:lnTo>
                  <a:lnTo>
                    <a:pt x="3412388" y="76987"/>
                  </a:lnTo>
                  <a:lnTo>
                    <a:pt x="3417862" y="99872"/>
                  </a:lnTo>
                  <a:lnTo>
                    <a:pt x="3423335" y="122618"/>
                  </a:lnTo>
                  <a:lnTo>
                    <a:pt x="3428885" y="144246"/>
                  </a:lnTo>
                  <a:lnTo>
                    <a:pt x="3434867" y="167792"/>
                  </a:lnTo>
                  <a:lnTo>
                    <a:pt x="3434867" y="5232"/>
                  </a:lnTo>
                  <a:lnTo>
                    <a:pt x="3367595" y="5232"/>
                  </a:lnTo>
                  <a:lnTo>
                    <a:pt x="3281273" y="283260"/>
                  </a:lnTo>
                  <a:lnTo>
                    <a:pt x="3349294" y="283260"/>
                  </a:lnTo>
                  <a:lnTo>
                    <a:pt x="3365360" y="219354"/>
                  </a:lnTo>
                  <a:lnTo>
                    <a:pt x="3447567" y="219354"/>
                  </a:lnTo>
                  <a:lnTo>
                    <a:pt x="3463633" y="283260"/>
                  </a:lnTo>
                  <a:lnTo>
                    <a:pt x="3533889" y="283260"/>
                  </a:lnTo>
                  <a:close/>
                </a:path>
                <a:path w="4887595" h="288925">
                  <a:moveTo>
                    <a:pt x="3766693" y="5676"/>
                  </a:moveTo>
                  <a:lnTo>
                    <a:pt x="3549205" y="5676"/>
                  </a:lnTo>
                  <a:lnTo>
                    <a:pt x="3549205" y="60286"/>
                  </a:lnTo>
                  <a:lnTo>
                    <a:pt x="3624326" y="60286"/>
                  </a:lnTo>
                  <a:lnTo>
                    <a:pt x="3624326" y="283806"/>
                  </a:lnTo>
                  <a:lnTo>
                    <a:pt x="3691217" y="283806"/>
                  </a:lnTo>
                  <a:lnTo>
                    <a:pt x="3691217" y="60286"/>
                  </a:lnTo>
                  <a:lnTo>
                    <a:pt x="3766693" y="60286"/>
                  </a:lnTo>
                  <a:lnTo>
                    <a:pt x="3766693" y="5676"/>
                  </a:lnTo>
                  <a:close/>
                </a:path>
                <a:path w="4887595" h="288925">
                  <a:moveTo>
                    <a:pt x="3994645" y="5676"/>
                  </a:moveTo>
                  <a:lnTo>
                    <a:pt x="3817137" y="5676"/>
                  </a:lnTo>
                  <a:lnTo>
                    <a:pt x="3817137" y="60286"/>
                  </a:lnTo>
                  <a:lnTo>
                    <a:pt x="3817137" y="121246"/>
                  </a:lnTo>
                  <a:lnTo>
                    <a:pt x="3817137" y="177126"/>
                  </a:lnTo>
                  <a:lnTo>
                    <a:pt x="3817137" y="283806"/>
                  </a:lnTo>
                  <a:lnTo>
                    <a:pt x="3884028" y="283806"/>
                  </a:lnTo>
                  <a:lnTo>
                    <a:pt x="3884028" y="177126"/>
                  </a:lnTo>
                  <a:lnTo>
                    <a:pt x="3978948" y="177126"/>
                  </a:lnTo>
                  <a:lnTo>
                    <a:pt x="3978948" y="121246"/>
                  </a:lnTo>
                  <a:lnTo>
                    <a:pt x="3884028" y="121246"/>
                  </a:lnTo>
                  <a:lnTo>
                    <a:pt x="3884028" y="60286"/>
                  </a:lnTo>
                  <a:lnTo>
                    <a:pt x="3994645" y="60286"/>
                  </a:lnTo>
                  <a:lnTo>
                    <a:pt x="3994645" y="5676"/>
                  </a:lnTo>
                  <a:close/>
                </a:path>
                <a:path w="4887595" h="288925">
                  <a:moveTo>
                    <a:pt x="4292473" y="142748"/>
                  </a:moveTo>
                  <a:lnTo>
                    <a:pt x="4286504" y="93040"/>
                  </a:lnTo>
                  <a:lnTo>
                    <a:pt x="4271137" y="57175"/>
                  </a:lnTo>
                  <a:lnTo>
                    <a:pt x="4242663" y="24104"/>
                  </a:lnTo>
                  <a:lnTo>
                    <a:pt x="4224464" y="14833"/>
                  </a:lnTo>
                  <a:lnTo>
                    <a:pt x="4224464" y="142748"/>
                  </a:lnTo>
                  <a:lnTo>
                    <a:pt x="4220324" y="179387"/>
                  </a:lnTo>
                  <a:lnTo>
                    <a:pt x="4208488" y="207162"/>
                  </a:lnTo>
                  <a:lnTo>
                    <a:pt x="4189780" y="224777"/>
                  </a:lnTo>
                  <a:lnTo>
                    <a:pt x="4165041" y="230936"/>
                  </a:lnTo>
                  <a:lnTo>
                    <a:pt x="4140365" y="224777"/>
                  </a:lnTo>
                  <a:lnTo>
                    <a:pt x="4121785" y="207162"/>
                  </a:lnTo>
                  <a:lnTo>
                    <a:pt x="4110075" y="179387"/>
                  </a:lnTo>
                  <a:lnTo>
                    <a:pt x="4105999" y="142748"/>
                  </a:lnTo>
                  <a:lnTo>
                    <a:pt x="4110075" y="106680"/>
                  </a:lnTo>
                  <a:lnTo>
                    <a:pt x="4121785" y="79781"/>
                  </a:lnTo>
                  <a:lnTo>
                    <a:pt x="4140365" y="62979"/>
                  </a:lnTo>
                  <a:lnTo>
                    <a:pt x="4165041" y="57175"/>
                  </a:lnTo>
                  <a:lnTo>
                    <a:pt x="4189780" y="62979"/>
                  </a:lnTo>
                  <a:lnTo>
                    <a:pt x="4208488" y="79781"/>
                  </a:lnTo>
                  <a:lnTo>
                    <a:pt x="4220324" y="106680"/>
                  </a:lnTo>
                  <a:lnTo>
                    <a:pt x="4224464" y="142748"/>
                  </a:lnTo>
                  <a:lnTo>
                    <a:pt x="4224464" y="14833"/>
                  </a:lnTo>
                  <a:lnTo>
                    <a:pt x="4207421" y="6134"/>
                  </a:lnTo>
                  <a:lnTo>
                    <a:pt x="4165041" y="0"/>
                  </a:lnTo>
                  <a:lnTo>
                    <a:pt x="4122661" y="6096"/>
                  </a:lnTo>
                  <a:lnTo>
                    <a:pt x="4087418" y="23990"/>
                  </a:lnTo>
                  <a:lnTo>
                    <a:pt x="4060621" y="53111"/>
                  </a:lnTo>
                  <a:lnTo>
                    <a:pt x="4043591" y="92887"/>
                  </a:lnTo>
                  <a:lnTo>
                    <a:pt x="4037622" y="142748"/>
                  </a:lnTo>
                  <a:lnTo>
                    <a:pt x="4043591" y="192925"/>
                  </a:lnTo>
                  <a:lnTo>
                    <a:pt x="4060621" y="233438"/>
                  </a:lnTo>
                  <a:lnTo>
                    <a:pt x="4087418" y="263448"/>
                  </a:lnTo>
                  <a:lnTo>
                    <a:pt x="4122661" y="282079"/>
                  </a:lnTo>
                  <a:lnTo>
                    <a:pt x="4165041" y="288493"/>
                  </a:lnTo>
                  <a:lnTo>
                    <a:pt x="4207421" y="282079"/>
                  </a:lnTo>
                  <a:lnTo>
                    <a:pt x="4242663" y="263448"/>
                  </a:lnTo>
                  <a:lnTo>
                    <a:pt x="4269460" y="233438"/>
                  </a:lnTo>
                  <a:lnTo>
                    <a:pt x="4270514" y="230936"/>
                  </a:lnTo>
                  <a:lnTo>
                    <a:pt x="4286504" y="192925"/>
                  </a:lnTo>
                  <a:lnTo>
                    <a:pt x="4292473" y="142748"/>
                  </a:lnTo>
                  <a:close/>
                </a:path>
                <a:path w="4887595" h="288925">
                  <a:moveTo>
                    <a:pt x="4576470" y="283260"/>
                  </a:moveTo>
                  <a:lnTo>
                    <a:pt x="4521378" y="185356"/>
                  </a:lnTo>
                  <a:lnTo>
                    <a:pt x="4514443" y="173024"/>
                  </a:lnTo>
                  <a:lnTo>
                    <a:pt x="4534052" y="160515"/>
                  </a:lnTo>
                  <a:lnTo>
                    <a:pt x="4549140" y="143078"/>
                  </a:lnTo>
                  <a:lnTo>
                    <a:pt x="4553623" y="132664"/>
                  </a:lnTo>
                  <a:lnTo>
                    <a:pt x="4558843" y="120523"/>
                  </a:lnTo>
                  <a:lnTo>
                    <a:pt x="4562272" y="92684"/>
                  </a:lnTo>
                  <a:lnTo>
                    <a:pt x="4555134" y="57924"/>
                  </a:lnTo>
                  <a:lnTo>
                    <a:pt x="4553636" y="50634"/>
                  </a:lnTo>
                  <a:lnTo>
                    <a:pt x="4530179" y="23736"/>
                  </a:lnTo>
                  <a:lnTo>
                    <a:pt x="4496879" y="9982"/>
                  </a:lnTo>
                  <a:lnTo>
                    <a:pt x="4496879" y="92684"/>
                  </a:lnTo>
                  <a:lnTo>
                    <a:pt x="4493755" y="109956"/>
                  </a:lnTo>
                  <a:lnTo>
                    <a:pt x="4484497" y="122478"/>
                  </a:lnTo>
                  <a:lnTo>
                    <a:pt x="4469282" y="130098"/>
                  </a:lnTo>
                  <a:lnTo>
                    <a:pt x="4448302" y="132664"/>
                  </a:lnTo>
                  <a:lnTo>
                    <a:pt x="4418406" y="132664"/>
                  </a:lnTo>
                  <a:lnTo>
                    <a:pt x="4418406" y="57924"/>
                  </a:lnTo>
                  <a:lnTo>
                    <a:pt x="4448302" y="57924"/>
                  </a:lnTo>
                  <a:lnTo>
                    <a:pt x="4469282" y="59677"/>
                  </a:lnTo>
                  <a:lnTo>
                    <a:pt x="4484497" y="65493"/>
                  </a:lnTo>
                  <a:lnTo>
                    <a:pt x="4493755" y="76212"/>
                  </a:lnTo>
                  <a:lnTo>
                    <a:pt x="4496879" y="92684"/>
                  </a:lnTo>
                  <a:lnTo>
                    <a:pt x="4496879" y="9982"/>
                  </a:lnTo>
                  <a:lnTo>
                    <a:pt x="4495584" y="9436"/>
                  </a:lnTo>
                  <a:lnTo>
                    <a:pt x="4453521" y="5232"/>
                  </a:lnTo>
                  <a:lnTo>
                    <a:pt x="4351515" y="5232"/>
                  </a:lnTo>
                  <a:lnTo>
                    <a:pt x="4351515" y="283260"/>
                  </a:lnTo>
                  <a:lnTo>
                    <a:pt x="4418406" y="283260"/>
                  </a:lnTo>
                  <a:lnTo>
                    <a:pt x="4418406" y="185356"/>
                  </a:lnTo>
                  <a:lnTo>
                    <a:pt x="4450537" y="185356"/>
                  </a:lnTo>
                  <a:lnTo>
                    <a:pt x="4501731" y="283260"/>
                  </a:lnTo>
                  <a:lnTo>
                    <a:pt x="4576470" y="283260"/>
                  </a:lnTo>
                  <a:close/>
                </a:path>
                <a:path w="4887595" h="288925">
                  <a:moveTo>
                    <a:pt x="4887379" y="5232"/>
                  </a:moveTo>
                  <a:lnTo>
                    <a:pt x="4814875" y="5232"/>
                  </a:lnTo>
                  <a:lnTo>
                    <a:pt x="4772279" y="125183"/>
                  </a:lnTo>
                  <a:lnTo>
                    <a:pt x="4768469" y="137490"/>
                  </a:lnTo>
                  <a:lnTo>
                    <a:pt x="4760988" y="163080"/>
                  </a:lnTo>
                  <a:lnTo>
                    <a:pt x="4756963" y="176009"/>
                  </a:lnTo>
                  <a:lnTo>
                    <a:pt x="4755096" y="176009"/>
                  </a:lnTo>
                  <a:lnTo>
                    <a:pt x="4743793" y="137490"/>
                  </a:lnTo>
                  <a:lnTo>
                    <a:pt x="4739767" y="125183"/>
                  </a:lnTo>
                  <a:lnTo>
                    <a:pt x="4695672" y="5232"/>
                  </a:lnTo>
                  <a:lnTo>
                    <a:pt x="4623549" y="5232"/>
                  </a:lnTo>
                  <a:lnTo>
                    <a:pt x="4623549" y="283260"/>
                  </a:lnTo>
                  <a:lnTo>
                    <a:pt x="4683341" y="283260"/>
                  </a:lnTo>
                  <a:lnTo>
                    <a:pt x="4683341" y="187972"/>
                  </a:lnTo>
                  <a:lnTo>
                    <a:pt x="4680305" y="139623"/>
                  </a:lnTo>
                  <a:lnTo>
                    <a:pt x="4674743" y="91554"/>
                  </a:lnTo>
                  <a:lnTo>
                    <a:pt x="4676241" y="91554"/>
                  </a:lnTo>
                  <a:lnTo>
                    <a:pt x="4698670" y="158076"/>
                  </a:lnTo>
                  <a:lnTo>
                    <a:pt x="4736401" y="259715"/>
                  </a:lnTo>
                  <a:lnTo>
                    <a:pt x="4773028" y="259715"/>
                  </a:lnTo>
                  <a:lnTo>
                    <a:pt x="4810391" y="158076"/>
                  </a:lnTo>
                  <a:lnTo>
                    <a:pt x="4833569" y="91554"/>
                  </a:lnTo>
                  <a:lnTo>
                    <a:pt x="4835055" y="91554"/>
                  </a:lnTo>
                  <a:lnTo>
                    <a:pt x="4832299" y="114236"/>
                  </a:lnTo>
                  <a:lnTo>
                    <a:pt x="4829505" y="139623"/>
                  </a:lnTo>
                  <a:lnTo>
                    <a:pt x="4827333" y="165074"/>
                  </a:lnTo>
                  <a:lnTo>
                    <a:pt x="4826470" y="187972"/>
                  </a:lnTo>
                  <a:lnTo>
                    <a:pt x="4826470" y="283260"/>
                  </a:lnTo>
                  <a:lnTo>
                    <a:pt x="4887379" y="283260"/>
                  </a:lnTo>
                  <a:lnTo>
                    <a:pt x="4887379" y="5232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24622" y="7133341"/>
              <a:ext cx="153634" cy="1786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5543" y="7133137"/>
              <a:ext cx="147725" cy="18338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5650" y="7133545"/>
              <a:ext cx="151189" cy="1823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5553" y="7133341"/>
              <a:ext cx="171157" cy="18277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3146" y="7133341"/>
              <a:ext cx="165452" cy="1786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41826" y="7133545"/>
              <a:ext cx="150373" cy="18256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32545" y="7133545"/>
              <a:ext cx="151189" cy="18236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24078" y="7136397"/>
              <a:ext cx="165452" cy="17767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684095" y="7133653"/>
              <a:ext cx="163830" cy="182880"/>
            </a:xfrm>
            <a:custGeom>
              <a:avLst/>
              <a:gdLst/>
              <a:ahLst/>
              <a:cxnLst/>
              <a:rect l="l" t="t" r="r" b="b"/>
              <a:pathLst>
                <a:path w="163829" h="182879">
                  <a:moveTo>
                    <a:pt x="84963" y="63500"/>
                  </a:moveTo>
                  <a:lnTo>
                    <a:pt x="16510" y="63500"/>
                  </a:lnTo>
                  <a:lnTo>
                    <a:pt x="16510" y="15240"/>
                  </a:lnTo>
                  <a:lnTo>
                    <a:pt x="0" y="15240"/>
                  </a:lnTo>
                  <a:lnTo>
                    <a:pt x="0" y="63500"/>
                  </a:lnTo>
                  <a:lnTo>
                    <a:pt x="0" y="76200"/>
                  </a:lnTo>
                  <a:lnTo>
                    <a:pt x="0" y="124460"/>
                  </a:lnTo>
                  <a:lnTo>
                    <a:pt x="0" y="138430"/>
                  </a:lnTo>
                  <a:lnTo>
                    <a:pt x="84963" y="138430"/>
                  </a:lnTo>
                  <a:lnTo>
                    <a:pt x="84963" y="124802"/>
                  </a:lnTo>
                  <a:lnTo>
                    <a:pt x="84963" y="124460"/>
                  </a:lnTo>
                  <a:lnTo>
                    <a:pt x="84963" y="76720"/>
                  </a:lnTo>
                  <a:lnTo>
                    <a:pt x="68668" y="76720"/>
                  </a:lnTo>
                  <a:lnTo>
                    <a:pt x="68668" y="124460"/>
                  </a:lnTo>
                  <a:lnTo>
                    <a:pt x="16510" y="124460"/>
                  </a:lnTo>
                  <a:lnTo>
                    <a:pt x="16510" y="76200"/>
                  </a:lnTo>
                  <a:lnTo>
                    <a:pt x="84963" y="76200"/>
                  </a:lnTo>
                  <a:lnTo>
                    <a:pt x="84963" y="63500"/>
                  </a:lnTo>
                  <a:close/>
                </a:path>
                <a:path w="163829" h="182879">
                  <a:moveTo>
                    <a:pt x="84963" y="15176"/>
                  </a:moveTo>
                  <a:lnTo>
                    <a:pt x="68668" y="15176"/>
                  </a:lnTo>
                  <a:lnTo>
                    <a:pt x="68668" y="63474"/>
                  </a:lnTo>
                  <a:lnTo>
                    <a:pt x="84963" y="63474"/>
                  </a:lnTo>
                  <a:lnTo>
                    <a:pt x="84963" y="15176"/>
                  </a:lnTo>
                  <a:close/>
                </a:path>
                <a:path w="163829" h="182879">
                  <a:moveTo>
                    <a:pt x="163410" y="71120"/>
                  </a:moveTo>
                  <a:lnTo>
                    <a:pt x="133261" y="71120"/>
                  </a:lnTo>
                  <a:lnTo>
                    <a:pt x="133261" y="0"/>
                  </a:lnTo>
                  <a:lnTo>
                    <a:pt x="116547" y="0"/>
                  </a:lnTo>
                  <a:lnTo>
                    <a:pt x="116547" y="71120"/>
                  </a:lnTo>
                  <a:lnTo>
                    <a:pt x="116547" y="85090"/>
                  </a:lnTo>
                  <a:lnTo>
                    <a:pt x="116547" y="182880"/>
                  </a:lnTo>
                  <a:lnTo>
                    <a:pt x="133261" y="182880"/>
                  </a:lnTo>
                  <a:lnTo>
                    <a:pt x="133261" y="85090"/>
                  </a:lnTo>
                  <a:lnTo>
                    <a:pt x="163410" y="85090"/>
                  </a:lnTo>
                  <a:lnTo>
                    <a:pt x="163410" y="7112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76654" y="7133545"/>
              <a:ext cx="160561" cy="1823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59628" y="7144751"/>
              <a:ext cx="166063" cy="14711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251150" y="7146353"/>
              <a:ext cx="166370" cy="147320"/>
            </a:xfrm>
            <a:custGeom>
              <a:avLst/>
              <a:gdLst/>
              <a:ahLst/>
              <a:cxnLst/>
              <a:rect l="l" t="t" r="r" b="b"/>
              <a:pathLst>
                <a:path w="166370" h="147320">
                  <a:moveTo>
                    <a:pt x="166065" y="133350"/>
                  </a:moveTo>
                  <a:lnTo>
                    <a:pt x="91287" y="133350"/>
                  </a:lnTo>
                  <a:lnTo>
                    <a:pt x="91287" y="99060"/>
                  </a:lnTo>
                  <a:lnTo>
                    <a:pt x="149771" y="99060"/>
                  </a:lnTo>
                  <a:lnTo>
                    <a:pt x="149771" y="85090"/>
                  </a:lnTo>
                  <a:lnTo>
                    <a:pt x="37299" y="85090"/>
                  </a:lnTo>
                  <a:lnTo>
                    <a:pt x="37299" y="55880"/>
                  </a:lnTo>
                  <a:lnTo>
                    <a:pt x="145491" y="55880"/>
                  </a:lnTo>
                  <a:lnTo>
                    <a:pt x="145491" y="43180"/>
                  </a:lnTo>
                  <a:lnTo>
                    <a:pt x="145491" y="13970"/>
                  </a:lnTo>
                  <a:lnTo>
                    <a:pt x="145491" y="0"/>
                  </a:lnTo>
                  <a:lnTo>
                    <a:pt x="20383" y="0"/>
                  </a:lnTo>
                  <a:lnTo>
                    <a:pt x="20383" y="13970"/>
                  </a:lnTo>
                  <a:lnTo>
                    <a:pt x="129184" y="13970"/>
                  </a:lnTo>
                  <a:lnTo>
                    <a:pt x="129184" y="43180"/>
                  </a:lnTo>
                  <a:lnTo>
                    <a:pt x="20789" y="43180"/>
                  </a:lnTo>
                  <a:lnTo>
                    <a:pt x="20789" y="55880"/>
                  </a:lnTo>
                  <a:lnTo>
                    <a:pt x="20789" y="85090"/>
                  </a:lnTo>
                  <a:lnTo>
                    <a:pt x="20789" y="99060"/>
                  </a:lnTo>
                  <a:lnTo>
                    <a:pt x="74383" y="99060"/>
                  </a:lnTo>
                  <a:lnTo>
                    <a:pt x="74383" y="133350"/>
                  </a:lnTo>
                  <a:lnTo>
                    <a:pt x="0" y="133350"/>
                  </a:lnTo>
                  <a:lnTo>
                    <a:pt x="0" y="147320"/>
                  </a:lnTo>
                  <a:lnTo>
                    <a:pt x="166065" y="147320"/>
                  </a:lnTo>
                  <a:lnTo>
                    <a:pt x="166065" y="13335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04462" y="7133545"/>
              <a:ext cx="168304" cy="1784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56870" y="7131711"/>
              <a:ext cx="150170" cy="18440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9830" y="7133341"/>
              <a:ext cx="153634" cy="17869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40141" y="7133341"/>
              <a:ext cx="149762" cy="1829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35341" y="7133545"/>
              <a:ext cx="151189" cy="17849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0583342" y="7148893"/>
              <a:ext cx="166370" cy="144145"/>
            </a:xfrm>
            <a:custGeom>
              <a:avLst/>
              <a:gdLst/>
              <a:ahLst/>
              <a:cxnLst/>
              <a:rect l="l" t="t" r="r" b="b"/>
              <a:pathLst>
                <a:path w="166370" h="144145">
                  <a:moveTo>
                    <a:pt x="146900" y="82550"/>
                  </a:moveTo>
                  <a:lnTo>
                    <a:pt x="38303" y="82550"/>
                  </a:lnTo>
                  <a:lnTo>
                    <a:pt x="38303" y="54610"/>
                  </a:lnTo>
                  <a:lnTo>
                    <a:pt x="140995" y="54610"/>
                  </a:lnTo>
                  <a:lnTo>
                    <a:pt x="140995" y="40640"/>
                  </a:lnTo>
                  <a:lnTo>
                    <a:pt x="38303" y="40640"/>
                  </a:lnTo>
                  <a:lnTo>
                    <a:pt x="38303" y="13970"/>
                  </a:lnTo>
                  <a:lnTo>
                    <a:pt x="145072" y="13970"/>
                  </a:lnTo>
                  <a:lnTo>
                    <a:pt x="145072" y="0"/>
                  </a:lnTo>
                  <a:lnTo>
                    <a:pt x="21386" y="0"/>
                  </a:lnTo>
                  <a:lnTo>
                    <a:pt x="21386" y="13970"/>
                  </a:lnTo>
                  <a:lnTo>
                    <a:pt x="21386" y="40640"/>
                  </a:lnTo>
                  <a:lnTo>
                    <a:pt x="21386" y="54610"/>
                  </a:lnTo>
                  <a:lnTo>
                    <a:pt x="21386" y="82550"/>
                  </a:lnTo>
                  <a:lnTo>
                    <a:pt x="21386" y="96520"/>
                  </a:lnTo>
                  <a:lnTo>
                    <a:pt x="146900" y="96520"/>
                  </a:lnTo>
                  <a:lnTo>
                    <a:pt x="146900" y="82550"/>
                  </a:lnTo>
                  <a:close/>
                </a:path>
                <a:path w="166370" h="144145">
                  <a:moveTo>
                    <a:pt x="165849" y="129933"/>
                  </a:moveTo>
                  <a:lnTo>
                    <a:pt x="0" y="129933"/>
                  </a:lnTo>
                  <a:lnTo>
                    <a:pt x="0" y="143586"/>
                  </a:lnTo>
                  <a:lnTo>
                    <a:pt x="165849" y="143586"/>
                  </a:lnTo>
                  <a:lnTo>
                    <a:pt x="165849" y="129933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80582" y="7133341"/>
              <a:ext cx="149762" cy="1827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973338" y="7133341"/>
              <a:ext cx="142834" cy="18317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169150" y="7133341"/>
              <a:ext cx="139574" cy="18277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1410429" y="7139051"/>
              <a:ext cx="165735" cy="175260"/>
            </a:xfrm>
            <a:custGeom>
              <a:avLst/>
              <a:gdLst/>
              <a:ahLst/>
              <a:cxnLst/>
              <a:rect l="l" t="t" r="r" b="b"/>
              <a:pathLst>
                <a:path w="165734" h="175259">
                  <a:moveTo>
                    <a:pt x="149555" y="0"/>
                  </a:moveTo>
                  <a:lnTo>
                    <a:pt x="105346" y="0"/>
                  </a:lnTo>
                  <a:lnTo>
                    <a:pt x="105346" y="12839"/>
                  </a:lnTo>
                  <a:lnTo>
                    <a:pt x="105346" y="47675"/>
                  </a:lnTo>
                  <a:lnTo>
                    <a:pt x="59905" y="47675"/>
                  </a:lnTo>
                  <a:lnTo>
                    <a:pt x="59905" y="12839"/>
                  </a:lnTo>
                  <a:lnTo>
                    <a:pt x="105346" y="12839"/>
                  </a:lnTo>
                  <a:lnTo>
                    <a:pt x="105346" y="0"/>
                  </a:lnTo>
                  <a:lnTo>
                    <a:pt x="15494" y="0"/>
                  </a:lnTo>
                  <a:lnTo>
                    <a:pt x="15494" y="12839"/>
                  </a:lnTo>
                  <a:lnTo>
                    <a:pt x="43205" y="12839"/>
                  </a:lnTo>
                  <a:lnTo>
                    <a:pt x="43205" y="47675"/>
                  </a:lnTo>
                  <a:lnTo>
                    <a:pt x="16103" y="47675"/>
                  </a:lnTo>
                  <a:lnTo>
                    <a:pt x="16103" y="60515"/>
                  </a:lnTo>
                  <a:lnTo>
                    <a:pt x="148945" y="60515"/>
                  </a:lnTo>
                  <a:lnTo>
                    <a:pt x="148945" y="47675"/>
                  </a:lnTo>
                  <a:lnTo>
                    <a:pt x="122059" y="47675"/>
                  </a:lnTo>
                  <a:lnTo>
                    <a:pt x="122059" y="12839"/>
                  </a:lnTo>
                  <a:lnTo>
                    <a:pt x="149555" y="12839"/>
                  </a:lnTo>
                  <a:lnTo>
                    <a:pt x="149555" y="0"/>
                  </a:lnTo>
                  <a:close/>
                </a:path>
                <a:path w="165734" h="175259">
                  <a:moveTo>
                    <a:pt x="149771" y="162242"/>
                  </a:moveTo>
                  <a:lnTo>
                    <a:pt x="36880" y="162242"/>
                  </a:lnTo>
                  <a:lnTo>
                    <a:pt x="36880" y="145732"/>
                  </a:lnTo>
                  <a:lnTo>
                    <a:pt x="144259" y="145732"/>
                  </a:lnTo>
                  <a:lnTo>
                    <a:pt x="144259" y="133032"/>
                  </a:lnTo>
                  <a:lnTo>
                    <a:pt x="144259" y="117792"/>
                  </a:lnTo>
                  <a:lnTo>
                    <a:pt x="144259" y="105092"/>
                  </a:lnTo>
                  <a:lnTo>
                    <a:pt x="19964" y="105092"/>
                  </a:lnTo>
                  <a:lnTo>
                    <a:pt x="19964" y="117792"/>
                  </a:lnTo>
                  <a:lnTo>
                    <a:pt x="127762" y="117792"/>
                  </a:lnTo>
                  <a:lnTo>
                    <a:pt x="127762" y="133032"/>
                  </a:lnTo>
                  <a:lnTo>
                    <a:pt x="20586" y="133032"/>
                  </a:lnTo>
                  <a:lnTo>
                    <a:pt x="20586" y="145732"/>
                  </a:lnTo>
                  <a:lnTo>
                    <a:pt x="20586" y="162242"/>
                  </a:lnTo>
                  <a:lnTo>
                    <a:pt x="20586" y="174942"/>
                  </a:lnTo>
                  <a:lnTo>
                    <a:pt x="149771" y="174942"/>
                  </a:lnTo>
                  <a:lnTo>
                    <a:pt x="149771" y="162242"/>
                  </a:lnTo>
                  <a:close/>
                </a:path>
                <a:path w="165734" h="175259">
                  <a:moveTo>
                    <a:pt x="165455" y="75806"/>
                  </a:moveTo>
                  <a:lnTo>
                    <a:pt x="0" y="75806"/>
                  </a:lnTo>
                  <a:lnTo>
                    <a:pt x="0" y="89039"/>
                  </a:lnTo>
                  <a:lnTo>
                    <a:pt x="165455" y="89039"/>
                  </a:lnTo>
                  <a:lnTo>
                    <a:pt x="165455" y="75806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10121" y="7133545"/>
              <a:ext cx="155671" cy="18195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1793703" y="7139254"/>
              <a:ext cx="165735" cy="175260"/>
            </a:xfrm>
            <a:custGeom>
              <a:avLst/>
              <a:gdLst/>
              <a:ahLst/>
              <a:cxnLst/>
              <a:rect l="l" t="t" r="r" b="b"/>
              <a:pathLst>
                <a:path w="165734" h="175259">
                  <a:moveTo>
                    <a:pt x="145072" y="117589"/>
                  </a:moveTo>
                  <a:lnTo>
                    <a:pt x="128778" y="117589"/>
                  </a:lnTo>
                  <a:lnTo>
                    <a:pt x="128778" y="130289"/>
                  </a:lnTo>
                  <a:lnTo>
                    <a:pt x="128778" y="160769"/>
                  </a:lnTo>
                  <a:lnTo>
                    <a:pt x="36677" y="160769"/>
                  </a:lnTo>
                  <a:lnTo>
                    <a:pt x="36677" y="130289"/>
                  </a:lnTo>
                  <a:lnTo>
                    <a:pt x="128778" y="130289"/>
                  </a:lnTo>
                  <a:lnTo>
                    <a:pt x="128778" y="117589"/>
                  </a:lnTo>
                  <a:lnTo>
                    <a:pt x="20370" y="117589"/>
                  </a:lnTo>
                  <a:lnTo>
                    <a:pt x="20370" y="130289"/>
                  </a:lnTo>
                  <a:lnTo>
                    <a:pt x="20370" y="160769"/>
                  </a:lnTo>
                  <a:lnTo>
                    <a:pt x="20370" y="174739"/>
                  </a:lnTo>
                  <a:lnTo>
                    <a:pt x="145072" y="174739"/>
                  </a:lnTo>
                  <a:lnTo>
                    <a:pt x="145072" y="160972"/>
                  </a:lnTo>
                  <a:lnTo>
                    <a:pt x="145072" y="160769"/>
                  </a:lnTo>
                  <a:lnTo>
                    <a:pt x="145072" y="130289"/>
                  </a:lnTo>
                  <a:lnTo>
                    <a:pt x="145072" y="117589"/>
                  </a:lnTo>
                  <a:close/>
                </a:path>
                <a:path w="165734" h="175259">
                  <a:moveTo>
                    <a:pt x="165252" y="86194"/>
                  </a:moveTo>
                  <a:lnTo>
                    <a:pt x="90881" y="86194"/>
                  </a:lnTo>
                  <a:lnTo>
                    <a:pt x="90881" y="65201"/>
                  </a:lnTo>
                  <a:lnTo>
                    <a:pt x="148742" y="65201"/>
                  </a:lnTo>
                  <a:lnTo>
                    <a:pt x="148742" y="51752"/>
                  </a:lnTo>
                  <a:lnTo>
                    <a:pt x="121843" y="51752"/>
                  </a:lnTo>
                  <a:lnTo>
                    <a:pt x="121843" y="13449"/>
                  </a:lnTo>
                  <a:lnTo>
                    <a:pt x="149555" y="13449"/>
                  </a:lnTo>
                  <a:lnTo>
                    <a:pt x="149555" y="0"/>
                  </a:lnTo>
                  <a:lnTo>
                    <a:pt x="105143" y="0"/>
                  </a:lnTo>
                  <a:lnTo>
                    <a:pt x="105143" y="13449"/>
                  </a:lnTo>
                  <a:lnTo>
                    <a:pt x="105143" y="51752"/>
                  </a:lnTo>
                  <a:lnTo>
                    <a:pt x="59702" y="51752"/>
                  </a:lnTo>
                  <a:lnTo>
                    <a:pt x="59702" y="13449"/>
                  </a:lnTo>
                  <a:lnTo>
                    <a:pt x="105143" y="13449"/>
                  </a:lnTo>
                  <a:lnTo>
                    <a:pt x="105143" y="0"/>
                  </a:lnTo>
                  <a:lnTo>
                    <a:pt x="15481" y="0"/>
                  </a:lnTo>
                  <a:lnTo>
                    <a:pt x="15481" y="13449"/>
                  </a:lnTo>
                  <a:lnTo>
                    <a:pt x="42989" y="13449"/>
                  </a:lnTo>
                  <a:lnTo>
                    <a:pt x="42989" y="51752"/>
                  </a:lnTo>
                  <a:lnTo>
                    <a:pt x="16090" y="51752"/>
                  </a:lnTo>
                  <a:lnTo>
                    <a:pt x="16090" y="65201"/>
                  </a:lnTo>
                  <a:lnTo>
                    <a:pt x="74168" y="65201"/>
                  </a:lnTo>
                  <a:lnTo>
                    <a:pt x="74168" y="86194"/>
                  </a:lnTo>
                  <a:lnTo>
                    <a:pt x="0" y="86194"/>
                  </a:lnTo>
                  <a:lnTo>
                    <a:pt x="0" y="99644"/>
                  </a:lnTo>
                  <a:lnTo>
                    <a:pt x="165252" y="99644"/>
                  </a:lnTo>
                  <a:lnTo>
                    <a:pt x="165252" y="86194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1455" y="5983511"/>
              <a:ext cx="1076337" cy="158325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58000" y="1104900"/>
              <a:ext cx="4953000" cy="3313384"/>
            </a:xfrm>
            <a:prstGeom prst="rect">
              <a:avLst/>
            </a:prstGeom>
          </p:spPr>
        </p:pic>
      </p:grpSp>
      <p:sp>
        <p:nvSpPr>
          <p:cNvPr id="39" name="직사각형 38"/>
          <p:cNvSpPr/>
          <p:nvPr/>
        </p:nvSpPr>
        <p:spPr>
          <a:xfrm>
            <a:off x="3886200" y="4076700"/>
            <a:ext cx="10788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비트겟거래소</a:t>
            </a:r>
            <a:r>
              <a:rPr lang="ko-KR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en-US" altLang="ko-K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API</a:t>
            </a:r>
            <a:r>
              <a:rPr lang="ko-KR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생성 및 설정방법</a:t>
            </a:r>
            <a:endParaRPr lang="en-US" altLang="ko-K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9155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sp>
        <p:nvSpPr>
          <p:cNvPr id="251" name="직사각형 250"/>
          <p:cNvSpPr/>
          <p:nvPr/>
        </p:nvSpPr>
        <p:spPr>
          <a:xfrm>
            <a:off x="5638800" y="3238500"/>
            <a:ext cx="10744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ko-KR" altLang="en-US" sz="2400" dirty="0">
              <a:latin typeface="Adobe 고딕 Std B" pitchFamily="34" charset="-127"/>
              <a:ea typeface="Adobe 고딕 Std B" pitchFamily="34" charset="-127"/>
            </a:endParaRPr>
          </a:p>
          <a:p>
            <a:pPr algn="ctr"/>
            <a:r>
              <a:rPr lang="en-US" altLang="ko-KR" sz="3200" dirty="0" err="1">
                <a:latin typeface="Adobe 고딕 Std B" pitchFamily="34" charset="-127"/>
                <a:ea typeface="Adobe 고딕 Std B" pitchFamily="34" charset="-127"/>
              </a:rPr>
              <a:t>Toptradingbot</a:t>
            </a:r>
            <a:r>
              <a:rPr lang="en-US" altLang="ko-KR" sz="32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3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3000" dirty="0" err="1">
                <a:latin typeface="Adobe 고딕 Std B" pitchFamily="34" charset="-127"/>
                <a:ea typeface="Adobe 고딕 Std B" pitchFamily="34" charset="-127"/>
              </a:rPr>
              <a:t>탑봇</a:t>
            </a:r>
            <a:r>
              <a:rPr lang="en-US" altLang="ko-KR" sz="3000" dirty="0">
                <a:latin typeface="Adobe 고딕 Std B" pitchFamily="34" charset="-127"/>
                <a:ea typeface="Adobe 고딕 Std B" pitchFamily="34" charset="-127"/>
              </a:rPr>
              <a:t>) </a:t>
            </a:r>
            <a:r>
              <a:rPr lang="ko-KR" altLang="en-US" sz="3000" dirty="0">
                <a:latin typeface="Adobe 고딕 Std B" pitchFamily="34" charset="-127"/>
                <a:ea typeface="Adobe 고딕 Std B" pitchFamily="34" charset="-127"/>
              </a:rPr>
              <a:t> 회원 가입링크</a:t>
            </a:r>
            <a:endParaRPr lang="en-US" altLang="ko-KR" sz="3000" dirty="0">
              <a:latin typeface="Adobe 고딕 Std B" pitchFamily="34" charset="-127"/>
              <a:ea typeface="Adobe 고딕 Std B" pitchFamily="34" charset="-127"/>
            </a:endParaRPr>
          </a:p>
          <a:p>
            <a:pPr algn="ctr"/>
            <a:endParaRPr lang="en-US" altLang="ko-KR" sz="2400" dirty="0">
              <a:latin typeface="Adobe 고딕 Std B" pitchFamily="34" charset="-127"/>
              <a:ea typeface="Adobe 고딕 Std B" pitchFamily="34" charset="-127"/>
            </a:endParaRPr>
          </a:p>
          <a:p>
            <a:r>
              <a:rPr lang="en-US" altLang="ko-KR" sz="2400" dirty="0">
                <a:latin typeface="Adobe 고딕 Std B" pitchFamily="34" charset="-127"/>
                <a:ea typeface="Adobe 고딕 Std B" pitchFamily="34" charset="-127"/>
              </a:rPr>
              <a:t>          </a:t>
            </a:r>
          </a:p>
          <a:p>
            <a:endParaRPr lang="en-US" altLang="ko-KR" sz="2400" dirty="0">
              <a:latin typeface="Adobe 고딕 Std B" pitchFamily="34" charset="-127"/>
              <a:ea typeface="Adobe 고딕 Std B" pitchFamily="34" charset="-127"/>
            </a:endParaRPr>
          </a:p>
          <a:p>
            <a:endParaRPr lang="en-US" altLang="ko-KR" sz="2400" dirty="0">
              <a:latin typeface="Adobe 고딕 Std B" pitchFamily="34" charset="-127"/>
              <a:ea typeface="Adobe 고딕 Std B" pitchFamily="34" charset="-127"/>
            </a:endParaRPr>
          </a:p>
          <a:p>
            <a:pPr algn="ctr"/>
            <a:endParaRPr lang="ko-KR" altLang="en-US" sz="2400" dirty="0">
              <a:latin typeface="Adobe 고딕 Std B" pitchFamily="34" charset="-127"/>
              <a:ea typeface="Adobe 고딕 Std B" pitchFamily="34" charset="-127"/>
            </a:endParaRPr>
          </a:p>
          <a:p>
            <a:pPr algn="ctr"/>
            <a:r>
              <a:rPr lang="en-US" altLang="ko-KR" sz="2400" dirty="0">
                <a:solidFill>
                  <a:schemeClr val="accent2">
                    <a:lumMod val="75000"/>
                  </a:schemeClr>
                </a:solidFill>
                <a:latin typeface="Adobe 고딕 Std B" pitchFamily="34" charset="-127"/>
                <a:ea typeface="Adobe 고딕 Std B" pitchFamily="34" charset="-127"/>
                <a:hlinkClick r:id="rId10"/>
              </a:rPr>
              <a:t>http://dashboard.toptradingbot.co.kr/register?referralId=cd681f</a:t>
            </a:r>
            <a:endParaRPr lang="en-US" altLang="ko-KR" sz="2400" dirty="0">
              <a:solidFill>
                <a:schemeClr val="accent2">
                  <a:lumMod val="75000"/>
                </a:schemeClr>
              </a:solidFill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252" name="직사각형 251"/>
          <p:cNvSpPr/>
          <p:nvPr/>
        </p:nvSpPr>
        <p:spPr>
          <a:xfrm>
            <a:off x="5812825" y="9193655"/>
            <a:ext cx="8588975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ko-KR" altLang="en-US" sz="1600" dirty="0">
                <a:latin typeface="Adobe 고딕 Std B" pitchFamily="34" charset="-127"/>
                <a:ea typeface="Adobe 고딕 Std B"/>
              </a:rPr>
              <a:t>탑 트레이딩</a:t>
            </a:r>
            <a:r>
              <a:rPr lang="en-US" altLang="ko-KR" sz="1600" dirty="0">
                <a:latin typeface="Adobe 고딕 Std B" pitchFamily="34" charset="-127"/>
                <a:ea typeface="Adobe 고딕 Std B"/>
              </a:rPr>
              <a:t>(TOPBOT)</a:t>
            </a:r>
            <a:r>
              <a:rPr lang="ko-KR" altLang="en-US" sz="1600" dirty="0">
                <a:latin typeface="Adobe 고딕 Std B" pitchFamily="34" charset="-127"/>
                <a:ea typeface="Adobe 고딕 Std B"/>
              </a:rPr>
              <a:t>  가입은  </a:t>
            </a:r>
            <a:r>
              <a:rPr lang="ko-KR" altLang="en-US" sz="1600" b="1" err="1">
                <a:latin typeface="Adobe 고딕 Std B" pitchFamily="34" charset="-127"/>
                <a:ea typeface="Adobe 고딕 Std B"/>
              </a:rPr>
              <a:t>레퍼럴코드</a:t>
            </a:r>
            <a:r>
              <a:rPr lang="ko-KR" altLang="en-US" sz="1600" dirty="0">
                <a:latin typeface="Adobe 고딕 Std B" pitchFamily="34" charset="-127"/>
                <a:ea typeface="Adobe 고딕 Std B"/>
              </a:rPr>
              <a:t> 없이는 가입이 불가능 합니다 </a:t>
            </a:r>
            <a:endParaRPr lang="en-US" altLang="ko-KR" sz="1600" dirty="0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" y="1181100"/>
            <a:ext cx="3810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600" dirty="0" err="1">
                <a:latin typeface="Calibri (본문)"/>
                <a:ea typeface="Adobe 고딕 Std B" pitchFamily="34" charset="-127"/>
              </a:rPr>
              <a:t>탑트레이딩봇</a:t>
            </a:r>
            <a:r>
              <a:rPr lang="ko-KR" altLang="en-US" sz="2600" dirty="0">
                <a:latin typeface="Adobe 고딕 Std B" pitchFamily="34" charset="-127"/>
                <a:ea typeface="Adobe 고딕 Std B" pitchFamily="34" charset="-127"/>
              </a:rPr>
              <a:t> 회원가입</a:t>
            </a:r>
          </a:p>
        </p:txBody>
      </p:sp>
    </p:spTree>
    <p:extLst>
      <p:ext uri="{BB962C8B-B14F-4D97-AF65-F5344CB8AC3E}">
        <p14:creationId xmlns:p14="http://schemas.microsoft.com/office/powerpoint/2010/main" val="4007820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7358" y="2467110"/>
            <a:ext cx="89530" cy="141724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0634" y="2842587"/>
            <a:ext cx="197528" cy="134767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1239068" y="2838675"/>
            <a:ext cx="462280" cy="181610"/>
            <a:chOff x="1239068" y="2838675"/>
            <a:chExt cx="462280" cy="181610"/>
          </a:xfrm>
        </p:grpSpPr>
        <p:pic>
          <p:nvPicPr>
            <p:cNvPr id="36" name="object 3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9068" y="2844898"/>
              <a:ext cx="89785" cy="13014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48767" y="2838675"/>
              <a:ext cx="352387" cy="180993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1759578" y="2826407"/>
            <a:ext cx="782320" cy="161925"/>
            <a:chOff x="1759578" y="2826407"/>
            <a:chExt cx="782320" cy="161925"/>
          </a:xfrm>
        </p:grpSpPr>
        <p:pic>
          <p:nvPicPr>
            <p:cNvPr id="39" name="object 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59578" y="2826407"/>
              <a:ext cx="296915" cy="16161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89029" y="2828897"/>
              <a:ext cx="123744" cy="15930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45132" y="2829074"/>
              <a:ext cx="129433" cy="15876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08702" y="2829074"/>
              <a:ext cx="132634" cy="158947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2617142" y="2828897"/>
            <a:ext cx="306070" cy="159385"/>
            <a:chOff x="2617142" y="2828897"/>
            <a:chExt cx="306070" cy="159385"/>
          </a:xfrm>
        </p:grpSpPr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78401" y="2831386"/>
              <a:ext cx="144190" cy="15663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7142" y="2828897"/>
              <a:ext cx="129611" cy="156991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987992" y="2827830"/>
            <a:ext cx="144190" cy="160369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3197732" y="2829252"/>
            <a:ext cx="459105" cy="155575"/>
            <a:chOff x="3197732" y="2829252"/>
            <a:chExt cx="459105" cy="155575"/>
          </a:xfrm>
        </p:grpSpPr>
        <p:pic>
          <p:nvPicPr>
            <p:cNvPr id="48" name="object 4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7732" y="2841052"/>
              <a:ext cx="305449" cy="12700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25228" y="2829252"/>
              <a:ext cx="131211" cy="155213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864925" y="9827627"/>
            <a:ext cx="176653" cy="126794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58786" y="3213406"/>
            <a:ext cx="100007" cy="144391"/>
          </a:xfrm>
          <a:prstGeom prst="rect">
            <a:avLst/>
          </a:prstGeom>
        </p:spPr>
      </p:pic>
      <p:grpSp>
        <p:nvGrpSpPr>
          <p:cNvPr id="52" name="object 52"/>
          <p:cNvGrpSpPr/>
          <p:nvPr/>
        </p:nvGrpSpPr>
        <p:grpSpPr>
          <a:xfrm>
            <a:off x="960322" y="3578037"/>
            <a:ext cx="311150" cy="159385"/>
            <a:chOff x="960322" y="3578037"/>
            <a:chExt cx="311150" cy="159385"/>
          </a:xfrm>
        </p:grpSpPr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60322" y="3578037"/>
              <a:ext cx="150235" cy="15894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30649" y="3578037"/>
              <a:ext cx="140279" cy="156636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1333661" y="3578037"/>
            <a:ext cx="308610" cy="158750"/>
            <a:chOff x="1333661" y="3578037"/>
            <a:chExt cx="308610" cy="158750"/>
          </a:xfrm>
        </p:grpSpPr>
        <p:sp>
          <p:nvSpPr>
            <p:cNvPr id="56" name="object 56"/>
            <p:cNvSpPr/>
            <p:nvPr/>
          </p:nvSpPr>
          <p:spPr>
            <a:xfrm>
              <a:off x="1333652" y="3591293"/>
              <a:ext cx="144780" cy="125095"/>
            </a:xfrm>
            <a:custGeom>
              <a:avLst/>
              <a:gdLst/>
              <a:ahLst/>
              <a:cxnLst/>
              <a:rect l="l" t="t" r="r" b="b"/>
              <a:pathLst>
                <a:path w="144780" h="125095">
                  <a:moveTo>
                    <a:pt x="144195" y="114046"/>
                  </a:moveTo>
                  <a:lnTo>
                    <a:pt x="78409" y="114046"/>
                  </a:lnTo>
                  <a:lnTo>
                    <a:pt x="78409" y="74930"/>
                  </a:lnTo>
                  <a:lnTo>
                    <a:pt x="126238" y="74930"/>
                  </a:lnTo>
                  <a:lnTo>
                    <a:pt x="126238" y="63919"/>
                  </a:lnTo>
                  <a:lnTo>
                    <a:pt x="126238" y="63500"/>
                  </a:lnTo>
                  <a:lnTo>
                    <a:pt x="126238" y="10579"/>
                  </a:lnTo>
                  <a:lnTo>
                    <a:pt x="113792" y="10579"/>
                  </a:lnTo>
                  <a:lnTo>
                    <a:pt x="113792" y="63500"/>
                  </a:lnTo>
                  <a:lnTo>
                    <a:pt x="29870" y="63500"/>
                  </a:lnTo>
                  <a:lnTo>
                    <a:pt x="29870" y="10160"/>
                  </a:lnTo>
                  <a:lnTo>
                    <a:pt x="126238" y="10160"/>
                  </a:lnTo>
                  <a:lnTo>
                    <a:pt x="126238" y="0"/>
                  </a:lnTo>
                  <a:lnTo>
                    <a:pt x="17424" y="0"/>
                  </a:lnTo>
                  <a:lnTo>
                    <a:pt x="17424" y="10160"/>
                  </a:lnTo>
                  <a:lnTo>
                    <a:pt x="17424" y="63500"/>
                  </a:lnTo>
                  <a:lnTo>
                    <a:pt x="17424" y="74930"/>
                  </a:lnTo>
                  <a:lnTo>
                    <a:pt x="65430" y="74930"/>
                  </a:lnTo>
                  <a:lnTo>
                    <a:pt x="65430" y="114046"/>
                  </a:lnTo>
                  <a:lnTo>
                    <a:pt x="0" y="114046"/>
                  </a:lnTo>
                  <a:lnTo>
                    <a:pt x="0" y="124891"/>
                  </a:lnTo>
                  <a:lnTo>
                    <a:pt x="144195" y="124891"/>
                  </a:lnTo>
                  <a:lnTo>
                    <a:pt x="144195" y="1140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98831" y="3578037"/>
              <a:ext cx="143301" cy="158591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1707898" y="3577859"/>
            <a:ext cx="464820" cy="159385"/>
            <a:chOff x="1707898" y="3577859"/>
            <a:chExt cx="464820" cy="159385"/>
          </a:xfrm>
        </p:grpSpPr>
        <p:pic>
          <p:nvPicPr>
            <p:cNvPr id="59" name="object 5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07898" y="3578037"/>
              <a:ext cx="145790" cy="15894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73069" y="3577859"/>
              <a:ext cx="123744" cy="15930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028994" y="3585860"/>
              <a:ext cx="143479" cy="148635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2238977" y="3577859"/>
            <a:ext cx="292100" cy="159385"/>
            <a:chOff x="2238977" y="3577859"/>
            <a:chExt cx="292100" cy="159385"/>
          </a:xfrm>
        </p:grpSpPr>
        <p:pic>
          <p:nvPicPr>
            <p:cNvPr id="63" name="object 6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38977" y="3585860"/>
              <a:ext cx="143301" cy="14881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08237" y="3577859"/>
              <a:ext cx="122322" cy="159125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610183" y="3576792"/>
            <a:ext cx="144190" cy="160369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953388" y="3949457"/>
            <a:ext cx="247015" cy="130175"/>
            <a:chOff x="953388" y="3949457"/>
            <a:chExt cx="247015" cy="130175"/>
          </a:xfrm>
        </p:grpSpPr>
        <p:pic>
          <p:nvPicPr>
            <p:cNvPr id="67" name="object 6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53388" y="3949457"/>
              <a:ext cx="206774" cy="130144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185231" y="3949457"/>
              <a:ext cx="15240" cy="130175"/>
            </a:xfrm>
            <a:custGeom>
              <a:avLst/>
              <a:gdLst/>
              <a:ahLst/>
              <a:cxnLst/>
              <a:rect l="l" t="t" r="r" b="b"/>
              <a:pathLst>
                <a:path w="15240" h="130175">
                  <a:moveTo>
                    <a:pt x="14756" y="130144"/>
                  </a:moveTo>
                  <a:lnTo>
                    <a:pt x="0" y="130144"/>
                  </a:lnTo>
                  <a:lnTo>
                    <a:pt x="0" y="0"/>
                  </a:lnTo>
                  <a:lnTo>
                    <a:pt x="14756" y="0"/>
                  </a:lnTo>
                  <a:lnTo>
                    <a:pt x="14756" y="130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1282473" y="3949457"/>
            <a:ext cx="1043940" cy="175260"/>
            <a:chOff x="1282473" y="3949457"/>
            <a:chExt cx="1043940" cy="175260"/>
          </a:xfrm>
        </p:grpSpPr>
        <p:pic>
          <p:nvPicPr>
            <p:cNvPr id="70" name="object 7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82473" y="3949457"/>
              <a:ext cx="106676" cy="13014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16174" y="3981105"/>
              <a:ext cx="73962" cy="10080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20006" y="3981105"/>
              <a:ext cx="75384" cy="9849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19570" y="3981105"/>
              <a:ext cx="73962" cy="10080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15757" y="3981105"/>
              <a:ext cx="178149" cy="14312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16486" y="3981105"/>
              <a:ext cx="131211" cy="9849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70633" y="3981105"/>
              <a:ext cx="80718" cy="10080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73931" y="3956391"/>
              <a:ext cx="152013" cy="125522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2384472" y="3933456"/>
            <a:ext cx="292100" cy="159385"/>
            <a:chOff x="2384472" y="3933456"/>
            <a:chExt cx="292100" cy="159385"/>
          </a:xfrm>
        </p:grpSpPr>
        <p:pic>
          <p:nvPicPr>
            <p:cNvPr id="79" name="object 7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84472" y="3941457"/>
              <a:ext cx="143301" cy="14881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553731" y="3933456"/>
              <a:ext cx="122322" cy="159125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82" name="object 82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pic>
        <p:nvPicPr>
          <p:cNvPr id="84" name="object 8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64580" y="4696104"/>
            <a:ext cx="97786" cy="134767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958662" y="4317961"/>
            <a:ext cx="100959" cy="147058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1083346" y="4705349"/>
            <a:ext cx="605790" cy="125730"/>
            <a:chOff x="1083346" y="4705349"/>
            <a:chExt cx="605790" cy="125730"/>
          </a:xfrm>
        </p:grpSpPr>
        <p:pic>
          <p:nvPicPr>
            <p:cNvPr id="87" name="object 8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186644" y="4730062"/>
              <a:ext cx="75384" cy="9849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83346" y="4730062"/>
              <a:ext cx="80718" cy="10080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284964" y="4730062"/>
              <a:ext cx="80718" cy="100809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388262" y="4705349"/>
              <a:ext cx="300293" cy="125522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1743078" y="4698415"/>
            <a:ext cx="247015" cy="130175"/>
            <a:chOff x="1743078" y="4698415"/>
            <a:chExt cx="247015" cy="130175"/>
          </a:xfrm>
        </p:grpSpPr>
        <p:pic>
          <p:nvPicPr>
            <p:cNvPr id="92" name="object 9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43078" y="4698415"/>
              <a:ext cx="206774" cy="130144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974920" y="4698415"/>
              <a:ext cx="15240" cy="130175"/>
            </a:xfrm>
            <a:custGeom>
              <a:avLst/>
              <a:gdLst/>
              <a:ahLst/>
              <a:cxnLst/>
              <a:rect l="l" t="t" r="r" b="b"/>
              <a:pathLst>
                <a:path w="15239" h="130175">
                  <a:moveTo>
                    <a:pt x="14756" y="130144"/>
                  </a:moveTo>
                  <a:lnTo>
                    <a:pt x="0" y="130144"/>
                  </a:lnTo>
                  <a:lnTo>
                    <a:pt x="0" y="0"/>
                  </a:lnTo>
                  <a:lnTo>
                    <a:pt x="14756" y="0"/>
                  </a:lnTo>
                  <a:lnTo>
                    <a:pt x="14756" y="130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4" name="object 94"/>
          <p:cNvGrpSpPr/>
          <p:nvPr/>
        </p:nvGrpSpPr>
        <p:grpSpPr>
          <a:xfrm>
            <a:off x="2063984" y="4682414"/>
            <a:ext cx="292100" cy="159385"/>
            <a:chOff x="2063984" y="4682414"/>
            <a:chExt cx="292100" cy="159385"/>
          </a:xfrm>
        </p:grpSpPr>
        <p:pic>
          <p:nvPicPr>
            <p:cNvPr id="95" name="object 9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63984" y="4690415"/>
              <a:ext cx="143301" cy="14881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233244" y="4682414"/>
              <a:ext cx="122322" cy="159125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0" y="6426838"/>
            <a:ext cx="5459095" cy="3860165"/>
            <a:chOff x="0" y="6426838"/>
            <a:chExt cx="5459095" cy="3860165"/>
          </a:xfrm>
        </p:grpSpPr>
        <p:pic>
          <p:nvPicPr>
            <p:cNvPr id="98" name="object 9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sp>
        <p:nvSpPr>
          <p:cNvPr id="102" name="object 102"/>
          <p:cNvSpPr/>
          <p:nvPr/>
        </p:nvSpPr>
        <p:spPr>
          <a:xfrm>
            <a:off x="962139" y="1303197"/>
            <a:ext cx="497205" cy="283845"/>
          </a:xfrm>
          <a:custGeom>
            <a:avLst/>
            <a:gdLst/>
            <a:ahLst/>
            <a:cxnLst/>
            <a:rect l="l" t="t" r="r" b="b"/>
            <a:pathLst>
              <a:path w="497205" h="283844">
                <a:moveTo>
                  <a:pt x="257556" y="283451"/>
                </a:moveTo>
                <a:lnTo>
                  <a:pt x="237324" y="218300"/>
                </a:lnTo>
                <a:lnTo>
                  <a:pt x="221005" y="165722"/>
                </a:lnTo>
                <a:lnTo>
                  <a:pt x="185280" y="50673"/>
                </a:lnTo>
                <a:lnTo>
                  <a:pt x="169545" y="0"/>
                </a:lnTo>
                <a:lnTo>
                  <a:pt x="156591" y="0"/>
                </a:lnTo>
                <a:lnTo>
                  <a:pt x="156591" y="165722"/>
                </a:lnTo>
                <a:lnTo>
                  <a:pt x="98679" y="165722"/>
                </a:lnTo>
                <a:lnTo>
                  <a:pt x="110261" y="119786"/>
                </a:lnTo>
                <a:lnTo>
                  <a:pt x="121221" y="73469"/>
                </a:lnTo>
                <a:lnTo>
                  <a:pt x="126492" y="50673"/>
                </a:lnTo>
                <a:lnTo>
                  <a:pt x="128016" y="50673"/>
                </a:lnTo>
                <a:lnTo>
                  <a:pt x="133667" y="73152"/>
                </a:lnTo>
                <a:lnTo>
                  <a:pt x="139255" y="96481"/>
                </a:lnTo>
                <a:lnTo>
                  <a:pt x="144843" y="119672"/>
                </a:lnTo>
                <a:lnTo>
                  <a:pt x="150495" y="141732"/>
                </a:lnTo>
                <a:lnTo>
                  <a:pt x="156591" y="165722"/>
                </a:lnTo>
                <a:lnTo>
                  <a:pt x="156591" y="0"/>
                </a:lnTo>
                <a:lnTo>
                  <a:pt x="88011" y="0"/>
                </a:lnTo>
                <a:lnTo>
                  <a:pt x="0" y="283451"/>
                </a:lnTo>
                <a:lnTo>
                  <a:pt x="69342" y="283451"/>
                </a:lnTo>
                <a:lnTo>
                  <a:pt x="85725" y="218300"/>
                </a:lnTo>
                <a:lnTo>
                  <a:pt x="169545" y="218300"/>
                </a:lnTo>
                <a:lnTo>
                  <a:pt x="185928" y="283451"/>
                </a:lnTo>
                <a:lnTo>
                  <a:pt x="257556" y="283451"/>
                </a:lnTo>
                <a:close/>
              </a:path>
              <a:path w="497205" h="283844">
                <a:moveTo>
                  <a:pt x="496811" y="92202"/>
                </a:moveTo>
                <a:lnTo>
                  <a:pt x="488924" y="53721"/>
                </a:lnTo>
                <a:lnTo>
                  <a:pt x="487807" y="48221"/>
                </a:lnTo>
                <a:lnTo>
                  <a:pt x="463283" y="19812"/>
                </a:lnTo>
                <a:lnTo>
                  <a:pt x="430517" y="6007"/>
                </a:lnTo>
                <a:lnTo>
                  <a:pt x="430517" y="92202"/>
                </a:lnTo>
                <a:lnTo>
                  <a:pt x="427507" y="110718"/>
                </a:lnTo>
                <a:lnTo>
                  <a:pt x="418376" y="124345"/>
                </a:lnTo>
                <a:lnTo>
                  <a:pt x="403034" y="132753"/>
                </a:lnTo>
                <a:lnTo>
                  <a:pt x="381381" y="135636"/>
                </a:lnTo>
                <a:lnTo>
                  <a:pt x="351663" y="135636"/>
                </a:lnTo>
                <a:lnTo>
                  <a:pt x="351663" y="53721"/>
                </a:lnTo>
                <a:lnTo>
                  <a:pt x="379476" y="53721"/>
                </a:lnTo>
                <a:lnTo>
                  <a:pt x="401269" y="55714"/>
                </a:lnTo>
                <a:lnTo>
                  <a:pt x="417283" y="62242"/>
                </a:lnTo>
                <a:lnTo>
                  <a:pt x="427151" y="74129"/>
                </a:lnTo>
                <a:lnTo>
                  <a:pt x="430517" y="92202"/>
                </a:lnTo>
                <a:lnTo>
                  <a:pt x="430517" y="6007"/>
                </a:lnTo>
                <a:lnTo>
                  <a:pt x="427062" y="4546"/>
                </a:lnTo>
                <a:lnTo>
                  <a:pt x="382905" y="0"/>
                </a:lnTo>
                <a:lnTo>
                  <a:pt x="283464" y="0"/>
                </a:lnTo>
                <a:lnTo>
                  <a:pt x="283464" y="283451"/>
                </a:lnTo>
                <a:lnTo>
                  <a:pt x="351663" y="283451"/>
                </a:lnTo>
                <a:lnTo>
                  <a:pt x="351663" y="189344"/>
                </a:lnTo>
                <a:lnTo>
                  <a:pt x="384797" y="189344"/>
                </a:lnTo>
                <a:lnTo>
                  <a:pt x="427545" y="183654"/>
                </a:lnTo>
                <a:lnTo>
                  <a:pt x="463245" y="166065"/>
                </a:lnTo>
                <a:lnTo>
                  <a:pt x="487730" y="135826"/>
                </a:lnTo>
                <a:lnTo>
                  <a:pt x="487768" y="135636"/>
                </a:lnTo>
                <a:lnTo>
                  <a:pt x="496811" y="922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503536" y="1303189"/>
            <a:ext cx="68580" cy="283845"/>
          </a:xfrm>
          <a:custGeom>
            <a:avLst/>
            <a:gdLst/>
            <a:ahLst/>
            <a:cxnLst/>
            <a:rect l="l" t="t" r="r" b="b"/>
            <a:pathLst>
              <a:path w="68580" h="283844">
                <a:moveTo>
                  <a:pt x="68197" y="283456"/>
                </a:moveTo>
                <a:lnTo>
                  <a:pt x="0" y="283456"/>
                </a:lnTo>
                <a:lnTo>
                  <a:pt x="0" y="0"/>
                </a:lnTo>
                <a:lnTo>
                  <a:pt x="68197" y="0"/>
                </a:lnTo>
                <a:lnTo>
                  <a:pt x="68197" y="283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708505" y="1265097"/>
            <a:ext cx="658495" cy="358775"/>
          </a:xfrm>
          <a:custGeom>
            <a:avLst/>
            <a:gdLst/>
            <a:ahLst/>
            <a:cxnLst/>
            <a:rect l="l" t="t" r="r" b="b"/>
            <a:pathLst>
              <a:path w="658494" h="358775">
                <a:moveTo>
                  <a:pt x="314312" y="0"/>
                </a:moveTo>
                <a:lnTo>
                  <a:pt x="256019" y="0"/>
                </a:lnTo>
                <a:lnTo>
                  <a:pt x="256019" y="82296"/>
                </a:lnTo>
                <a:lnTo>
                  <a:pt x="238112" y="82296"/>
                </a:lnTo>
                <a:lnTo>
                  <a:pt x="238112" y="6858"/>
                </a:lnTo>
                <a:lnTo>
                  <a:pt x="180962" y="6858"/>
                </a:lnTo>
                <a:lnTo>
                  <a:pt x="180962" y="150114"/>
                </a:lnTo>
                <a:lnTo>
                  <a:pt x="177012" y="147447"/>
                </a:lnTo>
                <a:lnTo>
                  <a:pt x="154660" y="132334"/>
                </a:lnTo>
                <a:lnTo>
                  <a:pt x="137629" y="110248"/>
                </a:lnTo>
                <a:lnTo>
                  <a:pt x="128460" y="85229"/>
                </a:lnTo>
                <a:lnTo>
                  <a:pt x="125717" y="58674"/>
                </a:lnTo>
                <a:lnTo>
                  <a:pt x="125717" y="20955"/>
                </a:lnTo>
                <a:lnTo>
                  <a:pt x="65913" y="20955"/>
                </a:lnTo>
                <a:lnTo>
                  <a:pt x="65913" y="58674"/>
                </a:lnTo>
                <a:lnTo>
                  <a:pt x="62788" y="89255"/>
                </a:lnTo>
                <a:lnTo>
                  <a:pt x="52095" y="118491"/>
                </a:lnTo>
                <a:lnTo>
                  <a:pt x="31838" y="144284"/>
                </a:lnTo>
                <a:lnTo>
                  <a:pt x="0" y="164592"/>
                </a:lnTo>
                <a:lnTo>
                  <a:pt x="32004" y="212204"/>
                </a:lnTo>
                <a:lnTo>
                  <a:pt x="53543" y="200482"/>
                </a:lnTo>
                <a:lnTo>
                  <a:pt x="71437" y="185547"/>
                </a:lnTo>
                <a:lnTo>
                  <a:pt x="85902" y="167741"/>
                </a:lnTo>
                <a:lnTo>
                  <a:pt x="97155" y="147447"/>
                </a:lnTo>
                <a:lnTo>
                  <a:pt x="107759" y="163906"/>
                </a:lnTo>
                <a:lnTo>
                  <a:pt x="120916" y="178308"/>
                </a:lnTo>
                <a:lnTo>
                  <a:pt x="136855" y="190411"/>
                </a:lnTo>
                <a:lnTo>
                  <a:pt x="155816" y="200012"/>
                </a:lnTo>
                <a:lnTo>
                  <a:pt x="180962" y="164592"/>
                </a:lnTo>
                <a:lnTo>
                  <a:pt x="180962" y="206489"/>
                </a:lnTo>
                <a:lnTo>
                  <a:pt x="238112" y="206489"/>
                </a:lnTo>
                <a:lnTo>
                  <a:pt x="238112" y="164592"/>
                </a:lnTo>
                <a:lnTo>
                  <a:pt x="238112" y="150114"/>
                </a:lnTo>
                <a:lnTo>
                  <a:pt x="238112" y="131064"/>
                </a:lnTo>
                <a:lnTo>
                  <a:pt x="256019" y="131064"/>
                </a:lnTo>
                <a:lnTo>
                  <a:pt x="256019" y="217538"/>
                </a:lnTo>
                <a:lnTo>
                  <a:pt x="314312" y="217538"/>
                </a:lnTo>
                <a:lnTo>
                  <a:pt x="314312" y="131064"/>
                </a:lnTo>
                <a:lnTo>
                  <a:pt x="314312" y="82296"/>
                </a:lnTo>
                <a:lnTo>
                  <a:pt x="314312" y="0"/>
                </a:lnTo>
                <a:close/>
              </a:path>
              <a:path w="658494" h="358775">
                <a:moveTo>
                  <a:pt x="315836" y="289928"/>
                </a:moveTo>
                <a:lnTo>
                  <a:pt x="308749" y="267068"/>
                </a:lnTo>
                <a:lnTo>
                  <a:pt x="306908" y="261150"/>
                </a:lnTo>
                <a:lnTo>
                  <a:pt x="281597" y="239445"/>
                </a:lnTo>
                <a:lnTo>
                  <a:pt x="254114" y="229920"/>
                </a:lnTo>
                <a:lnTo>
                  <a:pt x="254114" y="289928"/>
                </a:lnTo>
                <a:lnTo>
                  <a:pt x="250063" y="300037"/>
                </a:lnTo>
                <a:lnTo>
                  <a:pt x="238023" y="307035"/>
                </a:lnTo>
                <a:lnTo>
                  <a:pt x="218109" y="311099"/>
                </a:lnTo>
                <a:lnTo>
                  <a:pt x="190487" y="312407"/>
                </a:lnTo>
                <a:lnTo>
                  <a:pt x="163093" y="311099"/>
                </a:lnTo>
                <a:lnTo>
                  <a:pt x="143294" y="307035"/>
                </a:lnTo>
                <a:lnTo>
                  <a:pt x="131292" y="300037"/>
                </a:lnTo>
                <a:lnTo>
                  <a:pt x="127241" y="289928"/>
                </a:lnTo>
                <a:lnTo>
                  <a:pt x="131292" y="279615"/>
                </a:lnTo>
                <a:lnTo>
                  <a:pt x="143294" y="272503"/>
                </a:lnTo>
                <a:lnTo>
                  <a:pt x="163093" y="268389"/>
                </a:lnTo>
                <a:lnTo>
                  <a:pt x="190487" y="267068"/>
                </a:lnTo>
                <a:lnTo>
                  <a:pt x="218109" y="268389"/>
                </a:lnTo>
                <a:lnTo>
                  <a:pt x="238023" y="272503"/>
                </a:lnTo>
                <a:lnTo>
                  <a:pt x="250063" y="279615"/>
                </a:lnTo>
                <a:lnTo>
                  <a:pt x="254114" y="289928"/>
                </a:lnTo>
                <a:lnTo>
                  <a:pt x="254114" y="229920"/>
                </a:lnTo>
                <a:lnTo>
                  <a:pt x="242062" y="225742"/>
                </a:lnTo>
                <a:lnTo>
                  <a:pt x="190487" y="220967"/>
                </a:lnTo>
                <a:lnTo>
                  <a:pt x="139141" y="225742"/>
                </a:lnTo>
                <a:lnTo>
                  <a:pt x="99720" y="239445"/>
                </a:lnTo>
                <a:lnTo>
                  <a:pt x="74447" y="261150"/>
                </a:lnTo>
                <a:lnTo>
                  <a:pt x="65532" y="289928"/>
                </a:lnTo>
                <a:lnTo>
                  <a:pt x="74447" y="318490"/>
                </a:lnTo>
                <a:lnTo>
                  <a:pt x="99720" y="340080"/>
                </a:lnTo>
                <a:lnTo>
                  <a:pt x="139141" y="353745"/>
                </a:lnTo>
                <a:lnTo>
                  <a:pt x="190487" y="358508"/>
                </a:lnTo>
                <a:lnTo>
                  <a:pt x="242062" y="353745"/>
                </a:lnTo>
                <a:lnTo>
                  <a:pt x="281597" y="340080"/>
                </a:lnTo>
                <a:lnTo>
                  <a:pt x="306908" y="318490"/>
                </a:lnTo>
                <a:lnTo>
                  <a:pt x="308813" y="312407"/>
                </a:lnTo>
                <a:lnTo>
                  <a:pt x="315836" y="289928"/>
                </a:lnTo>
                <a:close/>
              </a:path>
              <a:path w="658494" h="358775">
                <a:moveTo>
                  <a:pt x="572249" y="152019"/>
                </a:moveTo>
                <a:lnTo>
                  <a:pt x="535482" y="133934"/>
                </a:lnTo>
                <a:lnTo>
                  <a:pt x="499973" y="78079"/>
                </a:lnTo>
                <a:lnTo>
                  <a:pt x="496430" y="44577"/>
                </a:lnTo>
                <a:lnTo>
                  <a:pt x="496430" y="17907"/>
                </a:lnTo>
                <a:lnTo>
                  <a:pt x="433565" y="17907"/>
                </a:lnTo>
                <a:lnTo>
                  <a:pt x="433565" y="47625"/>
                </a:lnTo>
                <a:lnTo>
                  <a:pt x="429526" y="81927"/>
                </a:lnTo>
                <a:lnTo>
                  <a:pt x="415798" y="114300"/>
                </a:lnTo>
                <a:lnTo>
                  <a:pt x="390004" y="141808"/>
                </a:lnTo>
                <a:lnTo>
                  <a:pt x="349745" y="161544"/>
                </a:lnTo>
                <a:lnTo>
                  <a:pt x="381749" y="210680"/>
                </a:lnTo>
                <a:lnTo>
                  <a:pt x="410222" y="198399"/>
                </a:lnTo>
                <a:lnTo>
                  <a:pt x="433565" y="181876"/>
                </a:lnTo>
                <a:lnTo>
                  <a:pt x="452043" y="161556"/>
                </a:lnTo>
                <a:lnTo>
                  <a:pt x="465950" y="137922"/>
                </a:lnTo>
                <a:lnTo>
                  <a:pt x="478853" y="158013"/>
                </a:lnTo>
                <a:lnTo>
                  <a:pt x="495477" y="175260"/>
                </a:lnTo>
                <a:lnTo>
                  <a:pt x="516089" y="189357"/>
                </a:lnTo>
                <a:lnTo>
                  <a:pt x="541007" y="200012"/>
                </a:lnTo>
                <a:lnTo>
                  <a:pt x="572249" y="152019"/>
                </a:lnTo>
                <a:close/>
              </a:path>
              <a:path w="658494" h="358775">
                <a:moveTo>
                  <a:pt x="656437" y="381"/>
                </a:moveTo>
                <a:lnTo>
                  <a:pt x="594728" y="381"/>
                </a:lnTo>
                <a:lnTo>
                  <a:pt x="594728" y="59817"/>
                </a:lnTo>
                <a:lnTo>
                  <a:pt x="536435" y="59817"/>
                </a:lnTo>
                <a:lnTo>
                  <a:pt x="536435" y="108966"/>
                </a:lnTo>
                <a:lnTo>
                  <a:pt x="594728" y="108966"/>
                </a:lnTo>
                <a:lnTo>
                  <a:pt x="594728" y="208394"/>
                </a:lnTo>
                <a:lnTo>
                  <a:pt x="656437" y="208394"/>
                </a:lnTo>
                <a:lnTo>
                  <a:pt x="656437" y="381"/>
                </a:lnTo>
                <a:close/>
              </a:path>
              <a:path w="658494" h="358775">
                <a:moveTo>
                  <a:pt x="657961" y="287261"/>
                </a:moveTo>
                <a:lnTo>
                  <a:pt x="651078" y="263639"/>
                </a:lnTo>
                <a:lnTo>
                  <a:pt x="649274" y="257441"/>
                </a:lnTo>
                <a:lnTo>
                  <a:pt x="624446" y="235305"/>
                </a:lnTo>
                <a:lnTo>
                  <a:pt x="596252" y="225386"/>
                </a:lnTo>
                <a:lnTo>
                  <a:pt x="596252" y="287261"/>
                </a:lnTo>
                <a:lnTo>
                  <a:pt x="592429" y="298246"/>
                </a:lnTo>
                <a:lnTo>
                  <a:pt x="580859" y="305701"/>
                </a:lnTo>
                <a:lnTo>
                  <a:pt x="561365" y="309930"/>
                </a:lnTo>
                <a:lnTo>
                  <a:pt x="533768" y="311264"/>
                </a:lnTo>
                <a:lnTo>
                  <a:pt x="505942" y="309930"/>
                </a:lnTo>
                <a:lnTo>
                  <a:pt x="486333" y="305701"/>
                </a:lnTo>
                <a:lnTo>
                  <a:pt x="474726" y="298246"/>
                </a:lnTo>
                <a:lnTo>
                  <a:pt x="470903" y="287261"/>
                </a:lnTo>
                <a:lnTo>
                  <a:pt x="474726" y="276504"/>
                </a:lnTo>
                <a:lnTo>
                  <a:pt x="486333" y="269163"/>
                </a:lnTo>
                <a:lnTo>
                  <a:pt x="505942" y="264972"/>
                </a:lnTo>
                <a:lnTo>
                  <a:pt x="533768" y="263639"/>
                </a:lnTo>
                <a:lnTo>
                  <a:pt x="561365" y="264972"/>
                </a:lnTo>
                <a:lnTo>
                  <a:pt x="580859" y="269163"/>
                </a:lnTo>
                <a:lnTo>
                  <a:pt x="592429" y="276504"/>
                </a:lnTo>
                <a:lnTo>
                  <a:pt x="596252" y="287261"/>
                </a:lnTo>
                <a:lnTo>
                  <a:pt x="596252" y="225386"/>
                </a:lnTo>
                <a:lnTo>
                  <a:pt x="585317" y="221526"/>
                </a:lnTo>
                <a:lnTo>
                  <a:pt x="533768" y="216776"/>
                </a:lnTo>
                <a:lnTo>
                  <a:pt x="481990" y="221526"/>
                </a:lnTo>
                <a:lnTo>
                  <a:pt x="442760" y="235305"/>
                </a:lnTo>
                <a:lnTo>
                  <a:pt x="417880" y="257441"/>
                </a:lnTo>
                <a:lnTo>
                  <a:pt x="409181" y="287261"/>
                </a:lnTo>
                <a:lnTo>
                  <a:pt x="417880" y="317309"/>
                </a:lnTo>
                <a:lnTo>
                  <a:pt x="442760" y="339559"/>
                </a:lnTo>
                <a:lnTo>
                  <a:pt x="481990" y="353377"/>
                </a:lnTo>
                <a:lnTo>
                  <a:pt x="533768" y="358127"/>
                </a:lnTo>
                <a:lnTo>
                  <a:pt x="585317" y="353377"/>
                </a:lnTo>
                <a:lnTo>
                  <a:pt x="624446" y="339559"/>
                </a:lnTo>
                <a:lnTo>
                  <a:pt x="649274" y="317309"/>
                </a:lnTo>
                <a:lnTo>
                  <a:pt x="651027" y="311264"/>
                </a:lnTo>
                <a:lnTo>
                  <a:pt x="657961" y="287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5" name="object 105"/>
          <p:cNvGrpSpPr/>
          <p:nvPr/>
        </p:nvGrpSpPr>
        <p:grpSpPr>
          <a:xfrm>
            <a:off x="2918853" y="1349703"/>
            <a:ext cx="313690" cy="196215"/>
            <a:chOff x="2918853" y="1349703"/>
            <a:chExt cx="313690" cy="196215"/>
          </a:xfrm>
        </p:grpSpPr>
        <p:pic>
          <p:nvPicPr>
            <p:cNvPr id="106" name="object 10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082171" y="1349703"/>
              <a:ext cx="150364" cy="19608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918853" y="1353259"/>
              <a:ext cx="142236" cy="188971"/>
            </a:xfrm>
            <a:prstGeom prst="rect">
              <a:avLst/>
            </a:prstGeom>
          </p:spPr>
        </p:pic>
      </p:grpSp>
      <p:sp>
        <p:nvSpPr>
          <p:cNvPr id="108" name="object 108"/>
          <p:cNvSpPr/>
          <p:nvPr/>
        </p:nvSpPr>
        <p:spPr>
          <a:xfrm>
            <a:off x="3406013" y="1327606"/>
            <a:ext cx="41275" cy="81280"/>
          </a:xfrm>
          <a:custGeom>
            <a:avLst/>
            <a:gdLst/>
            <a:ahLst/>
            <a:cxnLst/>
            <a:rect l="l" t="t" r="r" b="b"/>
            <a:pathLst>
              <a:path w="41275" h="81280">
                <a:moveTo>
                  <a:pt x="41146" y="81277"/>
                </a:moveTo>
                <a:lnTo>
                  <a:pt x="0" y="81277"/>
                </a:lnTo>
                <a:lnTo>
                  <a:pt x="0" y="0"/>
                </a:lnTo>
                <a:lnTo>
                  <a:pt x="41146" y="0"/>
                </a:lnTo>
                <a:lnTo>
                  <a:pt x="41146" y="812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9" name="object 109"/>
          <p:cNvGrpSpPr/>
          <p:nvPr/>
        </p:nvGrpSpPr>
        <p:grpSpPr>
          <a:xfrm>
            <a:off x="3253108" y="1328114"/>
            <a:ext cx="429259" cy="239395"/>
            <a:chOff x="3253108" y="1328114"/>
            <a:chExt cx="429259" cy="239395"/>
          </a:xfrm>
        </p:grpSpPr>
        <p:sp>
          <p:nvSpPr>
            <p:cNvPr id="110" name="object 110"/>
            <p:cNvSpPr/>
            <p:nvPr/>
          </p:nvSpPr>
          <p:spPr>
            <a:xfrm>
              <a:off x="3253105" y="1346402"/>
              <a:ext cx="194310" cy="220979"/>
            </a:xfrm>
            <a:custGeom>
              <a:avLst/>
              <a:gdLst/>
              <a:ahLst/>
              <a:cxnLst/>
              <a:rect l="l" t="t" r="r" b="b"/>
              <a:pathLst>
                <a:path w="194310" h="220980">
                  <a:moveTo>
                    <a:pt x="194043" y="62369"/>
                  </a:moveTo>
                  <a:lnTo>
                    <a:pt x="117348" y="62369"/>
                  </a:lnTo>
                  <a:lnTo>
                    <a:pt x="117348" y="55372"/>
                  </a:lnTo>
                  <a:lnTo>
                    <a:pt x="117348" y="54749"/>
                  </a:lnTo>
                  <a:lnTo>
                    <a:pt x="117348" y="0"/>
                  </a:lnTo>
                  <a:lnTo>
                    <a:pt x="76962" y="0"/>
                  </a:lnTo>
                  <a:lnTo>
                    <a:pt x="76962" y="54749"/>
                  </a:lnTo>
                  <a:lnTo>
                    <a:pt x="76962" y="86499"/>
                  </a:lnTo>
                  <a:lnTo>
                    <a:pt x="76962" y="95389"/>
                  </a:lnTo>
                  <a:lnTo>
                    <a:pt x="76962" y="133489"/>
                  </a:lnTo>
                  <a:lnTo>
                    <a:pt x="40640" y="133489"/>
                  </a:lnTo>
                  <a:lnTo>
                    <a:pt x="40640" y="86499"/>
                  </a:lnTo>
                  <a:lnTo>
                    <a:pt x="76962" y="86499"/>
                  </a:lnTo>
                  <a:lnTo>
                    <a:pt x="76962" y="54749"/>
                  </a:lnTo>
                  <a:lnTo>
                    <a:pt x="40640" y="54749"/>
                  </a:lnTo>
                  <a:lnTo>
                    <a:pt x="40640" y="139"/>
                  </a:lnTo>
                  <a:lnTo>
                    <a:pt x="0" y="139"/>
                  </a:lnTo>
                  <a:lnTo>
                    <a:pt x="0" y="166509"/>
                  </a:lnTo>
                  <a:lnTo>
                    <a:pt x="117348" y="166509"/>
                  </a:lnTo>
                  <a:lnTo>
                    <a:pt x="117348" y="133489"/>
                  </a:lnTo>
                  <a:lnTo>
                    <a:pt x="117348" y="95389"/>
                  </a:lnTo>
                  <a:lnTo>
                    <a:pt x="152895" y="95389"/>
                  </a:lnTo>
                  <a:lnTo>
                    <a:pt x="152895" y="220726"/>
                  </a:lnTo>
                  <a:lnTo>
                    <a:pt x="194043" y="220726"/>
                  </a:lnTo>
                  <a:lnTo>
                    <a:pt x="194043" y="95389"/>
                  </a:lnTo>
                  <a:lnTo>
                    <a:pt x="194043" y="94996"/>
                  </a:lnTo>
                  <a:lnTo>
                    <a:pt x="194043" y="86499"/>
                  </a:lnTo>
                  <a:lnTo>
                    <a:pt x="194043" y="623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473321" y="1328114"/>
              <a:ext cx="209036" cy="234690"/>
            </a:xfrm>
            <a:prstGeom prst="rect">
              <a:avLst/>
            </a:prstGeom>
          </p:spPr>
        </p:pic>
      </p:grpSp>
      <p:grpSp>
        <p:nvGrpSpPr>
          <p:cNvPr id="112" name="object 112"/>
          <p:cNvGrpSpPr/>
          <p:nvPr/>
        </p:nvGrpSpPr>
        <p:grpSpPr>
          <a:xfrm>
            <a:off x="968857" y="602661"/>
            <a:ext cx="2670175" cy="186055"/>
            <a:chOff x="968857" y="602661"/>
            <a:chExt cx="2670175" cy="186055"/>
          </a:xfrm>
        </p:grpSpPr>
        <p:pic>
          <p:nvPicPr>
            <p:cNvPr id="113" name="object 11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968857" y="602661"/>
              <a:ext cx="2449463" cy="185972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3438588" y="721605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89615" y="602661"/>
              <a:ext cx="149346" cy="141523"/>
            </a:xfrm>
            <a:prstGeom prst="rect">
              <a:avLst/>
            </a:prstGeom>
          </p:spPr>
        </p:pic>
      </p:grpSp>
      <p:grpSp>
        <p:nvGrpSpPr>
          <p:cNvPr id="127" name="그룹 126"/>
          <p:cNvGrpSpPr/>
          <p:nvPr/>
        </p:nvGrpSpPr>
        <p:grpSpPr>
          <a:xfrm>
            <a:off x="5850803" y="2400362"/>
            <a:ext cx="10466070" cy="6404094"/>
            <a:chOff x="5850803" y="2400362"/>
            <a:chExt cx="10466070" cy="6404094"/>
          </a:xfrm>
        </p:grpSpPr>
        <p:pic>
          <p:nvPicPr>
            <p:cNvPr id="101" name="object 10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850803" y="2400362"/>
              <a:ext cx="10465534" cy="3136106"/>
            </a:xfrm>
            <a:prstGeom prst="rect">
              <a:avLst/>
            </a:prstGeom>
          </p:spPr>
        </p:pic>
        <p:grpSp>
          <p:nvGrpSpPr>
            <p:cNvPr id="116" name="object 116"/>
            <p:cNvGrpSpPr/>
            <p:nvPr/>
          </p:nvGrpSpPr>
          <p:grpSpPr>
            <a:xfrm>
              <a:off x="5850803" y="5668191"/>
              <a:ext cx="10466070" cy="3136265"/>
              <a:chOff x="5850803" y="5668191"/>
              <a:chExt cx="10466070" cy="3136265"/>
            </a:xfrm>
          </p:grpSpPr>
          <p:pic>
            <p:nvPicPr>
              <p:cNvPr id="117" name="object 117"/>
              <p:cNvPicPr/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5850803" y="5668191"/>
                <a:ext cx="10465534" cy="3136106"/>
              </a:xfrm>
              <a:prstGeom prst="rect">
                <a:avLst/>
              </a:prstGeom>
            </p:spPr>
          </p:pic>
          <p:sp>
            <p:nvSpPr>
              <p:cNvPr id="118" name="object 118"/>
              <p:cNvSpPr/>
              <p:nvPr/>
            </p:nvSpPr>
            <p:spPr>
              <a:xfrm>
                <a:off x="8505825" y="7985035"/>
                <a:ext cx="2114550" cy="818515"/>
              </a:xfrm>
              <a:custGeom>
                <a:avLst/>
                <a:gdLst/>
                <a:ahLst/>
                <a:cxnLst/>
                <a:rect l="l" t="t" r="r" b="b"/>
                <a:pathLst>
                  <a:path w="2114550" h="818515">
                    <a:moveTo>
                      <a:pt x="2114550" y="640422"/>
                    </a:moveTo>
                    <a:lnTo>
                      <a:pt x="0" y="640422"/>
                    </a:lnTo>
                    <a:lnTo>
                      <a:pt x="0" y="818210"/>
                    </a:lnTo>
                    <a:lnTo>
                      <a:pt x="2114550" y="818210"/>
                    </a:lnTo>
                    <a:lnTo>
                      <a:pt x="2114550" y="640422"/>
                    </a:lnTo>
                    <a:close/>
                  </a:path>
                  <a:path w="2114550" h="818515">
                    <a:moveTo>
                      <a:pt x="2114550" y="311137"/>
                    </a:moveTo>
                    <a:lnTo>
                      <a:pt x="0" y="311137"/>
                    </a:lnTo>
                    <a:lnTo>
                      <a:pt x="0" y="488924"/>
                    </a:lnTo>
                    <a:lnTo>
                      <a:pt x="2114550" y="488924"/>
                    </a:lnTo>
                    <a:lnTo>
                      <a:pt x="2114550" y="311137"/>
                    </a:lnTo>
                    <a:close/>
                  </a:path>
                  <a:path w="2114550" h="818515">
                    <a:moveTo>
                      <a:pt x="2114550" y="0"/>
                    </a:moveTo>
                    <a:lnTo>
                      <a:pt x="0" y="0"/>
                    </a:lnTo>
                    <a:lnTo>
                      <a:pt x="0" y="177787"/>
                    </a:lnTo>
                    <a:lnTo>
                      <a:pt x="2114550" y="177787"/>
                    </a:lnTo>
                    <a:lnTo>
                      <a:pt x="211455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19" name="object 119"/>
            <p:cNvSpPr/>
            <p:nvPr/>
          </p:nvSpPr>
          <p:spPr>
            <a:xfrm>
              <a:off x="13312128" y="2926778"/>
              <a:ext cx="1585595" cy="399415"/>
            </a:xfrm>
            <a:custGeom>
              <a:avLst/>
              <a:gdLst/>
              <a:ahLst/>
              <a:cxnLst/>
              <a:rect l="l" t="t" r="r" b="b"/>
              <a:pathLst>
                <a:path w="1585594" h="399414">
                  <a:moveTo>
                    <a:pt x="1546872" y="201536"/>
                  </a:moveTo>
                  <a:lnTo>
                    <a:pt x="563892" y="201536"/>
                  </a:lnTo>
                  <a:lnTo>
                    <a:pt x="563892" y="398970"/>
                  </a:lnTo>
                  <a:lnTo>
                    <a:pt x="1546872" y="398970"/>
                  </a:lnTo>
                  <a:lnTo>
                    <a:pt x="1546872" y="201536"/>
                  </a:lnTo>
                  <a:close/>
                </a:path>
                <a:path w="1585594" h="399414">
                  <a:moveTo>
                    <a:pt x="1584972" y="0"/>
                  </a:moveTo>
                  <a:lnTo>
                    <a:pt x="0" y="0"/>
                  </a:lnTo>
                  <a:lnTo>
                    <a:pt x="0" y="197434"/>
                  </a:lnTo>
                  <a:lnTo>
                    <a:pt x="1584972" y="197434"/>
                  </a:lnTo>
                  <a:lnTo>
                    <a:pt x="15849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270172" y="7567271"/>
              <a:ext cx="1140460" cy="193040"/>
            </a:xfrm>
            <a:custGeom>
              <a:avLst/>
              <a:gdLst/>
              <a:ahLst/>
              <a:cxnLst/>
              <a:rect l="l" t="t" r="r" b="b"/>
              <a:pathLst>
                <a:path w="1140459" h="193040">
                  <a:moveTo>
                    <a:pt x="1140402" y="192616"/>
                  </a:moveTo>
                  <a:lnTo>
                    <a:pt x="0" y="192616"/>
                  </a:lnTo>
                  <a:lnTo>
                    <a:pt x="0" y="0"/>
                  </a:lnTo>
                  <a:lnTo>
                    <a:pt x="1140402" y="0"/>
                  </a:lnTo>
                  <a:lnTo>
                    <a:pt x="1140402" y="1926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모서리가 둥근 직사각형 123"/>
            <p:cNvSpPr/>
            <p:nvPr/>
          </p:nvSpPr>
          <p:spPr>
            <a:xfrm>
              <a:off x="13258800" y="5067300"/>
              <a:ext cx="1371600" cy="40353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5" name="모서리가 둥근 직사각형 124"/>
            <p:cNvSpPr/>
            <p:nvPr/>
          </p:nvSpPr>
          <p:spPr>
            <a:xfrm>
              <a:off x="14706600" y="2422837"/>
              <a:ext cx="381000" cy="35846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6" name="모서리가 둥근 직사각형 125"/>
            <p:cNvSpPr/>
            <p:nvPr/>
          </p:nvSpPr>
          <p:spPr>
            <a:xfrm>
              <a:off x="15367000" y="6972300"/>
              <a:ext cx="914400" cy="40353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5943600" y="91059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/>
              <a:t>* </a:t>
            </a:r>
            <a:r>
              <a:rPr lang="ko-KR" altLang="en-US" sz="2400" b="1" dirty="0" err="1"/>
              <a:t>비트겟거래소</a:t>
            </a:r>
            <a:r>
              <a:rPr lang="ko-KR" altLang="en-US" sz="2400" b="1" dirty="0"/>
              <a:t> </a:t>
            </a:r>
            <a:r>
              <a:rPr lang="en-US" altLang="ko-KR" sz="2400" b="1" dirty="0"/>
              <a:t>API</a:t>
            </a:r>
            <a:r>
              <a:rPr lang="ko-KR" altLang="en-US" sz="2400" b="1" dirty="0"/>
              <a:t>생성은 </a:t>
            </a:r>
            <a:r>
              <a:rPr lang="en-US" altLang="ko-KR" sz="2400" b="1" dirty="0"/>
              <a:t>PC</a:t>
            </a:r>
            <a:r>
              <a:rPr lang="ko-KR" altLang="en-US" sz="2400" b="1" dirty="0"/>
              <a:t>에서만 가능합니다</a:t>
            </a:r>
            <a:r>
              <a:rPr lang="en-US" altLang="ko-KR" sz="2400" b="1" dirty="0"/>
              <a:t>!</a:t>
            </a:r>
            <a:endParaRPr lang="ko-KR" alt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914400" y="5187940"/>
            <a:ext cx="2590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/>
              <a:t>2</a:t>
            </a:r>
            <a:r>
              <a:rPr lang="ko-KR" altLang="en-US" sz="1400" b="1" dirty="0"/>
              <a:t>번째 방법 </a:t>
            </a:r>
            <a:r>
              <a:rPr lang="en-US" altLang="ko-KR" sz="1400" b="1" dirty="0"/>
              <a:t>(</a:t>
            </a:r>
            <a:r>
              <a:rPr lang="ko-KR" altLang="en-US" sz="1400" b="1" dirty="0" err="1"/>
              <a:t>다른방법</a:t>
            </a:r>
            <a:r>
              <a:rPr lang="en-US" altLang="ko-KR" sz="1400" b="1" dirty="0"/>
              <a:t>)</a:t>
            </a:r>
            <a:br>
              <a:rPr lang="en-US" altLang="ko-KR" sz="1400" dirty="0"/>
            </a:br>
            <a:br>
              <a:rPr lang="en-US" altLang="ko-KR" sz="1400" dirty="0"/>
            </a:br>
            <a:r>
              <a:rPr lang="ko-KR" altLang="en-US" sz="1400" dirty="0"/>
              <a:t> 홈페이지 메인 끝 하단부분에 </a:t>
            </a:r>
            <a:r>
              <a:rPr lang="en-US" altLang="ko-KR" sz="1400" dirty="0"/>
              <a:t>APIs </a:t>
            </a:r>
            <a:r>
              <a:rPr lang="ko-KR" altLang="en-US" sz="1400" dirty="0"/>
              <a:t>클릭 </a:t>
            </a:r>
            <a:r>
              <a:rPr lang="en-US" altLang="ko-KR" sz="1400" dirty="0"/>
              <a:t>-&gt; </a:t>
            </a:r>
            <a:r>
              <a:rPr lang="en-US" altLang="ko-KR" sz="1400" dirty="0" err="1"/>
              <a:t>Bitget</a:t>
            </a:r>
            <a:r>
              <a:rPr lang="en-US" altLang="ko-KR" sz="1400" dirty="0"/>
              <a:t> API </a:t>
            </a:r>
            <a:r>
              <a:rPr lang="ko-KR" altLang="en-US" sz="1400" dirty="0"/>
              <a:t>페이지 접속</a:t>
            </a:r>
            <a:r>
              <a:rPr lang="en-US" altLang="ko-KR" sz="1400" dirty="0"/>
              <a:t>-&gt; Create API keys </a:t>
            </a:r>
            <a:r>
              <a:rPr lang="ko-KR" altLang="en-US" sz="1400" dirty="0"/>
              <a:t>클릭</a:t>
            </a:r>
          </a:p>
        </p:txBody>
      </p:sp>
    </p:spTree>
    <p:extLst>
      <p:ext uri="{BB962C8B-B14F-4D97-AF65-F5344CB8AC3E}">
        <p14:creationId xmlns:p14="http://schemas.microsoft.com/office/powerpoint/2010/main" val="2198761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31667" y="8803245"/>
            <a:ext cx="12501880" cy="1163955"/>
            <a:chOff x="4831667" y="8803245"/>
            <a:chExt cx="12501880" cy="11639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9717" y="9298569"/>
              <a:ext cx="383647" cy="1676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4174" y="9295712"/>
              <a:ext cx="146487" cy="1687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5425" y="9295521"/>
              <a:ext cx="161154" cy="1708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56582" y="9295521"/>
              <a:ext cx="133533" cy="1712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30492" y="9295523"/>
              <a:ext cx="198755" cy="193040"/>
            </a:xfrm>
            <a:custGeom>
              <a:avLst/>
              <a:gdLst/>
              <a:ahLst/>
              <a:cxnLst/>
              <a:rect l="l" t="t" r="r" b="b"/>
              <a:pathLst>
                <a:path w="198754" h="193040">
                  <a:moveTo>
                    <a:pt x="133921" y="0"/>
                  </a:moveTo>
                  <a:lnTo>
                    <a:pt x="118300" y="0"/>
                  </a:lnTo>
                  <a:lnTo>
                    <a:pt x="118300" y="40424"/>
                  </a:lnTo>
                  <a:lnTo>
                    <a:pt x="77724" y="40424"/>
                  </a:lnTo>
                  <a:lnTo>
                    <a:pt x="77724" y="28994"/>
                  </a:lnTo>
                  <a:lnTo>
                    <a:pt x="77724" y="16294"/>
                  </a:lnTo>
                  <a:lnTo>
                    <a:pt x="62293" y="16294"/>
                  </a:lnTo>
                  <a:lnTo>
                    <a:pt x="62293" y="115354"/>
                  </a:lnTo>
                  <a:lnTo>
                    <a:pt x="15240" y="115354"/>
                  </a:lnTo>
                  <a:lnTo>
                    <a:pt x="15240" y="28994"/>
                  </a:lnTo>
                  <a:lnTo>
                    <a:pt x="62293" y="28994"/>
                  </a:lnTo>
                  <a:lnTo>
                    <a:pt x="62293" y="16294"/>
                  </a:lnTo>
                  <a:lnTo>
                    <a:pt x="0" y="16294"/>
                  </a:lnTo>
                  <a:lnTo>
                    <a:pt x="0" y="28994"/>
                  </a:lnTo>
                  <a:lnTo>
                    <a:pt x="0" y="115354"/>
                  </a:lnTo>
                  <a:lnTo>
                    <a:pt x="0" y="128054"/>
                  </a:lnTo>
                  <a:lnTo>
                    <a:pt x="77724" y="128054"/>
                  </a:lnTo>
                  <a:lnTo>
                    <a:pt x="77724" y="115354"/>
                  </a:lnTo>
                  <a:lnTo>
                    <a:pt x="77724" y="101384"/>
                  </a:lnTo>
                  <a:lnTo>
                    <a:pt x="118300" y="101384"/>
                  </a:lnTo>
                  <a:lnTo>
                    <a:pt x="118300" y="171259"/>
                  </a:lnTo>
                  <a:lnTo>
                    <a:pt x="133921" y="171259"/>
                  </a:lnTo>
                  <a:lnTo>
                    <a:pt x="133921" y="53721"/>
                  </a:lnTo>
                  <a:lnTo>
                    <a:pt x="118300" y="53721"/>
                  </a:lnTo>
                  <a:lnTo>
                    <a:pt x="118300" y="87414"/>
                  </a:lnTo>
                  <a:lnTo>
                    <a:pt x="77724" y="87414"/>
                  </a:lnTo>
                  <a:lnTo>
                    <a:pt x="77724" y="53124"/>
                  </a:lnTo>
                  <a:lnTo>
                    <a:pt x="133921" y="53124"/>
                  </a:lnTo>
                  <a:lnTo>
                    <a:pt x="133921" y="40957"/>
                  </a:lnTo>
                  <a:lnTo>
                    <a:pt x="133921" y="40424"/>
                  </a:lnTo>
                  <a:lnTo>
                    <a:pt x="133921" y="0"/>
                  </a:lnTo>
                  <a:close/>
                </a:path>
                <a:path w="198754" h="193040">
                  <a:moveTo>
                    <a:pt x="198488" y="140398"/>
                  </a:moveTo>
                  <a:lnTo>
                    <a:pt x="192963" y="132588"/>
                  </a:lnTo>
                  <a:lnTo>
                    <a:pt x="176771" y="132588"/>
                  </a:lnTo>
                  <a:lnTo>
                    <a:pt x="170675" y="137350"/>
                  </a:lnTo>
                  <a:lnTo>
                    <a:pt x="170675" y="152781"/>
                  </a:lnTo>
                  <a:lnTo>
                    <a:pt x="176771" y="156972"/>
                  </a:lnTo>
                  <a:lnTo>
                    <a:pt x="184772" y="156972"/>
                  </a:lnTo>
                  <a:lnTo>
                    <a:pt x="185534" y="156781"/>
                  </a:lnTo>
                  <a:lnTo>
                    <a:pt x="184137" y="165011"/>
                  </a:lnTo>
                  <a:lnTo>
                    <a:pt x="180378" y="172161"/>
                  </a:lnTo>
                  <a:lnTo>
                    <a:pt x="174421" y="178104"/>
                  </a:lnTo>
                  <a:lnTo>
                    <a:pt x="166484" y="182689"/>
                  </a:lnTo>
                  <a:lnTo>
                    <a:pt x="170675" y="192976"/>
                  </a:lnTo>
                  <a:lnTo>
                    <a:pt x="182257" y="186270"/>
                  </a:lnTo>
                  <a:lnTo>
                    <a:pt x="191020" y="177203"/>
                  </a:lnTo>
                  <a:lnTo>
                    <a:pt x="196557" y="166077"/>
                  </a:lnTo>
                  <a:lnTo>
                    <a:pt x="198488" y="153162"/>
                  </a:lnTo>
                  <a:lnTo>
                    <a:pt x="198488" y="140398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02865" y="9295712"/>
              <a:ext cx="314880" cy="1680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397725" y="9309277"/>
              <a:ext cx="259715" cy="135255"/>
            </a:xfrm>
            <a:custGeom>
              <a:avLst/>
              <a:gdLst/>
              <a:ahLst/>
              <a:cxnLst/>
              <a:rect l="l" t="t" r="r" b="b"/>
              <a:pathLst>
                <a:path w="259715" h="135254">
                  <a:moveTo>
                    <a:pt x="136017" y="12915"/>
                  </a:moveTo>
                  <a:lnTo>
                    <a:pt x="120777" y="12915"/>
                  </a:lnTo>
                  <a:lnTo>
                    <a:pt x="120777" y="68351"/>
                  </a:lnTo>
                  <a:lnTo>
                    <a:pt x="136017" y="68351"/>
                  </a:lnTo>
                  <a:lnTo>
                    <a:pt x="136017" y="12915"/>
                  </a:lnTo>
                  <a:close/>
                </a:path>
                <a:path w="259715" h="135254">
                  <a:moveTo>
                    <a:pt x="154876" y="122262"/>
                  </a:moveTo>
                  <a:lnTo>
                    <a:pt x="85153" y="122262"/>
                  </a:lnTo>
                  <a:lnTo>
                    <a:pt x="85153" y="81280"/>
                  </a:lnTo>
                  <a:lnTo>
                    <a:pt x="136017" y="81280"/>
                  </a:lnTo>
                  <a:lnTo>
                    <a:pt x="136017" y="68580"/>
                  </a:lnTo>
                  <a:lnTo>
                    <a:pt x="33337" y="68580"/>
                  </a:lnTo>
                  <a:lnTo>
                    <a:pt x="33337" y="12700"/>
                  </a:lnTo>
                  <a:lnTo>
                    <a:pt x="136017" y="12700"/>
                  </a:lnTo>
                  <a:lnTo>
                    <a:pt x="136017" y="0"/>
                  </a:lnTo>
                  <a:lnTo>
                    <a:pt x="18288" y="0"/>
                  </a:lnTo>
                  <a:lnTo>
                    <a:pt x="18288" y="12700"/>
                  </a:lnTo>
                  <a:lnTo>
                    <a:pt x="18288" y="68580"/>
                  </a:lnTo>
                  <a:lnTo>
                    <a:pt x="18288" y="81280"/>
                  </a:lnTo>
                  <a:lnTo>
                    <a:pt x="69342" y="81280"/>
                  </a:lnTo>
                  <a:lnTo>
                    <a:pt x="69342" y="122262"/>
                  </a:lnTo>
                  <a:lnTo>
                    <a:pt x="0" y="122262"/>
                  </a:lnTo>
                  <a:lnTo>
                    <a:pt x="0" y="135216"/>
                  </a:lnTo>
                  <a:lnTo>
                    <a:pt x="154876" y="135216"/>
                  </a:lnTo>
                  <a:lnTo>
                    <a:pt x="154876" y="122262"/>
                  </a:lnTo>
                  <a:close/>
                </a:path>
                <a:path w="259715" h="135254">
                  <a:moveTo>
                    <a:pt x="259638" y="723"/>
                  </a:moveTo>
                  <a:lnTo>
                    <a:pt x="244398" y="723"/>
                  </a:lnTo>
                  <a:lnTo>
                    <a:pt x="244398" y="45720"/>
                  </a:lnTo>
                  <a:lnTo>
                    <a:pt x="244398" y="58420"/>
                  </a:lnTo>
                  <a:lnTo>
                    <a:pt x="244398" y="102870"/>
                  </a:lnTo>
                  <a:lnTo>
                    <a:pt x="195630" y="102870"/>
                  </a:lnTo>
                  <a:lnTo>
                    <a:pt x="195630" y="58420"/>
                  </a:lnTo>
                  <a:lnTo>
                    <a:pt x="244398" y="58420"/>
                  </a:lnTo>
                  <a:lnTo>
                    <a:pt x="244398" y="45720"/>
                  </a:lnTo>
                  <a:lnTo>
                    <a:pt x="195630" y="45720"/>
                  </a:lnTo>
                  <a:lnTo>
                    <a:pt x="195630" y="1270"/>
                  </a:lnTo>
                  <a:lnTo>
                    <a:pt x="180213" y="1270"/>
                  </a:lnTo>
                  <a:lnTo>
                    <a:pt x="180213" y="45720"/>
                  </a:lnTo>
                  <a:lnTo>
                    <a:pt x="180213" y="58420"/>
                  </a:lnTo>
                  <a:lnTo>
                    <a:pt x="180213" y="102870"/>
                  </a:lnTo>
                  <a:lnTo>
                    <a:pt x="180213" y="115570"/>
                  </a:lnTo>
                  <a:lnTo>
                    <a:pt x="259638" y="115570"/>
                  </a:lnTo>
                  <a:lnTo>
                    <a:pt x="259638" y="45720"/>
                  </a:lnTo>
                  <a:lnTo>
                    <a:pt x="259638" y="723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86898" y="9295301"/>
              <a:ext cx="203443" cy="1714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17582" y="9298569"/>
              <a:ext cx="154678" cy="16763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43731" y="9295521"/>
              <a:ext cx="157726" cy="17086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2221" y="9295521"/>
              <a:ext cx="133533" cy="17125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489086" y="9308007"/>
              <a:ext cx="328930" cy="137160"/>
            </a:xfrm>
            <a:custGeom>
              <a:avLst/>
              <a:gdLst/>
              <a:ahLst/>
              <a:cxnLst/>
              <a:rect l="l" t="t" r="r" b="b"/>
              <a:pathLst>
                <a:path w="328929" h="137159">
                  <a:moveTo>
                    <a:pt x="137147" y="69850"/>
                  </a:moveTo>
                  <a:lnTo>
                    <a:pt x="35242" y="69850"/>
                  </a:lnTo>
                  <a:lnTo>
                    <a:pt x="35242" y="16510"/>
                  </a:lnTo>
                  <a:lnTo>
                    <a:pt x="135432" y="16510"/>
                  </a:lnTo>
                  <a:lnTo>
                    <a:pt x="135432" y="2540"/>
                  </a:lnTo>
                  <a:lnTo>
                    <a:pt x="19812" y="2540"/>
                  </a:lnTo>
                  <a:lnTo>
                    <a:pt x="19812" y="16510"/>
                  </a:lnTo>
                  <a:lnTo>
                    <a:pt x="19812" y="69850"/>
                  </a:lnTo>
                  <a:lnTo>
                    <a:pt x="19812" y="82550"/>
                  </a:lnTo>
                  <a:lnTo>
                    <a:pt x="137147" y="82550"/>
                  </a:lnTo>
                  <a:lnTo>
                    <a:pt x="137147" y="69850"/>
                  </a:lnTo>
                  <a:close/>
                </a:path>
                <a:path w="328929" h="137159">
                  <a:moveTo>
                    <a:pt x="155054" y="122389"/>
                  </a:moveTo>
                  <a:lnTo>
                    <a:pt x="0" y="122389"/>
                  </a:lnTo>
                  <a:lnTo>
                    <a:pt x="0" y="135343"/>
                  </a:lnTo>
                  <a:lnTo>
                    <a:pt x="155054" y="135343"/>
                  </a:lnTo>
                  <a:lnTo>
                    <a:pt x="155054" y="122389"/>
                  </a:lnTo>
                  <a:close/>
                </a:path>
                <a:path w="328929" h="137159">
                  <a:moveTo>
                    <a:pt x="328599" y="124460"/>
                  </a:moveTo>
                  <a:lnTo>
                    <a:pt x="258686" y="124460"/>
                  </a:lnTo>
                  <a:lnTo>
                    <a:pt x="258686" y="92710"/>
                  </a:lnTo>
                  <a:lnTo>
                    <a:pt x="313359" y="92710"/>
                  </a:lnTo>
                  <a:lnTo>
                    <a:pt x="313359" y="80010"/>
                  </a:lnTo>
                  <a:lnTo>
                    <a:pt x="208203" y="80010"/>
                  </a:lnTo>
                  <a:lnTo>
                    <a:pt x="208203" y="52070"/>
                  </a:lnTo>
                  <a:lnTo>
                    <a:pt x="309359" y="52070"/>
                  </a:lnTo>
                  <a:lnTo>
                    <a:pt x="309359" y="39370"/>
                  </a:lnTo>
                  <a:lnTo>
                    <a:pt x="309359" y="12700"/>
                  </a:lnTo>
                  <a:lnTo>
                    <a:pt x="309359" y="0"/>
                  </a:lnTo>
                  <a:lnTo>
                    <a:pt x="192392" y="0"/>
                  </a:lnTo>
                  <a:lnTo>
                    <a:pt x="192392" y="12700"/>
                  </a:lnTo>
                  <a:lnTo>
                    <a:pt x="294119" y="12700"/>
                  </a:lnTo>
                  <a:lnTo>
                    <a:pt x="294119" y="39370"/>
                  </a:lnTo>
                  <a:lnTo>
                    <a:pt x="192773" y="39370"/>
                  </a:lnTo>
                  <a:lnTo>
                    <a:pt x="192773" y="52070"/>
                  </a:lnTo>
                  <a:lnTo>
                    <a:pt x="192773" y="80010"/>
                  </a:lnTo>
                  <a:lnTo>
                    <a:pt x="192773" y="92710"/>
                  </a:lnTo>
                  <a:lnTo>
                    <a:pt x="242874" y="92710"/>
                  </a:lnTo>
                  <a:lnTo>
                    <a:pt x="242874" y="124460"/>
                  </a:lnTo>
                  <a:lnTo>
                    <a:pt x="173342" y="124460"/>
                  </a:lnTo>
                  <a:lnTo>
                    <a:pt x="173342" y="137160"/>
                  </a:lnTo>
                  <a:lnTo>
                    <a:pt x="328599" y="137160"/>
                  </a:lnTo>
                  <a:lnTo>
                    <a:pt x="328599" y="12446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77929" y="9312666"/>
              <a:ext cx="224397" cy="13962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128614" y="9312666"/>
              <a:ext cx="17780" cy="139700"/>
            </a:xfrm>
            <a:custGeom>
              <a:avLst/>
              <a:gdLst/>
              <a:ahLst/>
              <a:cxnLst/>
              <a:rect l="l" t="t" r="r" b="b"/>
              <a:pathLst>
                <a:path w="17779" h="139700">
                  <a:moveTo>
                    <a:pt x="17715" y="139629"/>
                  </a:moveTo>
                  <a:lnTo>
                    <a:pt x="0" y="139629"/>
                  </a:lnTo>
                  <a:lnTo>
                    <a:pt x="0" y="0"/>
                  </a:lnTo>
                  <a:lnTo>
                    <a:pt x="17715" y="0"/>
                  </a:lnTo>
                  <a:lnTo>
                    <a:pt x="17715" y="139629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346725" y="9295712"/>
              <a:ext cx="141343" cy="1704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73760" y="9295712"/>
              <a:ext cx="144772" cy="17048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571470" y="9295523"/>
              <a:ext cx="676910" cy="171450"/>
            </a:xfrm>
            <a:custGeom>
              <a:avLst/>
              <a:gdLst/>
              <a:ahLst/>
              <a:cxnLst/>
              <a:rect l="l" t="t" r="r" b="b"/>
              <a:pathLst>
                <a:path w="676909" h="171450">
                  <a:moveTo>
                    <a:pt x="107442" y="98488"/>
                  </a:moveTo>
                  <a:lnTo>
                    <a:pt x="106743" y="91440"/>
                  </a:lnTo>
                  <a:lnTo>
                    <a:pt x="106299" y="87058"/>
                  </a:lnTo>
                  <a:lnTo>
                    <a:pt x="95097" y="88569"/>
                  </a:lnTo>
                  <a:lnTo>
                    <a:pt x="83578" y="89750"/>
                  </a:lnTo>
                  <a:lnTo>
                    <a:pt x="71856" y="90678"/>
                  </a:lnTo>
                  <a:lnTo>
                    <a:pt x="60007" y="91440"/>
                  </a:lnTo>
                  <a:lnTo>
                    <a:pt x="60007" y="74676"/>
                  </a:lnTo>
                  <a:lnTo>
                    <a:pt x="73939" y="70993"/>
                  </a:lnTo>
                  <a:lnTo>
                    <a:pt x="84709" y="63957"/>
                  </a:lnTo>
                  <a:lnTo>
                    <a:pt x="85204" y="63246"/>
                  </a:lnTo>
                  <a:lnTo>
                    <a:pt x="91643" y="54000"/>
                  </a:lnTo>
                  <a:lnTo>
                    <a:pt x="94107" y="41529"/>
                  </a:lnTo>
                  <a:lnTo>
                    <a:pt x="91008" y="27851"/>
                  </a:lnTo>
                  <a:lnTo>
                    <a:pt x="84429" y="19812"/>
                  </a:lnTo>
                  <a:lnTo>
                    <a:pt x="82346" y="17272"/>
                  </a:lnTo>
                  <a:lnTo>
                    <a:pt x="79438" y="15786"/>
                  </a:lnTo>
                  <a:lnTo>
                    <a:pt x="79438" y="41529"/>
                  </a:lnTo>
                  <a:lnTo>
                    <a:pt x="77406" y="50469"/>
                  </a:lnTo>
                  <a:lnTo>
                    <a:pt x="71729" y="57315"/>
                  </a:lnTo>
                  <a:lnTo>
                    <a:pt x="63042" y="61696"/>
                  </a:lnTo>
                  <a:lnTo>
                    <a:pt x="52006" y="63246"/>
                  </a:lnTo>
                  <a:lnTo>
                    <a:pt x="40779" y="61696"/>
                  </a:lnTo>
                  <a:lnTo>
                    <a:pt x="32054" y="57315"/>
                  </a:lnTo>
                  <a:lnTo>
                    <a:pt x="26403" y="50469"/>
                  </a:lnTo>
                  <a:lnTo>
                    <a:pt x="24384" y="41529"/>
                  </a:lnTo>
                  <a:lnTo>
                    <a:pt x="26403" y="32677"/>
                  </a:lnTo>
                  <a:lnTo>
                    <a:pt x="32054" y="25819"/>
                  </a:lnTo>
                  <a:lnTo>
                    <a:pt x="40779" y="21386"/>
                  </a:lnTo>
                  <a:lnTo>
                    <a:pt x="52006" y="19812"/>
                  </a:lnTo>
                  <a:lnTo>
                    <a:pt x="63042" y="21386"/>
                  </a:lnTo>
                  <a:lnTo>
                    <a:pt x="71729" y="25819"/>
                  </a:lnTo>
                  <a:lnTo>
                    <a:pt x="77406" y="32677"/>
                  </a:lnTo>
                  <a:lnTo>
                    <a:pt x="79438" y="41529"/>
                  </a:lnTo>
                  <a:lnTo>
                    <a:pt x="79438" y="15786"/>
                  </a:lnTo>
                  <a:lnTo>
                    <a:pt x="69037" y="10426"/>
                  </a:lnTo>
                  <a:lnTo>
                    <a:pt x="52006" y="8001"/>
                  </a:lnTo>
                  <a:lnTo>
                    <a:pt x="34899" y="10426"/>
                  </a:lnTo>
                  <a:lnTo>
                    <a:pt x="21602" y="17272"/>
                  </a:lnTo>
                  <a:lnTo>
                    <a:pt x="12979" y="27851"/>
                  </a:lnTo>
                  <a:lnTo>
                    <a:pt x="9906" y="41529"/>
                  </a:lnTo>
                  <a:lnTo>
                    <a:pt x="12382" y="54102"/>
                  </a:lnTo>
                  <a:lnTo>
                    <a:pt x="19367" y="64122"/>
                  </a:lnTo>
                  <a:lnTo>
                    <a:pt x="30238" y="71183"/>
                  </a:lnTo>
                  <a:lnTo>
                    <a:pt x="44386" y="74866"/>
                  </a:lnTo>
                  <a:lnTo>
                    <a:pt x="44386" y="92011"/>
                  </a:lnTo>
                  <a:lnTo>
                    <a:pt x="32639" y="92367"/>
                  </a:lnTo>
                  <a:lnTo>
                    <a:pt x="10261" y="92735"/>
                  </a:lnTo>
                  <a:lnTo>
                    <a:pt x="0" y="92773"/>
                  </a:lnTo>
                  <a:lnTo>
                    <a:pt x="2095" y="105537"/>
                  </a:lnTo>
                  <a:lnTo>
                    <a:pt x="25844" y="105346"/>
                  </a:lnTo>
                  <a:lnTo>
                    <a:pt x="52349" y="104444"/>
                  </a:lnTo>
                  <a:lnTo>
                    <a:pt x="80048" y="102323"/>
                  </a:lnTo>
                  <a:lnTo>
                    <a:pt x="107442" y="98488"/>
                  </a:lnTo>
                  <a:close/>
                </a:path>
                <a:path w="676909" h="171450">
                  <a:moveTo>
                    <a:pt x="138684" y="154114"/>
                  </a:moveTo>
                  <a:lnTo>
                    <a:pt x="40195" y="154114"/>
                  </a:lnTo>
                  <a:lnTo>
                    <a:pt x="40195" y="119824"/>
                  </a:lnTo>
                  <a:lnTo>
                    <a:pt x="24574" y="119824"/>
                  </a:lnTo>
                  <a:lnTo>
                    <a:pt x="24574" y="166878"/>
                  </a:lnTo>
                  <a:lnTo>
                    <a:pt x="138684" y="166878"/>
                  </a:lnTo>
                  <a:lnTo>
                    <a:pt x="138684" y="154114"/>
                  </a:lnTo>
                  <a:close/>
                </a:path>
                <a:path w="676909" h="171450">
                  <a:moveTo>
                    <a:pt x="157734" y="57912"/>
                  </a:moveTo>
                  <a:lnTo>
                    <a:pt x="132588" y="57912"/>
                  </a:lnTo>
                  <a:lnTo>
                    <a:pt x="132588" y="190"/>
                  </a:lnTo>
                  <a:lnTo>
                    <a:pt x="116967" y="190"/>
                  </a:lnTo>
                  <a:lnTo>
                    <a:pt x="116967" y="130873"/>
                  </a:lnTo>
                  <a:lnTo>
                    <a:pt x="132588" y="130873"/>
                  </a:lnTo>
                  <a:lnTo>
                    <a:pt x="132588" y="70866"/>
                  </a:lnTo>
                  <a:lnTo>
                    <a:pt x="157734" y="70866"/>
                  </a:lnTo>
                  <a:lnTo>
                    <a:pt x="157734" y="57912"/>
                  </a:lnTo>
                  <a:close/>
                </a:path>
                <a:path w="676909" h="171450">
                  <a:moveTo>
                    <a:pt x="328599" y="136969"/>
                  </a:moveTo>
                  <a:lnTo>
                    <a:pt x="286689" y="136969"/>
                  </a:lnTo>
                  <a:lnTo>
                    <a:pt x="286689" y="105194"/>
                  </a:lnTo>
                  <a:lnTo>
                    <a:pt x="313359" y="105194"/>
                  </a:lnTo>
                  <a:lnTo>
                    <a:pt x="313359" y="91224"/>
                  </a:lnTo>
                  <a:lnTo>
                    <a:pt x="271259" y="91224"/>
                  </a:lnTo>
                  <a:lnTo>
                    <a:pt x="271259" y="105194"/>
                  </a:lnTo>
                  <a:lnTo>
                    <a:pt x="271259" y="136969"/>
                  </a:lnTo>
                  <a:lnTo>
                    <a:pt x="232219" y="136969"/>
                  </a:lnTo>
                  <a:lnTo>
                    <a:pt x="232219" y="105194"/>
                  </a:lnTo>
                  <a:lnTo>
                    <a:pt x="271259" y="105194"/>
                  </a:lnTo>
                  <a:lnTo>
                    <a:pt x="271259" y="91224"/>
                  </a:lnTo>
                  <a:lnTo>
                    <a:pt x="208216" y="91224"/>
                  </a:lnTo>
                  <a:lnTo>
                    <a:pt x="208216" y="64554"/>
                  </a:lnTo>
                  <a:lnTo>
                    <a:pt x="309359" y="64554"/>
                  </a:lnTo>
                  <a:lnTo>
                    <a:pt x="309359" y="51854"/>
                  </a:lnTo>
                  <a:lnTo>
                    <a:pt x="309359" y="25184"/>
                  </a:lnTo>
                  <a:lnTo>
                    <a:pt x="309359" y="12484"/>
                  </a:lnTo>
                  <a:lnTo>
                    <a:pt x="192405" y="12484"/>
                  </a:lnTo>
                  <a:lnTo>
                    <a:pt x="192405" y="25184"/>
                  </a:lnTo>
                  <a:lnTo>
                    <a:pt x="294119" y="25184"/>
                  </a:lnTo>
                  <a:lnTo>
                    <a:pt x="294119" y="51854"/>
                  </a:lnTo>
                  <a:lnTo>
                    <a:pt x="192786" y="51854"/>
                  </a:lnTo>
                  <a:lnTo>
                    <a:pt x="192786" y="64554"/>
                  </a:lnTo>
                  <a:lnTo>
                    <a:pt x="192786" y="91224"/>
                  </a:lnTo>
                  <a:lnTo>
                    <a:pt x="192786" y="105194"/>
                  </a:lnTo>
                  <a:lnTo>
                    <a:pt x="216789" y="105194"/>
                  </a:lnTo>
                  <a:lnTo>
                    <a:pt x="216789" y="136969"/>
                  </a:lnTo>
                  <a:lnTo>
                    <a:pt x="173355" y="136969"/>
                  </a:lnTo>
                  <a:lnTo>
                    <a:pt x="173355" y="149733"/>
                  </a:lnTo>
                  <a:lnTo>
                    <a:pt x="328599" y="149733"/>
                  </a:lnTo>
                  <a:lnTo>
                    <a:pt x="328599" y="136969"/>
                  </a:lnTo>
                  <a:close/>
                </a:path>
                <a:path w="676909" h="171450">
                  <a:moveTo>
                    <a:pt x="438708" y="93535"/>
                  </a:moveTo>
                  <a:lnTo>
                    <a:pt x="435610" y="77647"/>
                  </a:lnTo>
                  <a:lnTo>
                    <a:pt x="428294" y="67056"/>
                  </a:lnTo>
                  <a:lnTo>
                    <a:pt x="426986" y="65176"/>
                  </a:lnTo>
                  <a:lnTo>
                    <a:pt x="423849" y="63246"/>
                  </a:lnTo>
                  <a:lnTo>
                    <a:pt x="423849" y="93535"/>
                  </a:lnTo>
                  <a:lnTo>
                    <a:pt x="421843" y="104076"/>
                  </a:lnTo>
                  <a:lnTo>
                    <a:pt x="416280" y="112395"/>
                  </a:lnTo>
                  <a:lnTo>
                    <a:pt x="407771" y="117856"/>
                  </a:lnTo>
                  <a:lnTo>
                    <a:pt x="396989" y="119824"/>
                  </a:lnTo>
                  <a:lnTo>
                    <a:pt x="386308" y="117856"/>
                  </a:lnTo>
                  <a:lnTo>
                    <a:pt x="377863" y="112395"/>
                  </a:lnTo>
                  <a:lnTo>
                    <a:pt x="372313" y="104076"/>
                  </a:lnTo>
                  <a:lnTo>
                    <a:pt x="370319" y="93535"/>
                  </a:lnTo>
                  <a:lnTo>
                    <a:pt x="372313" y="82892"/>
                  </a:lnTo>
                  <a:lnTo>
                    <a:pt x="377863" y="74510"/>
                  </a:lnTo>
                  <a:lnTo>
                    <a:pt x="386308" y="69024"/>
                  </a:lnTo>
                  <a:lnTo>
                    <a:pt x="396989" y="67056"/>
                  </a:lnTo>
                  <a:lnTo>
                    <a:pt x="407771" y="69024"/>
                  </a:lnTo>
                  <a:lnTo>
                    <a:pt x="416280" y="74510"/>
                  </a:lnTo>
                  <a:lnTo>
                    <a:pt x="421843" y="82892"/>
                  </a:lnTo>
                  <a:lnTo>
                    <a:pt x="423849" y="93535"/>
                  </a:lnTo>
                  <a:lnTo>
                    <a:pt x="423849" y="63246"/>
                  </a:lnTo>
                  <a:lnTo>
                    <a:pt x="413791" y="57023"/>
                  </a:lnTo>
                  <a:lnTo>
                    <a:pt x="396989" y="54102"/>
                  </a:lnTo>
                  <a:lnTo>
                    <a:pt x="380403" y="57023"/>
                  </a:lnTo>
                  <a:lnTo>
                    <a:pt x="367322" y="65176"/>
                  </a:lnTo>
                  <a:lnTo>
                    <a:pt x="358736" y="77647"/>
                  </a:lnTo>
                  <a:lnTo>
                    <a:pt x="355650" y="93535"/>
                  </a:lnTo>
                  <a:lnTo>
                    <a:pt x="358736" y="109474"/>
                  </a:lnTo>
                  <a:lnTo>
                    <a:pt x="367322" y="121869"/>
                  </a:lnTo>
                  <a:lnTo>
                    <a:pt x="380403" y="129908"/>
                  </a:lnTo>
                  <a:lnTo>
                    <a:pt x="396989" y="132778"/>
                  </a:lnTo>
                  <a:lnTo>
                    <a:pt x="413791" y="129908"/>
                  </a:lnTo>
                  <a:lnTo>
                    <a:pt x="426986" y="121869"/>
                  </a:lnTo>
                  <a:lnTo>
                    <a:pt x="428409" y="119824"/>
                  </a:lnTo>
                  <a:lnTo>
                    <a:pt x="435610" y="109474"/>
                  </a:lnTo>
                  <a:lnTo>
                    <a:pt x="438708" y="93535"/>
                  </a:lnTo>
                  <a:close/>
                </a:path>
                <a:path w="676909" h="171450">
                  <a:moveTo>
                    <a:pt x="446709" y="27432"/>
                  </a:moveTo>
                  <a:lnTo>
                    <a:pt x="404609" y="27432"/>
                  </a:lnTo>
                  <a:lnTo>
                    <a:pt x="404609" y="2095"/>
                  </a:lnTo>
                  <a:lnTo>
                    <a:pt x="388988" y="2095"/>
                  </a:lnTo>
                  <a:lnTo>
                    <a:pt x="388988" y="27432"/>
                  </a:lnTo>
                  <a:lnTo>
                    <a:pt x="345935" y="27432"/>
                  </a:lnTo>
                  <a:lnTo>
                    <a:pt x="345935" y="40005"/>
                  </a:lnTo>
                  <a:lnTo>
                    <a:pt x="446709" y="40005"/>
                  </a:lnTo>
                  <a:lnTo>
                    <a:pt x="446709" y="27432"/>
                  </a:lnTo>
                  <a:close/>
                </a:path>
                <a:path w="676909" h="171450">
                  <a:moveTo>
                    <a:pt x="506514" y="70294"/>
                  </a:moveTo>
                  <a:lnTo>
                    <a:pt x="478523" y="70294"/>
                  </a:lnTo>
                  <a:lnTo>
                    <a:pt x="478523" y="190"/>
                  </a:lnTo>
                  <a:lnTo>
                    <a:pt x="462902" y="190"/>
                  </a:lnTo>
                  <a:lnTo>
                    <a:pt x="462902" y="170878"/>
                  </a:lnTo>
                  <a:lnTo>
                    <a:pt x="478523" y="170878"/>
                  </a:lnTo>
                  <a:lnTo>
                    <a:pt x="478523" y="83439"/>
                  </a:lnTo>
                  <a:lnTo>
                    <a:pt x="506514" y="83439"/>
                  </a:lnTo>
                  <a:lnTo>
                    <a:pt x="506514" y="70294"/>
                  </a:lnTo>
                  <a:close/>
                </a:path>
                <a:path w="676909" h="171450">
                  <a:moveTo>
                    <a:pt x="619480" y="81534"/>
                  </a:moveTo>
                  <a:lnTo>
                    <a:pt x="602653" y="71983"/>
                  </a:lnTo>
                  <a:lnTo>
                    <a:pt x="589597" y="58394"/>
                  </a:lnTo>
                  <a:lnTo>
                    <a:pt x="586714" y="52768"/>
                  </a:lnTo>
                  <a:lnTo>
                    <a:pt x="581152" y="41948"/>
                  </a:lnTo>
                  <a:lnTo>
                    <a:pt x="578142" y="23812"/>
                  </a:lnTo>
                  <a:lnTo>
                    <a:pt x="578142" y="6096"/>
                  </a:lnTo>
                  <a:lnTo>
                    <a:pt x="562711" y="6096"/>
                  </a:lnTo>
                  <a:lnTo>
                    <a:pt x="562711" y="23812"/>
                  </a:lnTo>
                  <a:lnTo>
                    <a:pt x="559752" y="43268"/>
                  </a:lnTo>
                  <a:lnTo>
                    <a:pt x="551281" y="60439"/>
                  </a:lnTo>
                  <a:lnTo>
                    <a:pt x="537959" y="74396"/>
                  </a:lnTo>
                  <a:lnTo>
                    <a:pt x="520420" y="84201"/>
                  </a:lnTo>
                  <a:lnTo>
                    <a:pt x="528993" y="96774"/>
                  </a:lnTo>
                  <a:lnTo>
                    <a:pt x="542772" y="89281"/>
                  </a:lnTo>
                  <a:lnTo>
                    <a:pt x="554494" y="79273"/>
                  </a:lnTo>
                  <a:lnTo>
                    <a:pt x="563905" y="67017"/>
                  </a:lnTo>
                  <a:lnTo>
                    <a:pt x="570712" y="52768"/>
                  </a:lnTo>
                  <a:lnTo>
                    <a:pt x="577532" y="66001"/>
                  </a:lnTo>
                  <a:lnTo>
                    <a:pt x="586651" y="77457"/>
                  </a:lnTo>
                  <a:lnTo>
                    <a:pt x="597801" y="86817"/>
                  </a:lnTo>
                  <a:lnTo>
                    <a:pt x="610717" y="93726"/>
                  </a:lnTo>
                  <a:lnTo>
                    <a:pt x="619480" y="81534"/>
                  </a:lnTo>
                  <a:close/>
                </a:path>
                <a:path w="676909" h="171450">
                  <a:moveTo>
                    <a:pt x="661009" y="0"/>
                  </a:moveTo>
                  <a:lnTo>
                    <a:pt x="645198" y="0"/>
                  </a:lnTo>
                  <a:lnTo>
                    <a:pt x="645198" y="20383"/>
                  </a:lnTo>
                  <a:lnTo>
                    <a:pt x="611479" y="20383"/>
                  </a:lnTo>
                  <a:lnTo>
                    <a:pt x="611479" y="33147"/>
                  </a:lnTo>
                  <a:lnTo>
                    <a:pt x="645198" y="33147"/>
                  </a:lnTo>
                  <a:lnTo>
                    <a:pt x="645198" y="54102"/>
                  </a:lnTo>
                  <a:lnTo>
                    <a:pt x="611479" y="54102"/>
                  </a:lnTo>
                  <a:lnTo>
                    <a:pt x="611479" y="66865"/>
                  </a:lnTo>
                  <a:lnTo>
                    <a:pt x="645198" y="66865"/>
                  </a:lnTo>
                  <a:lnTo>
                    <a:pt x="645198" y="100203"/>
                  </a:lnTo>
                  <a:lnTo>
                    <a:pt x="661009" y="100203"/>
                  </a:lnTo>
                  <a:lnTo>
                    <a:pt x="661009" y="0"/>
                  </a:lnTo>
                  <a:close/>
                </a:path>
                <a:path w="676909" h="171450">
                  <a:moveTo>
                    <a:pt x="676821" y="157162"/>
                  </a:moveTo>
                  <a:lnTo>
                    <a:pt x="644804" y="127266"/>
                  </a:lnTo>
                  <a:lnTo>
                    <a:pt x="642531" y="114109"/>
                  </a:lnTo>
                  <a:lnTo>
                    <a:pt x="642531" y="106299"/>
                  </a:lnTo>
                  <a:lnTo>
                    <a:pt x="627100" y="106299"/>
                  </a:lnTo>
                  <a:lnTo>
                    <a:pt x="627100" y="114109"/>
                  </a:lnTo>
                  <a:lnTo>
                    <a:pt x="625602" y="124688"/>
                  </a:lnTo>
                  <a:lnTo>
                    <a:pt x="621080" y="135724"/>
                  </a:lnTo>
                  <a:lnTo>
                    <a:pt x="613524" y="146202"/>
                  </a:lnTo>
                  <a:lnTo>
                    <a:pt x="602907" y="155067"/>
                  </a:lnTo>
                  <a:lnTo>
                    <a:pt x="592442" y="146875"/>
                  </a:lnTo>
                  <a:lnTo>
                    <a:pt x="585127" y="136969"/>
                  </a:lnTo>
                  <a:lnTo>
                    <a:pt x="585000" y="136804"/>
                  </a:lnTo>
                  <a:lnTo>
                    <a:pt x="580567" y="125628"/>
                  </a:lnTo>
                  <a:lnTo>
                    <a:pt x="579094" y="114109"/>
                  </a:lnTo>
                  <a:lnTo>
                    <a:pt x="579094" y="106299"/>
                  </a:lnTo>
                  <a:lnTo>
                    <a:pt x="564045" y="106299"/>
                  </a:lnTo>
                  <a:lnTo>
                    <a:pt x="564045" y="114109"/>
                  </a:lnTo>
                  <a:lnTo>
                    <a:pt x="561721" y="126707"/>
                  </a:lnTo>
                  <a:lnTo>
                    <a:pt x="554951" y="138849"/>
                  </a:lnTo>
                  <a:lnTo>
                    <a:pt x="544118" y="149390"/>
                  </a:lnTo>
                  <a:lnTo>
                    <a:pt x="529564" y="157162"/>
                  </a:lnTo>
                  <a:lnTo>
                    <a:pt x="537375" y="168783"/>
                  </a:lnTo>
                  <a:lnTo>
                    <a:pt x="548538" y="163106"/>
                  </a:lnTo>
                  <a:lnTo>
                    <a:pt x="558050" y="155663"/>
                  </a:lnTo>
                  <a:lnTo>
                    <a:pt x="565645" y="146875"/>
                  </a:lnTo>
                  <a:lnTo>
                    <a:pt x="571284" y="136969"/>
                  </a:lnTo>
                  <a:lnTo>
                    <a:pt x="576122" y="147294"/>
                  </a:lnTo>
                  <a:lnTo>
                    <a:pt x="582980" y="156565"/>
                  </a:lnTo>
                  <a:lnTo>
                    <a:pt x="591934" y="164376"/>
                  </a:lnTo>
                  <a:lnTo>
                    <a:pt x="603097" y="170307"/>
                  </a:lnTo>
                  <a:lnTo>
                    <a:pt x="614045" y="164071"/>
                  </a:lnTo>
                  <a:lnTo>
                    <a:pt x="622909" y="155994"/>
                  </a:lnTo>
                  <a:lnTo>
                    <a:pt x="623582" y="155067"/>
                  </a:lnTo>
                  <a:lnTo>
                    <a:pt x="629780" y="146596"/>
                  </a:lnTo>
                  <a:lnTo>
                    <a:pt x="634720" y="136398"/>
                  </a:lnTo>
                  <a:lnTo>
                    <a:pt x="640156" y="146685"/>
                  </a:lnTo>
                  <a:lnTo>
                    <a:pt x="647788" y="155663"/>
                  </a:lnTo>
                  <a:lnTo>
                    <a:pt x="657440" y="163080"/>
                  </a:lnTo>
                  <a:lnTo>
                    <a:pt x="669010" y="168783"/>
                  </a:lnTo>
                  <a:lnTo>
                    <a:pt x="676821" y="157162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272296" y="9295521"/>
              <a:ext cx="152392" cy="17125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446207" y="9295713"/>
              <a:ext cx="834390" cy="193040"/>
            </a:xfrm>
            <a:custGeom>
              <a:avLst/>
              <a:gdLst/>
              <a:ahLst/>
              <a:cxnLst/>
              <a:rect l="l" t="t" r="r" b="b"/>
              <a:pathLst>
                <a:path w="834390" h="193040">
                  <a:moveTo>
                    <a:pt x="132969" y="30073"/>
                  </a:moveTo>
                  <a:lnTo>
                    <a:pt x="77914" y="30073"/>
                  </a:lnTo>
                  <a:lnTo>
                    <a:pt x="77914" y="27533"/>
                  </a:lnTo>
                  <a:lnTo>
                    <a:pt x="77914" y="14833"/>
                  </a:lnTo>
                  <a:lnTo>
                    <a:pt x="62674" y="14833"/>
                  </a:lnTo>
                  <a:lnTo>
                    <a:pt x="62674" y="27533"/>
                  </a:lnTo>
                  <a:lnTo>
                    <a:pt x="62674" y="30073"/>
                  </a:lnTo>
                  <a:lnTo>
                    <a:pt x="62674" y="42773"/>
                  </a:lnTo>
                  <a:lnTo>
                    <a:pt x="62674" y="66903"/>
                  </a:lnTo>
                  <a:lnTo>
                    <a:pt x="62674" y="79603"/>
                  </a:lnTo>
                  <a:lnTo>
                    <a:pt x="62674" y="82143"/>
                  </a:lnTo>
                  <a:lnTo>
                    <a:pt x="15430" y="82143"/>
                  </a:lnTo>
                  <a:lnTo>
                    <a:pt x="15430" y="27533"/>
                  </a:lnTo>
                  <a:lnTo>
                    <a:pt x="62674" y="27533"/>
                  </a:lnTo>
                  <a:lnTo>
                    <a:pt x="62674" y="14833"/>
                  </a:lnTo>
                  <a:lnTo>
                    <a:pt x="0" y="14833"/>
                  </a:lnTo>
                  <a:lnTo>
                    <a:pt x="0" y="27533"/>
                  </a:lnTo>
                  <a:lnTo>
                    <a:pt x="0" y="82143"/>
                  </a:lnTo>
                  <a:lnTo>
                    <a:pt x="0" y="94843"/>
                  </a:lnTo>
                  <a:lnTo>
                    <a:pt x="77914" y="94843"/>
                  </a:lnTo>
                  <a:lnTo>
                    <a:pt x="77914" y="82143"/>
                  </a:lnTo>
                  <a:lnTo>
                    <a:pt x="77914" y="79603"/>
                  </a:lnTo>
                  <a:lnTo>
                    <a:pt x="117157" y="79603"/>
                  </a:lnTo>
                  <a:lnTo>
                    <a:pt x="117157" y="124587"/>
                  </a:lnTo>
                  <a:lnTo>
                    <a:pt x="132969" y="124587"/>
                  </a:lnTo>
                  <a:lnTo>
                    <a:pt x="132969" y="79603"/>
                  </a:lnTo>
                  <a:lnTo>
                    <a:pt x="132969" y="79248"/>
                  </a:lnTo>
                  <a:lnTo>
                    <a:pt x="132969" y="66903"/>
                  </a:lnTo>
                  <a:lnTo>
                    <a:pt x="77914" y="66903"/>
                  </a:lnTo>
                  <a:lnTo>
                    <a:pt x="77914" y="42773"/>
                  </a:lnTo>
                  <a:lnTo>
                    <a:pt x="117157" y="42773"/>
                  </a:lnTo>
                  <a:lnTo>
                    <a:pt x="117157" y="66484"/>
                  </a:lnTo>
                  <a:lnTo>
                    <a:pt x="132969" y="66484"/>
                  </a:lnTo>
                  <a:lnTo>
                    <a:pt x="132969" y="42773"/>
                  </a:lnTo>
                  <a:lnTo>
                    <a:pt x="132969" y="30073"/>
                  </a:lnTo>
                  <a:close/>
                </a:path>
                <a:path w="834390" h="193040">
                  <a:moveTo>
                    <a:pt x="132969" y="0"/>
                  </a:moveTo>
                  <a:lnTo>
                    <a:pt x="117157" y="0"/>
                  </a:lnTo>
                  <a:lnTo>
                    <a:pt x="117157" y="29908"/>
                  </a:lnTo>
                  <a:lnTo>
                    <a:pt x="132969" y="29908"/>
                  </a:lnTo>
                  <a:lnTo>
                    <a:pt x="132969" y="0"/>
                  </a:lnTo>
                  <a:close/>
                </a:path>
                <a:path w="834390" h="193040">
                  <a:moveTo>
                    <a:pt x="136956" y="154533"/>
                  </a:moveTo>
                  <a:lnTo>
                    <a:pt x="38671" y="154533"/>
                  </a:lnTo>
                  <a:lnTo>
                    <a:pt x="38671" y="113893"/>
                  </a:lnTo>
                  <a:lnTo>
                    <a:pt x="23050" y="113893"/>
                  </a:lnTo>
                  <a:lnTo>
                    <a:pt x="23050" y="154533"/>
                  </a:lnTo>
                  <a:lnTo>
                    <a:pt x="23050" y="167233"/>
                  </a:lnTo>
                  <a:lnTo>
                    <a:pt x="136956" y="167233"/>
                  </a:lnTo>
                  <a:lnTo>
                    <a:pt x="136956" y="154533"/>
                  </a:lnTo>
                  <a:close/>
                </a:path>
                <a:path w="834390" h="193040">
                  <a:moveTo>
                    <a:pt x="197535" y="140208"/>
                  </a:moveTo>
                  <a:lnTo>
                    <a:pt x="192011" y="132397"/>
                  </a:lnTo>
                  <a:lnTo>
                    <a:pt x="175818" y="132397"/>
                  </a:lnTo>
                  <a:lnTo>
                    <a:pt x="169722" y="137160"/>
                  </a:lnTo>
                  <a:lnTo>
                    <a:pt x="169722" y="152590"/>
                  </a:lnTo>
                  <a:lnTo>
                    <a:pt x="175818" y="156781"/>
                  </a:lnTo>
                  <a:lnTo>
                    <a:pt x="183819" y="156781"/>
                  </a:lnTo>
                  <a:lnTo>
                    <a:pt x="184581" y="156591"/>
                  </a:lnTo>
                  <a:lnTo>
                    <a:pt x="183184" y="164820"/>
                  </a:lnTo>
                  <a:lnTo>
                    <a:pt x="179412" y="171970"/>
                  </a:lnTo>
                  <a:lnTo>
                    <a:pt x="173469" y="177914"/>
                  </a:lnTo>
                  <a:lnTo>
                    <a:pt x="165531" y="182499"/>
                  </a:lnTo>
                  <a:lnTo>
                    <a:pt x="169722" y="192786"/>
                  </a:lnTo>
                  <a:lnTo>
                    <a:pt x="181305" y="186080"/>
                  </a:lnTo>
                  <a:lnTo>
                    <a:pt x="190068" y="177012"/>
                  </a:lnTo>
                  <a:lnTo>
                    <a:pt x="195605" y="165887"/>
                  </a:lnTo>
                  <a:lnTo>
                    <a:pt x="197535" y="152971"/>
                  </a:lnTo>
                  <a:lnTo>
                    <a:pt x="197535" y="140208"/>
                  </a:lnTo>
                  <a:close/>
                </a:path>
                <a:path w="834390" h="193040">
                  <a:moveTo>
                    <a:pt x="369392" y="57912"/>
                  </a:moveTo>
                  <a:lnTo>
                    <a:pt x="365620" y="38658"/>
                  </a:lnTo>
                  <a:lnTo>
                    <a:pt x="359384" y="31242"/>
                  </a:lnTo>
                  <a:lnTo>
                    <a:pt x="354990" y="26009"/>
                  </a:lnTo>
                  <a:lnTo>
                    <a:pt x="351866" y="24701"/>
                  </a:lnTo>
                  <a:lnTo>
                    <a:pt x="351866" y="57912"/>
                  </a:lnTo>
                  <a:lnTo>
                    <a:pt x="349669" y="70878"/>
                  </a:lnTo>
                  <a:lnTo>
                    <a:pt x="342988" y="79895"/>
                  </a:lnTo>
                  <a:lnTo>
                    <a:pt x="331698" y="85153"/>
                  </a:lnTo>
                  <a:lnTo>
                    <a:pt x="315671" y="86868"/>
                  </a:lnTo>
                  <a:lnTo>
                    <a:pt x="294906" y="86868"/>
                  </a:lnTo>
                  <a:lnTo>
                    <a:pt x="294906" y="31242"/>
                  </a:lnTo>
                  <a:lnTo>
                    <a:pt x="314909" y="31242"/>
                  </a:lnTo>
                  <a:lnTo>
                    <a:pt x="331050" y="32575"/>
                  </a:lnTo>
                  <a:lnTo>
                    <a:pt x="342607" y="37007"/>
                  </a:lnTo>
                  <a:lnTo>
                    <a:pt x="349542" y="45224"/>
                  </a:lnTo>
                  <a:lnTo>
                    <a:pt x="351866" y="57912"/>
                  </a:lnTo>
                  <a:lnTo>
                    <a:pt x="351866" y="24701"/>
                  </a:lnTo>
                  <a:lnTo>
                    <a:pt x="338455" y="19075"/>
                  </a:lnTo>
                  <a:lnTo>
                    <a:pt x="317004" y="16954"/>
                  </a:lnTo>
                  <a:lnTo>
                    <a:pt x="277190" y="16954"/>
                  </a:lnTo>
                  <a:lnTo>
                    <a:pt x="277190" y="156591"/>
                  </a:lnTo>
                  <a:lnTo>
                    <a:pt x="294906" y="156591"/>
                  </a:lnTo>
                  <a:lnTo>
                    <a:pt x="294906" y="101155"/>
                  </a:lnTo>
                  <a:lnTo>
                    <a:pt x="317957" y="101155"/>
                  </a:lnTo>
                  <a:lnTo>
                    <a:pt x="338848" y="98552"/>
                  </a:lnTo>
                  <a:lnTo>
                    <a:pt x="355104" y="90601"/>
                  </a:lnTo>
                  <a:lnTo>
                    <a:pt x="358025" y="86868"/>
                  </a:lnTo>
                  <a:lnTo>
                    <a:pt x="365645" y="77127"/>
                  </a:lnTo>
                  <a:lnTo>
                    <a:pt x="369392" y="57912"/>
                  </a:lnTo>
                  <a:close/>
                </a:path>
                <a:path w="834390" h="193040">
                  <a:moveTo>
                    <a:pt x="491299" y="139065"/>
                  </a:moveTo>
                  <a:lnTo>
                    <a:pt x="481584" y="128016"/>
                  </a:lnTo>
                  <a:lnTo>
                    <a:pt x="474624" y="134556"/>
                  </a:lnTo>
                  <a:lnTo>
                    <a:pt x="467042" y="139471"/>
                  </a:lnTo>
                  <a:lnTo>
                    <a:pt x="458635" y="142557"/>
                  </a:lnTo>
                  <a:lnTo>
                    <a:pt x="449199" y="143637"/>
                  </a:lnTo>
                  <a:lnTo>
                    <a:pt x="431165" y="139636"/>
                  </a:lnTo>
                  <a:lnTo>
                    <a:pt x="417487" y="128181"/>
                  </a:lnTo>
                  <a:lnTo>
                    <a:pt x="408813" y="110121"/>
                  </a:lnTo>
                  <a:lnTo>
                    <a:pt x="405777" y="86296"/>
                  </a:lnTo>
                  <a:lnTo>
                    <a:pt x="408927" y="62750"/>
                  </a:lnTo>
                  <a:lnTo>
                    <a:pt x="417842" y="44932"/>
                  </a:lnTo>
                  <a:lnTo>
                    <a:pt x="431736" y="33655"/>
                  </a:lnTo>
                  <a:lnTo>
                    <a:pt x="449770" y="29718"/>
                  </a:lnTo>
                  <a:lnTo>
                    <a:pt x="458292" y="30708"/>
                  </a:lnTo>
                  <a:lnTo>
                    <a:pt x="465848" y="33464"/>
                  </a:lnTo>
                  <a:lnTo>
                    <a:pt x="472516" y="37680"/>
                  </a:lnTo>
                  <a:lnTo>
                    <a:pt x="478345" y="43053"/>
                  </a:lnTo>
                  <a:lnTo>
                    <a:pt x="487870" y="31623"/>
                  </a:lnTo>
                  <a:lnTo>
                    <a:pt x="480898" y="25146"/>
                  </a:lnTo>
                  <a:lnTo>
                    <a:pt x="472084" y="19596"/>
                  </a:lnTo>
                  <a:lnTo>
                    <a:pt x="461594" y="15735"/>
                  </a:lnTo>
                  <a:lnTo>
                    <a:pt x="449580" y="14287"/>
                  </a:lnTo>
                  <a:lnTo>
                    <a:pt x="424967" y="19278"/>
                  </a:lnTo>
                  <a:lnTo>
                    <a:pt x="405345" y="33655"/>
                  </a:lnTo>
                  <a:lnTo>
                    <a:pt x="392366" y="56476"/>
                  </a:lnTo>
                  <a:lnTo>
                    <a:pt x="387680" y="86868"/>
                  </a:lnTo>
                  <a:lnTo>
                    <a:pt x="392290" y="117271"/>
                  </a:lnTo>
                  <a:lnTo>
                    <a:pt x="405053" y="139966"/>
                  </a:lnTo>
                  <a:lnTo>
                    <a:pt x="424319" y="154165"/>
                  </a:lnTo>
                  <a:lnTo>
                    <a:pt x="448449" y="159067"/>
                  </a:lnTo>
                  <a:lnTo>
                    <a:pt x="461225" y="157734"/>
                  </a:lnTo>
                  <a:lnTo>
                    <a:pt x="472516" y="153847"/>
                  </a:lnTo>
                  <a:lnTo>
                    <a:pt x="482485" y="147574"/>
                  </a:lnTo>
                  <a:lnTo>
                    <a:pt x="491299" y="139065"/>
                  </a:lnTo>
                  <a:close/>
                </a:path>
                <a:path w="834390" h="193040">
                  <a:moveTo>
                    <a:pt x="641985" y="140208"/>
                  </a:moveTo>
                  <a:lnTo>
                    <a:pt x="638009" y="127165"/>
                  </a:lnTo>
                  <a:lnTo>
                    <a:pt x="631710" y="121920"/>
                  </a:lnTo>
                  <a:lnTo>
                    <a:pt x="626529" y="117614"/>
                  </a:lnTo>
                  <a:lnTo>
                    <a:pt x="626173" y="117513"/>
                  </a:lnTo>
                  <a:lnTo>
                    <a:pt x="626173" y="140208"/>
                  </a:lnTo>
                  <a:lnTo>
                    <a:pt x="623252" y="147967"/>
                  </a:lnTo>
                  <a:lnTo>
                    <a:pt x="614832" y="153708"/>
                  </a:lnTo>
                  <a:lnTo>
                    <a:pt x="601421" y="157264"/>
                  </a:lnTo>
                  <a:lnTo>
                    <a:pt x="583501" y="158496"/>
                  </a:lnTo>
                  <a:lnTo>
                    <a:pt x="565505" y="157264"/>
                  </a:lnTo>
                  <a:lnTo>
                    <a:pt x="552094" y="153708"/>
                  </a:lnTo>
                  <a:lnTo>
                    <a:pt x="543725" y="147967"/>
                  </a:lnTo>
                  <a:lnTo>
                    <a:pt x="540829" y="140208"/>
                  </a:lnTo>
                  <a:lnTo>
                    <a:pt x="543725" y="132448"/>
                  </a:lnTo>
                  <a:lnTo>
                    <a:pt x="552094" y="126707"/>
                  </a:lnTo>
                  <a:lnTo>
                    <a:pt x="565505" y="123139"/>
                  </a:lnTo>
                  <a:lnTo>
                    <a:pt x="583501" y="121920"/>
                  </a:lnTo>
                  <a:lnTo>
                    <a:pt x="601421" y="123139"/>
                  </a:lnTo>
                  <a:lnTo>
                    <a:pt x="614832" y="126707"/>
                  </a:lnTo>
                  <a:lnTo>
                    <a:pt x="623252" y="132448"/>
                  </a:lnTo>
                  <a:lnTo>
                    <a:pt x="626173" y="140208"/>
                  </a:lnTo>
                  <a:lnTo>
                    <a:pt x="626173" y="117513"/>
                  </a:lnTo>
                  <a:lnTo>
                    <a:pt x="608152" y="111734"/>
                  </a:lnTo>
                  <a:lnTo>
                    <a:pt x="583501" y="109728"/>
                  </a:lnTo>
                  <a:lnTo>
                    <a:pt x="558939" y="111734"/>
                  </a:lnTo>
                  <a:lnTo>
                    <a:pt x="540550" y="117614"/>
                  </a:lnTo>
                  <a:lnTo>
                    <a:pt x="529018" y="127165"/>
                  </a:lnTo>
                  <a:lnTo>
                    <a:pt x="525018" y="140208"/>
                  </a:lnTo>
                  <a:lnTo>
                    <a:pt x="529018" y="153212"/>
                  </a:lnTo>
                  <a:lnTo>
                    <a:pt x="540550" y="162712"/>
                  </a:lnTo>
                  <a:lnTo>
                    <a:pt x="558939" y="168516"/>
                  </a:lnTo>
                  <a:lnTo>
                    <a:pt x="583501" y="170497"/>
                  </a:lnTo>
                  <a:lnTo>
                    <a:pt x="608152" y="168516"/>
                  </a:lnTo>
                  <a:lnTo>
                    <a:pt x="626529" y="162712"/>
                  </a:lnTo>
                  <a:lnTo>
                    <a:pt x="631634" y="158496"/>
                  </a:lnTo>
                  <a:lnTo>
                    <a:pt x="638009" y="153212"/>
                  </a:lnTo>
                  <a:lnTo>
                    <a:pt x="641985" y="140208"/>
                  </a:lnTo>
                  <a:close/>
                </a:path>
                <a:path w="834390" h="193040">
                  <a:moveTo>
                    <a:pt x="660844" y="84391"/>
                  </a:moveTo>
                  <a:lnTo>
                    <a:pt x="622744" y="84391"/>
                  </a:lnTo>
                  <a:lnTo>
                    <a:pt x="622744" y="64389"/>
                  </a:lnTo>
                  <a:lnTo>
                    <a:pt x="622744" y="60198"/>
                  </a:lnTo>
                  <a:lnTo>
                    <a:pt x="643509" y="34671"/>
                  </a:lnTo>
                  <a:lnTo>
                    <a:pt x="639356" y="21259"/>
                  </a:lnTo>
                  <a:lnTo>
                    <a:pt x="631952" y="15049"/>
                  </a:lnTo>
                  <a:lnTo>
                    <a:pt x="627507" y="11341"/>
                  </a:lnTo>
                  <a:lnTo>
                    <a:pt x="627507" y="34671"/>
                  </a:lnTo>
                  <a:lnTo>
                    <a:pt x="624459" y="42887"/>
                  </a:lnTo>
                  <a:lnTo>
                    <a:pt x="615721" y="49060"/>
                  </a:lnTo>
                  <a:lnTo>
                    <a:pt x="607314" y="51422"/>
                  </a:lnTo>
                  <a:lnTo>
                    <a:pt x="607314" y="64389"/>
                  </a:lnTo>
                  <a:lnTo>
                    <a:pt x="607314" y="84391"/>
                  </a:lnTo>
                  <a:lnTo>
                    <a:pt x="559879" y="84391"/>
                  </a:lnTo>
                  <a:lnTo>
                    <a:pt x="559879" y="64389"/>
                  </a:lnTo>
                  <a:lnTo>
                    <a:pt x="566928" y="65532"/>
                  </a:lnTo>
                  <a:lnTo>
                    <a:pt x="574929" y="66294"/>
                  </a:lnTo>
                  <a:lnTo>
                    <a:pt x="592264" y="66294"/>
                  </a:lnTo>
                  <a:lnTo>
                    <a:pt x="600265" y="65532"/>
                  </a:lnTo>
                  <a:lnTo>
                    <a:pt x="607314" y="64389"/>
                  </a:lnTo>
                  <a:lnTo>
                    <a:pt x="607314" y="51422"/>
                  </a:lnTo>
                  <a:lnTo>
                    <a:pt x="601865" y="52946"/>
                  </a:lnTo>
                  <a:lnTo>
                    <a:pt x="583501" y="54292"/>
                  </a:lnTo>
                  <a:lnTo>
                    <a:pt x="565137" y="52946"/>
                  </a:lnTo>
                  <a:lnTo>
                    <a:pt x="551281" y="49060"/>
                  </a:lnTo>
                  <a:lnTo>
                    <a:pt x="542544" y="42887"/>
                  </a:lnTo>
                  <a:lnTo>
                    <a:pt x="539496" y="34671"/>
                  </a:lnTo>
                  <a:lnTo>
                    <a:pt x="542544" y="26390"/>
                  </a:lnTo>
                  <a:lnTo>
                    <a:pt x="551281" y="20218"/>
                  </a:lnTo>
                  <a:lnTo>
                    <a:pt x="565137" y="16383"/>
                  </a:lnTo>
                  <a:lnTo>
                    <a:pt x="583501" y="15049"/>
                  </a:lnTo>
                  <a:lnTo>
                    <a:pt x="601865" y="16383"/>
                  </a:lnTo>
                  <a:lnTo>
                    <a:pt x="615721" y="20218"/>
                  </a:lnTo>
                  <a:lnTo>
                    <a:pt x="624459" y="26390"/>
                  </a:lnTo>
                  <a:lnTo>
                    <a:pt x="627507" y="34671"/>
                  </a:lnTo>
                  <a:lnTo>
                    <a:pt x="627507" y="11341"/>
                  </a:lnTo>
                  <a:lnTo>
                    <a:pt x="608545" y="5016"/>
                  </a:lnTo>
                  <a:lnTo>
                    <a:pt x="583501" y="2857"/>
                  </a:lnTo>
                  <a:lnTo>
                    <a:pt x="558533" y="5016"/>
                  </a:lnTo>
                  <a:lnTo>
                    <a:pt x="539635" y="11264"/>
                  </a:lnTo>
                  <a:lnTo>
                    <a:pt x="527672" y="21259"/>
                  </a:lnTo>
                  <a:lnTo>
                    <a:pt x="523494" y="34671"/>
                  </a:lnTo>
                  <a:lnTo>
                    <a:pt x="524852" y="42735"/>
                  </a:lnTo>
                  <a:lnTo>
                    <a:pt x="524903" y="42887"/>
                  </a:lnTo>
                  <a:lnTo>
                    <a:pt x="528904" y="49822"/>
                  </a:lnTo>
                  <a:lnTo>
                    <a:pt x="535470" y="55676"/>
                  </a:lnTo>
                  <a:lnTo>
                    <a:pt x="544449" y="60388"/>
                  </a:lnTo>
                  <a:lnTo>
                    <a:pt x="544449" y="84391"/>
                  </a:lnTo>
                  <a:lnTo>
                    <a:pt x="506158" y="84391"/>
                  </a:lnTo>
                  <a:lnTo>
                    <a:pt x="506158" y="96964"/>
                  </a:lnTo>
                  <a:lnTo>
                    <a:pt x="660844" y="96964"/>
                  </a:lnTo>
                  <a:lnTo>
                    <a:pt x="660844" y="84391"/>
                  </a:lnTo>
                  <a:close/>
                </a:path>
                <a:path w="834390" h="193040">
                  <a:moveTo>
                    <a:pt x="816851" y="39814"/>
                  </a:moveTo>
                  <a:lnTo>
                    <a:pt x="812622" y="25488"/>
                  </a:lnTo>
                  <a:lnTo>
                    <a:pt x="804532" y="18288"/>
                  </a:lnTo>
                  <a:lnTo>
                    <a:pt x="800849" y="15024"/>
                  </a:lnTo>
                  <a:lnTo>
                    <a:pt x="800849" y="39814"/>
                  </a:lnTo>
                  <a:lnTo>
                    <a:pt x="797750" y="48856"/>
                  </a:lnTo>
                  <a:lnTo>
                    <a:pt x="788924" y="55562"/>
                  </a:lnTo>
                  <a:lnTo>
                    <a:pt x="775055" y="59715"/>
                  </a:lnTo>
                  <a:lnTo>
                    <a:pt x="756843" y="61150"/>
                  </a:lnTo>
                  <a:lnTo>
                    <a:pt x="738644" y="59715"/>
                  </a:lnTo>
                  <a:lnTo>
                    <a:pt x="724776" y="55562"/>
                  </a:lnTo>
                  <a:lnTo>
                    <a:pt x="715937" y="48856"/>
                  </a:lnTo>
                  <a:lnTo>
                    <a:pt x="712838" y="39814"/>
                  </a:lnTo>
                  <a:lnTo>
                    <a:pt x="715937" y="30746"/>
                  </a:lnTo>
                  <a:lnTo>
                    <a:pt x="724776" y="23977"/>
                  </a:lnTo>
                  <a:lnTo>
                    <a:pt x="738644" y="19748"/>
                  </a:lnTo>
                  <a:lnTo>
                    <a:pt x="756843" y="18288"/>
                  </a:lnTo>
                  <a:lnTo>
                    <a:pt x="775055" y="19748"/>
                  </a:lnTo>
                  <a:lnTo>
                    <a:pt x="788924" y="23977"/>
                  </a:lnTo>
                  <a:lnTo>
                    <a:pt x="797750" y="30746"/>
                  </a:lnTo>
                  <a:lnTo>
                    <a:pt x="800849" y="39814"/>
                  </a:lnTo>
                  <a:lnTo>
                    <a:pt x="800849" y="15024"/>
                  </a:lnTo>
                  <a:lnTo>
                    <a:pt x="800569" y="14770"/>
                  </a:lnTo>
                  <a:lnTo>
                    <a:pt x="781646" y="8051"/>
                  </a:lnTo>
                  <a:lnTo>
                    <a:pt x="756843" y="5715"/>
                  </a:lnTo>
                  <a:lnTo>
                    <a:pt x="732040" y="8051"/>
                  </a:lnTo>
                  <a:lnTo>
                    <a:pt x="713130" y="14770"/>
                  </a:lnTo>
                  <a:lnTo>
                    <a:pt x="701078" y="25488"/>
                  </a:lnTo>
                  <a:lnTo>
                    <a:pt x="696849" y="39814"/>
                  </a:lnTo>
                  <a:lnTo>
                    <a:pt x="701078" y="54114"/>
                  </a:lnTo>
                  <a:lnTo>
                    <a:pt x="713130" y="64770"/>
                  </a:lnTo>
                  <a:lnTo>
                    <a:pt x="732040" y="71424"/>
                  </a:lnTo>
                  <a:lnTo>
                    <a:pt x="756843" y="73723"/>
                  </a:lnTo>
                  <a:lnTo>
                    <a:pt x="781646" y="71424"/>
                  </a:lnTo>
                  <a:lnTo>
                    <a:pt x="800569" y="64770"/>
                  </a:lnTo>
                  <a:lnTo>
                    <a:pt x="804659" y="61150"/>
                  </a:lnTo>
                  <a:lnTo>
                    <a:pt x="812622" y="54114"/>
                  </a:lnTo>
                  <a:lnTo>
                    <a:pt x="816851" y="39814"/>
                  </a:lnTo>
                  <a:close/>
                </a:path>
                <a:path w="834390" h="193040">
                  <a:moveTo>
                    <a:pt x="817041" y="154114"/>
                  </a:moveTo>
                  <a:lnTo>
                    <a:pt x="715124" y="154114"/>
                  </a:lnTo>
                  <a:lnTo>
                    <a:pt x="715124" y="117348"/>
                  </a:lnTo>
                  <a:lnTo>
                    <a:pt x="699516" y="117348"/>
                  </a:lnTo>
                  <a:lnTo>
                    <a:pt x="699516" y="166878"/>
                  </a:lnTo>
                  <a:lnTo>
                    <a:pt x="817041" y="166878"/>
                  </a:lnTo>
                  <a:lnTo>
                    <a:pt x="817041" y="154114"/>
                  </a:lnTo>
                  <a:close/>
                </a:path>
                <a:path w="834390" h="193040">
                  <a:moveTo>
                    <a:pt x="833996" y="89725"/>
                  </a:moveTo>
                  <a:lnTo>
                    <a:pt x="679513" y="89725"/>
                  </a:lnTo>
                  <a:lnTo>
                    <a:pt x="679513" y="102298"/>
                  </a:lnTo>
                  <a:lnTo>
                    <a:pt x="833996" y="102298"/>
                  </a:lnTo>
                  <a:lnTo>
                    <a:pt x="833996" y="89725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350675" y="9294759"/>
              <a:ext cx="328024" cy="16934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704409" y="9295307"/>
              <a:ext cx="151130" cy="167640"/>
            </a:xfrm>
            <a:custGeom>
              <a:avLst/>
              <a:gdLst/>
              <a:ahLst/>
              <a:cxnLst/>
              <a:rect l="l" t="t" r="r" b="b"/>
              <a:pathLst>
                <a:path w="151129" h="167640">
                  <a:moveTo>
                    <a:pt x="78486" y="28028"/>
                  </a:moveTo>
                  <a:lnTo>
                    <a:pt x="63246" y="28028"/>
                  </a:lnTo>
                  <a:lnTo>
                    <a:pt x="63246" y="82130"/>
                  </a:lnTo>
                  <a:lnTo>
                    <a:pt x="78486" y="82130"/>
                  </a:lnTo>
                  <a:lnTo>
                    <a:pt x="78486" y="28028"/>
                  </a:lnTo>
                  <a:close/>
                </a:path>
                <a:path w="151129" h="167640">
                  <a:moveTo>
                    <a:pt x="78486" y="15240"/>
                  </a:moveTo>
                  <a:lnTo>
                    <a:pt x="0" y="15240"/>
                  </a:lnTo>
                  <a:lnTo>
                    <a:pt x="0" y="27940"/>
                  </a:lnTo>
                  <a:lnTo>
                    <a:pt x="0" y="82550"/>
                  </a:lnTo>
                  <a:lnTo>
                    <a:pt x="0" y="93980"/>
                  </a:lnTo>
                  <a:lnTo>
                    <a:pt x="78486" y="93980"/>
                  </a:lnTo>
                  <a:lnTo>
                    <a:pt x="78486" y="82550"/>
                  </a:lnTo>
                  <a:lnTo>
                    <a:pt x="15240" y="82550"/>
                  </a:lnTo>
                  <a:lnTo>
                    <a:pt x="15240" y="27940"/>
                  </a:lnTo>
                  <a:lnTo>
                    <a:pt x="78486" y="27940"/>
                  </a:lnTo>
                  <a:lnTo>
                    <a:pt x="78486" y="15240"/>
                  </a:lnTo>
                  <a:close/>
                </a:path>
                <a:path w="151129" h="167640">
                  <a:moveTo>
                    <a:pt x="133159" y="154940"/>
                  </a:moveTo>
                  <a:lnTo>
                    <a:pt x="34861" y="154940"/>
                  </a:lnTo>
                  <a:lnTo>
                    <a:pt x="34861" y="113030"/>
                  </a:lnTo>
                  <a:lnTo>
                    <a:pt x="19240" y="113030"/>
                  </a:lnTo>
                  <a:lnTo>
                    <a:pt x="19240" y="154940"/>
                  </a:lnTo>
                  <a:lnTo>
                    <a:pt x="19240" y="167640"/>
                  </a:lnTo>
                  <a:lnTo>
                    <a:pt x="133159" y="167640"/>
                  </a:lnTo>
                  <a:lnTo>
                    <a:pt x="133159" y="154940"/>
                  </a:lnTo>
                  <a:close/>
                </a:path>
                <a:path w="151129" h="167640">
                  <a:moveTo>
                    <a:pt x="150863" y="52070"/>
                  </a:moveTo>
                  <a:lnTo>
                    <a:pt x="125539" y="52070"/>
                  </a:lnTo>
                  <a:lnTo>
                    <a:pt x="125539" y="0"/>
                  </a:lnTo>
                  <a:lnTo>
                    <a:pt x="109918" y="0"/>
                  </a:lnTo>
                  <a:lnTo>
                    <a:pt x="109918" y="52070"/>
                  </a:lnTo>
                  <a:lnTo>
                    <a:pt x="109918" y="64770"/>
                  </a:lnTo>
                  <a:lnTo>
                    <a:pt x="109918" y="125730"/>
                  </a:lnTo>
                  <a:lnTo>
                    <a:pt x="125539" y="125730"/>
                  </a:lnTo>
                  <a:lnTo>
                    <a:pt x="125539" y="64770"/>
                  </a:lnTo>
                  <a:lnTo>
                    <a:pt x="150863" y="64770"/>
                  </a:lnTo>
                  <a:lnTo>
                    <a:pt x="150863" y="5207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921204" y="9295521"/>
              <a:ext cx="314118" cy="1712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271706" y="9295521"/>
              <a:ext cx="143058" cy="16915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2500483" y="9295307"/>
              <a:ext cx="153035" cy="171450"/>
            </a:xfrm>
            <a:custGeom>
              <a:avLst/>
              <a:gdLst/>
              <a:ahLst/>
              <a:cxnLst/>
              <a:rect l="l" t="t" r="r" b="b"/>
              <a:pathLst>
                <a:path w="153034" h="171450">
                  <a:moveTo>
                    <a:pt x="79438" y="14693"/>
                  </a:moveTo>
                  <a:lnTo>
                    <a:pt x="64198" y="14693"/>
                  </a:lnTo>
                  <a:lnTo>
                    <a:pt x="64198" y="59690"/>
                  </a:lnTo>
                  <a:lnTo>
                    <a:pt x="64198" y="72390"/>
                  </a:lnTo>
                  <a:lnTo>
                    <a:pt x="64198" y="116840"/>
                  </a:lnTo>
                  <a:lnTo>
                    <a:pt x="15430" y="116840"/>
                  </a:lnTo>
                  <a:lnTo>
                    <a:pt x="15430" y="72390"/>
                  </a:lnTo>
                  <a:lnTo>
                    <a:pt x="64198" y="72390"/>
                  </a:lnTo>
                  <a:lnTo>
                    <a:pt x="64198" y="59690"/>
                  </a:lnTo>
                  <a:lnTo>
                    <a:pt x="15430" y="59690"/>
                  </a:lnTo>
                  <a:lnTo>
                    <a:pt x="15430" y="15240"/>
                  </a:lnTo>
                  <a:lnTo>
                    <a:pt x="0" y="15240"/>
                  </a:lnTo>
                  <a:lnTo>
                    <a:pt x="0" y="59690"/>
                  </a:lnTo>
                  <a:lnTo>
                    <a:pt x="0" y="72390"/>
                  </a:lnTo>
                  <a:lnTo>
                    <a:pt x="0" y="116840"/>
                  </a:lnTo>
                  <a:lnTo>
                    <a:pt x="0" y="129540"/>
                  </a:lnTo>
                  <a:lnTo>
                    <a:pt x="79438" y="129540"/>
                  </a:lnTo>
                  <a:lnTo>
                    <a:pt x="79438" y="59690"/>
                  </a:lnTo>
                  <a:lnTo>
                    <a:pt x="79438" y="14693"/>
                  </a:lnTo>
                  <a:close/>
                </a:path>
                <a:path w="153034" h="171450">
                  <a:moveTo>
                    <a:pt x="152781" y="67310"/>
                  </a:moveTo>
                  <a:lnTo>
                    <a:pt x="124587" y="67310"/>
                  </a:lnTo>
                  <a:lnTo>
                    <a:pt x="124587" y="0"/>
                  </a:lnTo>
                  <a:lnTo>
                    <a:pt x="108966" y="0"/>
                  </a:lnTo>
                  <a:lnTo>
                    <a:pt x="108966" y="67310"/>
                  </a:lnTo>
                  <a:lnTo>
                    <a:pt x="108966" y="80010"/>
                  </a:lnTo>
                  <a:lnTo>
                    <a:pt x="108966" y="171450"/>
                  </a:lnTo>
                  <a:lnTo>
                    <a:pt x="124587" y="171450"/>
                  </a:lnTo>
                  <a:lnTo>
                    <a:pt x="124587" y="80010"/>
                  </a:lnTo>
                  <a:lnTo>
                    <a:pt x="152781" y="80010"/>
                  </a:lnTo>
                  <a:lnTo>
                    <a:pt x="152781" y="6731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674031" y="9295712"/>
              <a:ext cx="150868" cy="16839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850997" y="9295521"/>
              <a:ext cx="129343" cy="17067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3020904" y="9295523"/>
              <a:ext cx="195580" cy="171450"/>
            </a:xfrm>
            <a:custGeom>
              <a:avLst/>
              <a:gdLst/>
              <a:ahLst/>
              <a:cxnLst/>
              <a:rect l="l" t="t" r="r" b="b"/>
              <a:pathLst>
                <a:path w="195580" h="171450">
                  <a:moveTo>
                    <a:pt x="94297" y="122491"/>
                  </a:moveTo>
                  <a:lnTo>
                    <a:pt x="93345" y="115252"/>
                  </a:lnTo>
                  <a:lnTo>
                    <a:pt x="92583" y="109537"/>
                  </a:lnTo>
                  <a:lnTo>
                    <a:pt x="74371" y="112280"/>
                  </a:lnTo>
                  <a:lnTo>
                    <a:pt x="56172" y="114033"/>
                  </a:lnTo>
                  <a:lnTo>
                    <a:pt x="36944" y="114973"/>
                  </a:lnTo>
                  <a:lnTo>
                    <a:pt x="15621" y="115252"/>
                  </a:lnTo>
                  <a:lnTo>
                    <a:pt x="15621" y="29337"/>
                  </a:lnTo>
                  <a:lnTo>
                    <a:pt x="79438" y="29337"/>
                  </a:lnTo>
                  <a:lnTo>
                    <a:pt x="79438" y="16383"/>
                  </a:lnTo>
                  <a:lnTo>
                    <a:pt x="0" y="16383"/>
                  </a:lnTo>
                  <a:lnTo>
                    <a:pt x="0" y="128587"/>
                  </a:lnTo>
                  <a:lnTo>
                    <a:pt x="13525" y="128587"/>
                  </a:lnTo>
                  <a:lnTo>
                    <a:pt x="36055" y="128333"/>
                  </a:lnTo>
                  <a:lnTo>
                    <a:pt x="56197" y="127393"/>
                  </a:lnTo>
                  <a:lnTo>
                    <a:pt x="75196" y="125526"/>
                  </a:lnTo>
                  <a:lnTo>
                    <a:pt x="94297" y="122491"/>
                  </a:lnTo>
                  <a:close/>
                </a:path>
                <a:path w="195580" h="171450">
                  <a:moveTo>
                    <a:pt x="152400" y="67437"/>
                  </a:moveTo>
                  <a:lnTo>
                    <a:pt x="124206" y="67437"/>
                  </a:lnTo>
                  <a:lnTo>
                    <a:pt x="124206" y="0"/>
                  </a:lnTo>
                  <a:lnTo>
                    <a:pt x="108585" y="0"/>
                  </a:lnTo>
                  <a:lnTo>
                    <a:pt x="108585" y="171259"/>
                  </a:lnTo>
                  <a:lnTo>
                    <a:pt x="124206" y="171259"/>
                  </a:lnTo>
                  <a:lnTo>
                    <a:pt x="124206" y="80391"/>
                  </a:lnTo>
                  <a:lnTo>
                    <a:pt x="152400" y="80391"/>
                  </a:lnTo>
                  <a:lnTo>
                    <a:pt x="152400" y="67437"/>
                  </a:lnTo>
                  <a:close/>
                </a:path>
                <a:path w="195580" h="171450">
                  <a:moveTo>
                    <a:pt x="195072" y="138303"/>
                  </a:moveTo>
                  <a:lnTo>
                    <a:pt x="189357" y="132588"/>
                  </a:lnTo>
                  <a:lnTo>
                    <a:pt x="175641" y="132588"/>
                  </a:lnTo>
                  <a:lnTo>
                    <a:pt x="169926" y="138303"/>
                  </a:lnTo>
                  <a:lnTo>
                    <a:pt x="169926" y="153924"/>
                  </a:lnTo>
                  <a:lnTo>
                    <a:pt x="175641" y="159258"/>
                  </a:lnTo>
                  <a:lnTo>
                    <a:pt x="182499" y="159258"/>
                  </a:lnTo>
                  <a:lnTo>
                    <a:pt x="189357" y="159258"/>
                  </a:lnTo>
                  <a:lnTo>
                    <a:pt x="195072" y="153924"/>
                  </a:lnTo>
                  <a:lnTo>
                    <a:pt x="195072" y="138303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0" name="object 5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7864925" y="9827627"/>
            <a:ext cx="176653" cy="126794"/>
          </a:xfrm>
          <a:prstGeom prst="rect">
            <a:avLst/>
          </a:prstGeom>
        </p:spPr>
      </p:pic>
      <p:grpSp>
        <p:nvGrpSpPr>
          <p:cNvPr id="81" name="object 81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82" name="object 82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0" y="6426838"/>
            <a:ext cx="5459095" cy="3860165"/>
            <a:chOff x="0" y="6426838"/>
            <a:chExt cx="5459095" cy="3860165"/>
          </a:xfrm>
        </p:grpSpPr>
        <p:pic>
          <p:nvPicPr>
            <p:cNvPr id="98" name="object 9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sp>
        <p:nvSpPr>
          <p:cNvPr id="102" name="object 102"/>
          <p:cNvSpPr/>
          <p:nvPr/>
        </p:nvSpPr>
        <p:spPr>
          <a:xfrm>
            <a:off x="962139" y="1303197"/>
            <a:ext cx="497205" cy="283845"/>
          </a:xfrm>
          <a:custGeom>
            <a:avLst/>
            <a:gdLst/>
            <a:ahLst/>
            <a:cxnLst/>
            <a:rect l="l" t="t" r="r" b="b"/>
            <a:pathLst>
              <a:path w="497205" h="283844">
                <a:moveTo>
                  <a:pt x="257556" y="283451"/>
                </a:moveTo>
                <a:lnTo>
                  <a:pt x="237324" y="218300"/>
                </a:lnTo>
                <a:lnTo>
                  <a:pt x="221005" y="165722"/>
                </a:lnTo>
                <a:lnTo>
                  <a:pt x="185280" y="50673"/>
                </a:lnTo>
                <a:lnTo>
                  <a:pt x="169545" y="0"/>
                </a:lnTo>
                <a:lnTo>
                  <a:pt x="156591" y="0"/>
                </a:lnTo>
                <a:lnTo>
                  <a:pt x="156591" y="165722"/>
                </a:lnTo>
                <a:lnTo>
                  <a:pt x="98679" y="165722"/>
                </a:lnTo>
                <a:lnTo>
                  <a:pt x="110261" y="119786"/>
                </a:lnTo>
                <a:lnTo>
                  <a:pt x="121221" y="73469"/>
                </a:lnTo>
                <a:lnTo>
                  <a:pt x="126492" y="50673"/>
                </a:lnTo>
                <a:lnTo>
                  <a:pt x="128016" y="50673"/>
                </a:lnTo>
                <a:lnTo>
                  <a:pt x="133667" y="73152"/>
                </a:lnTo>
                <a:lnTo>
                  <a:pt x="139255" y="96481"/>
                </a:lnTo>
                <a:lnTo>
                  <a:pt x="144843" y="119672"/>
                </a:lnTo>
                <a:lnTo>
                  <a:pt x="150495" y="141732"/>
                </a:lnTo>
                <a:lnTo>
                  <a:pt x="156591" y="165722"/>
                </a:lnTo>
                <a:lnTo>
                  <a:pt x="156591" y="0"/>
                </a:lnTo>
                <a:lnTo>
                  <a:pt x="88011" y="0"/>
                </a:lnTo>
                <a:lnTo>
                  <a:pt x="0" y="283451"/>
                </a:lnTo>
                <a:lnTo>
                  <a:pt x="69342" y="283451"/>
                </a:lnTo>
                <a:lnTo>
                  <a:pt x="85725" y="218300"/>
                </a:lnTo>
                <a:lnTo>
                  <a:pt x="169545" y="218300"/>
                </a:lnTo>
                <a:lnTo>
                  <a:pt x="185928" y="283451"/>
                </a:lnTo>
                <a:lnTo>
                  <a:pt x="257556" y="283451"/>
                </a:lnTo>
                <a:close/>
              </a:path>
              <a:path w="497205" h="283844">
                <a:moveTo>
                  <a:pt x="496811" y="92202"/>
                </a:moveTo>
                <a:lnTo>
                  <a:pt x="488924" y="53721"/>
                </a:lnTo>
                <a:lnTo>
                  <a:pt x="487807" y="48221"/>
                </a:lnTo>
                <a:lnTo>
                  <a:pt x="463283" y="19812"/>
                </a:lnTo>
                <a:lnTo>
                  <a:pt x="430517" y="6007"/>
                </a:lnTo>
                <a:lnTo>
                  <a:pt x="430517" y="92202"/>
                </a:lnTo>
                <a:lnTo>
                  <a:pt x="427507" y="110718"/>
                </a:lnTo>
                <a:lnTo>
                  <a:pt x="418376" y="124345"/>
                </a:lnTo>
                <a:lnTo>
                  <a:pt x="403034" y="132753"/>
                </a:lnTo>
                <a:lnTo>
                  <a:pt x="381381" y="135636"/>
                </a:lnTo>
                <a:lnTo>
                  <a:pt x="351663" y="135636"/>
                </a:lnTo>
                <a:lnTo>
                  <a:pt x="351663" y="53721"/>
                </a:lnTo>
                <a:lnTo>
                  <a:pt x="379476" y="53721"/>
                </a:lnTo>
                <a:lnTo>
                  <a:pt x="401269" y="55714"/>
                </a:lnTo>
                <a:lnTo>
                  <a:pt x="417283" y="62242"/>
                </a:lnTo>
                <a:lnTo>
                  <a:pt x="427151" y="74129"/>
                </a:lnTo>
                <a:lnTo>
                  <a:pt x="430517" y="92202"/>
                </a:lnTo>
                <a:lnTo>
                  <a:pt x="430517" y="6007"/>
                </a:lnTo>
                <a:lnTo>
                  <a:pt x="427062" y="4546"/>
                </a:lnTo>
                <a:lnTo>
                  <a:pt x="382905" y="0"/>
                </a:lnTo>
                <a:lnTo>
                  <a:pt x="283464" y="0"/>
                </a:lnTo>
                <a:lnTo>
                  <a:pt x="283464" y="283451"/>
                </a:lnTo>
                <a:lnTo>
                  <a:pt x="351663" y="283451"/>
                </a:lnTo>
                <a:lnTo>
                  <a:pt x="351663" y="189344"/>
                </a:lnTo>
                <a:lnTo>
                  <a:pt x="384797" y="189344"/>
                </a:lnTo>
                <a:lnTo>
                  <a:pt x="427545" y="183654"/>
                </a:lnTo>
                <a:lnTo>
                  <a:pt x="463245" y="166065"/>
                </a:lnTo>
                <a:lnTo>
                  <a:pt x="487730" y="135826"/>
                </a:lnTo>
                <a:lnTo>
                  <a:pt x="487768" y="135636"/>
                </a:lnTo>
                <a:lnTo>
                  <a:pt x="496811" y="922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503536" y="1303189"/>
            <a:ext cx="68580" cy="283845"/>
          </a:xfrm>
          <a:custGeom>
            <a:avLst/>
            <a:gdLst/>
            <a:ahLst/>
            <a:cxnLst/>
            <a:rect l="l" t="t" r="r" b="b"/>
            <a:pathLst>
              <a:path w="68580" h="283844">
                <a:moveTo>
                  <a:pt x="68197" y="283456"/>
                </a:moveTo>
                <a:lnTo>
                  <a:pt x="0" y="283456"/>
                </a:lnTo>
                <a:lnTo>
                  <a:pt x="0" y="0"/>
                </a:lnTo>
                <a:lnTo>
                  <a:pt x="68197" y="0"/>
                </a:lnTo>
                <a:lnTo>
                  <a:pt x="68197" y="283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708505" y="1265097"/>
            <a:ext cx="658495" cy="358775"/>
          </a:xfrm>
          <a:custGeom>
            <a:avLst/>
            <a:gdLst/>
            <a:ahLst/>
            <a:cxnLst/>
            <a:rect l="l" t="t" r="r" b="b"/>
            <a:pathLst>
              <a:path w="658494" h="358775">
                <a:moveTo>
                  <a:pt x="314312" y="0"/>
                </a:moveTo>
                <a:lnTo>
                  <a:pt x="256019" y="0"/>
                </a:lnTo>
                <a:lnTo>
                  <a:pt x="256019" y="82296"/>
                </a:lnTo>
                <a:lnTo>
                  <a:pt x="238112" y="82296"/>
                </a:lnTo>
                <a:lnTo>
                  <a:pt x="238112" y="6858"/>
                </a:lnTo>
                <a:lnTo>
                  <a:pt x="180962" y="6858"/>
                </a:lnTo>
                <a:lnTo>
                  <a:pt x="180962" y="150114"/>
                </a:lnTo>
                <a:lnTo>
                  <a:pt x="177012" y="147447"/>
                </a:lnTo>
                <a:lnTo>
                  <a:pt x="154660" y="132334"/>
                </a:lnTo>
                <a:lnTo>
                  <a:pt x="137629" y="110248"/>
                </a:lnTo>
                <a:lnTo>
                  <a:pt x="128460" y="85229"/>
                </a:lnTo>
                <a:lnTo>
                  <a:pt x="125717" y="58674"/>
                </a:lnTo>
                <a:lnTo>
                  <a:pt x="125717" y="20955"/>
                </a:lnTo>
                <a:lnTo>
                  <a:pt x="65913" y="20955"/>
                </a:lnTo>
                <a:lnTo>
                  <a:pt x="65913" y="58674"/>
                </a:lnTo>
                <a:lnTo>
                  <a:pt x="62788" y="89255"/>
                </a:lnTo>
                <a:lnTo>
                  <a:pt x="52095" y="118491"/>
                </a:lnTo>
                <a:lnTo>
                  <a:pt x="31838" y="144284"/>
                </a:lnTo>
                <a:lnTo>
                  <a:pt x="0" y="164592"/>
                </a:lnTo>
                <a:lnTo>
                  <a:pt x="32004" y="212204"/>
                </a:lnTo>
                <a:lnTo>
                  <a:pt x="53543" y="200482"/>
                </a:lnTo>
                <a:lnTo>
                  <a:pt x="71437" y="185547"/>
                </a:lnTo>
                <a:lnTo>
                  <a:pt x="85902" y="167741"/>
                </a:lnTo>
                <a:lnTo>
                  <a:pt x="97155" y="147447"/>
                </a:lnTo>
                <a:lnTo>
                  <a:pt x="107759" y="163906"/>
                </a:lnTo>
                <a:lnTo>
                  <a:pt x="120916" y="178308"/>
                </a:lnTo>
                <a:lnTo>
                  <a:pt x="136855" y="190411"/>
                </a:lnTo>
                <a:lnTo>
                  <a:pt x="155816" y="200012"/>
                </a:lnTo>
                <a:lnTo>
                  <a:pt x="180962" y="164592"/>
                </a:lnTo>
                <a:lnTo>
                  <a:pt x="180962" y="206489"/>
                </a:lnTo>
                <a:lnTo>
                  <a:pt x="238112" y="206489"/>
                </a:lnTo>
                <a:lnTo>
                  <a:pt x="238112" y="164592"/>
                </a:lnTo>
                <a:lnTo>
                  <a:pt x="238112" y="150114"/>
                </a:lnTo>
                <a:lnTo>
                  <a:pt x="238112" y="131064"/>
                </a:lnTo>
                <a:lnTo>
                  <a:pt x="256019" y="131064"/>
                </a:lnTo>
                <a:lnTo>
                  <a:pt x="256019" y="217538"/>
                </a:lnTo>
                <a:lnTo>
                  <a:pt x="314312" y="217538"/>
                </a:lnTo>
                <a:lnTo>
                  <a:pt x="314312" y="131064"/>
                </a:lnTo>
                <a:lnTo>
                  <a:pt x="314312" y="82296"/>
                </a:lnTo>
                <a:lnTo>
                  <a:pt x="314312" y="0"/>
                </a:lnTo>
                <a:close/>
              </a:path>
              <a:path w="658494" h="358775">
                <a:moveTo>
                  <a:pt x="315836" y="289928"/>
                </a:moveTo>
                <a:lnTo>
                  <a:pt x="308749" y="267068"/>
                </a:lnTo>
                <a:lnTo>
                  <a:pt x="306908" y="261150"/>
                </a:lnTo>
                <a:lnTo>
                  <a:pt x="281597" y="239445"/>
                </a:lnTo>
                <a:lnTo>
                  <a:pt x="254114" y="229920"/>
                </a:lnTo>
                <a:lnTo>
                  <a:pt x="254114" y="289928"/>
                </a:lnTo>
                <a:lnTo>
                  <a:pt x="250063" y="300037"/>
                </a:lnTo>
                <a:lnTo>
                  <a:pt x="238023" y="307035"/>
                </a:lnTo>
                <a:lnTo>
                  <a:pt x="218109" y="311099"/>
                </a:lnTo>
                <a:lnTo>
                  <a:pt x="190487" y="312407"/>
                </a:lnTo>
                <a:lnTo>
                  <a:pt x="163093" y="311099"/>
                </a:lnTo>
                <a:lnTo>
                  <a:pt x="143294" y="307035"/>
                </a:lnTo>
                <a:lnTo>
                  <a:pt x="131292" y="300037"/>
                </a:lnTo>
                <a:lnTo>
                  <a:pt x="127241" y="289928"/>
                </a:lnTo>
                <a:lnTo>
                  <a:pt x="131292" y="279615"/>
                </a:lnTo>
                <a:lnTo>
                  <a:pt x="143294" y="272503"/>
                </a:lnTo>
                <a:lnTo>
                  <a:pt x="163093" y="268389"/>
                </a:lnTo>
                <a:lnTo>
                  <a:pt x="190487" y="267068"/>
                </a:lnTo>
                <a:lnTo>
                  <a:pt x="218109" y="268389"/>
                </a:lnTo>
                <a:lnTo>
                  <a:pt x="238023" y="272503"/>
                </a:lnTo>
                <a:lnTo>
                  <a:pt x="250063" y="279615"/>
                </a:lnTo>
                <a:lnTo>
                  <a:pt x="254114" y="289928"/>
                </a:lnTo>
                <a:lnTo>
                  <a:pt x="254114" y="229920"/>
                </a:lnTo>
                <a:lnTo>
                  <a:pt x="242062" y="225742"/>
                </a:lnTo>
                <a:lnTo>
                  <a:pt x="190487" y="220967"/>
                </a:lnTo>
                <a:lnTo>
                  <a:pt x="139141" y="225742"/>
                </a:lnTo>
                <a:lnTo>
                  <a:pt x="99720" y="239445"/>
                </a:lnTo>
                <a:lnTo>
                  <a:pt x="74447" y="261150"/>
                </a:lnTo>
                <a:lnTo>
                  <a:pt x="65532" y="289928"/>
                </a:lnTo>
                <a:lnTo>
                  <a:pt x="74447" y="318490"/>
                </a:lnTo>
                <a:lnTo>
                  <a:pt x="99720" y="340080"/>
                </a:lnTo>
                <a:lnTo>
                  <a:pt x="139141" y="353745"/>
                </a:lnTo>
                <a:lnTo>
                  <a:pt x="190487" y="358508"/>
                </a:lnTo>
                <a:lnTo>
                  <a:pt x="242062" y="353745"/>
                </a:lnTo>
                <a:lnTo>
                  <a:pt x="281597" y="340080"/>
                </a:lnTo>
                <a:lnTo>
                  <a:pt x="306908" y="318490"/>
                </a:lnTo>
                <a:lnTo>
                  <a:pt x="308813" y="312407"/>
                </a:lnTo>
                <a:lnTo>
                  <a:pt x="315836" y="289928"/>
                </a:lnTo>
                <a:close/>
              </a:path>
              <a:path w="658494" h="358775">
                <a:moveTo>
                  <a:pt x="572249" y="152019"/>
                </a:moveTo>
                <a:lnTo>
                  <a:pt x="535482" y="133934"/>
                </a:lnTo>
                <a:lnTo>
                  <a:pt x="499973" y="78079"/>
                </a:lnTo>
                <a:lnTo>
                  <a:pt x="496430" y="44577"/>
                </a:lnTo>
                <a:lnTo>
                  <a:pt x="496430" y="17907"/>
                </a:lnTo>
                <a:lnTo>
                  <a:pt x="433565" y="17907"/>
                </a:lnTo>
                <a:lnTo>
                  <a:pt x="433565" y="47625"/>
                </a:lnTo>
                <a:lnTo>
                  <a:pt x="429526" y="81927"/>
                </a:lnTo>
                <a:lnTo>
                  <a:pt x="415798" y="114300"/>
                </a:lnTo>
                <a:lnTo>
                  <a:pt x="390004" y="141808"/>
                </a:lnTo>
                <a:lnTo>
                  <a:pt x="349745" y="161544"/>
                </a:lnTo>
                <a:lnTo>
                  <a:pt x="381749" y="210680"/>
                </a:lnTo>
                <a:lnTo>
                  <a:pt x="410222" y="198399"/>
                </a:lnTo>
                <a:lnTo>
                  <a:pt x="433565" y="181876"/>
                </a:lnTo>
                <a:lnTo>
                  <a:pt x="452043" y="161556"/>
                </a:lnTo>
                <a:lnTo>
                  <a:pt x="465950" y="137922"/>
                </a:lnTo>
                <a:lnTo>
                  <a:pt x="478853" y="158013"/>
                </a:lnTo>
                <a:lnTo>
                  <a:pt x="495477" y="175260"/>
                </a:lnTo>
                <a:lnTo>
                  <a:pt x="516089" y="189357"/>
                </a:lnTo>
                <a:lnTo>
                  <a:pt x="541007" y="200012"/>
                </a:lnTo>
                <a:lnTo>
                  <a:pt x="572249" y="152019"/>
                </a:lnTo>
                <a:close/>
              </a:path>
              <a:path w="658494" h="358775">
                <a:moveTo>
                  <a:pt x="656437" y="381"/>
                </a:moveTo>
                <a:lnTo>
                  <a:pt x="594728" y="381"/>
                </a:lnTo>
                <a:lnTo>
                  <a:pt x="594728" y="59817"/>
                </a:lnTo>
                <a:lnTo>
                  <a:pt x="536435" y="59817"/>
                </a:lnTo>
                <a:lnTo>
                  <a:pt x="536435" y="108966"/>
                </a:lnTo>
                <a:lnTo>
                  <a:pt x="594728" y="108966"/>
                </a:lnTo>
                <a:lnTo>
                  <a:pt x="594728" y="208394"/>
                </a:lnTo>
                <a:lnTo>
                  <a:pt x="656437" y="208394"/>
                </a:lnTo>
                <a:lnTo>
                  <a:pt x="656437" y="381"/>
                </a:lnTo>
                <a:close/>
              </a:path>
              <a:path w="658494" h="358775">
                <a:moveTo>
                  <a:pt x="657961" y="287261"/>
                </a:moveTo>
                <a:lnTo>
                  <a:pt x="651078" y="263639"/>
                </a:lnTo>
                <a:lnTo>
                  <a:pt x="649274" y="257441"/>
                </a:lnTo>
                <a:lnTo>
                  <a:pt x="624446" y="235305"/>
                </a:lnTo>
                <a:lnTo>
                  <a:pt x="596252" y="225386"/>
                </a:lnTo>
                <a:lnTo>
                  <a:pt x="596252" y="287261"/>
                </a:lnTo>
                <a:lnTo>
                  <a:pt x="592429" y="298246"/>
                </a:lnTo>
                <a:lnTo>
                  <a:pt x="580859" y="305701"/>
                </a:lnTo>
                <a:lnTo>
                  <a:pt x="561365" y="309930"/>
                </a:lnTo>
                <a:lnTo>
                  <a:pt x="533768" y="311264"/>
                </a:lnTo>
                <a:lnTo>
                  <a:pt x="505942" y="309930"/>
                </a:lnTo>
                <a:lnTo>
                  <a:pt x="486333" y="305701"/>
                </a:lnTo>
                <a:lnTo>
                  <a:pt x="474726" y="298246"/>
                </a:lnTo>
                <a:lnTo>
                  <a:pt x="470903" y="287261"/>
                </a:lnTo>
                <a:lnTo>
                  <a:pt x="474726" y="276504"/>
                </a:lnTo>
                <a:lnTo>
                  <a:pt x="486333" y="269163"/>
                </a:lnTo>
                <a:lnTo>
                  <a:pt x="505942" y="264972"/>
                </a:lnTo>
                <a:lnTo>
                  <a:pt x="533768" y="263639"/>
                </a:lnTo>
                <a:lnTo>
                  <a:pt x="561365" y="264972"/>
                </a:lnTo>
                <a:lnTo>
                  <a:pt x="580859" y="269163"/>
                </a:lnTo>
                <a:lnTo>
                  <a:pt x="592429" y="276504"/>
                </a:lnTo>
                <a:lnTo>
                  <a:pt x="596252" y="287261"/>
                </a:lnTo>
                <a:lnTo>
                  <a:pt x="596252" y="225386"/>
                </a:lnTo>
                <a:lnTo>
                  <a:pt x="585317" y="221526"/>
                </a:lnTo>
                <a:lnTo>
                  <a:pt x="533768" y="216776"/>
                </a:lnTo>
                <a:lnTo>
                  <a:pt x="481990" y="221526"/>
                </a:lnTo>
                <a:lnTo>
                  <a:pt x="442760" y="235305"/>
                </a:lnTo>
                <a:lnTo>
                  <a:pt x="417880" y="257441"/>
                </a:lnTo>
                <a:lnTo>
                  <a:pt x="409181" y="287261"/>
                </a:lnTo>
                <a:lnTo>
                  <a:pt x="417880" y="317309"/>
                </a:lnTo>
                <a:lnTo>
                  <a:pt x="442760" y="339559"/>
                </a:lnTo>
                <a:lnTo>
                  <a:pt x="481990" y="353377"/>
                </a:lnTo>
                <a:lnTo>
                  <a:pt x="533768" y="358127"/>
                </a:lnTo>
                <a:lnTo>
                  <a:pt x="585317" y="353377"/>
                </a:lnTo>
                <a:lnTo>
                  <a:pt x="624446" y="339559"/>
                </a:lnTo>
                <a:lnTo>
                  <a:pt x="649274" y="317309"/>
                </a:lnTo>
                <a:lnTo>
                  <a:pt x="651027" y="311264"/>
                </a:lnTo>
                <a:lnTo>
                  <a:pt x="657961" y="287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5" name="object 105"/>
          <p:cNvGrpSpPr/>
          <p:nvPr/>
        </p:nvGrpSpPr>
        <p:grpSpPr>
          <a:xfrm>
            <a:off x="2918853" y="1349703"/>
            <a:ext cx="313690" cy="196215"/>
            <a:chOff x="2918853" y="1349703"/>
            <a:chExt cx="313690" cy="196215"/>
          </a:xfrm>
        </p:grpSpPr>
        <p:pic>
          <p:nvPicPr>
            <p:cNvPr id="106" name="object 10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082171" y="1349703"/>
              <a:ext cx="150364" cy="19608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18853" y="1353259"/>
              <a:ext cx="142236" cy="188971"/>
            </a:xfrm>
            <a:prstGeom prst="rect">
              <a:avLst/>
            </a:prstGeom>
          </p:spPr>
        </p:pic>
      </p:grpSp>
      <p:sp>
        <p:nvSpPr>
          <p:cNvPr id="108" name="object 108"/>
          <p:cNvSpPr/>
          <p:nvPr/>
        </p:nvSpPr>
        <p:spPr>
          <a:xfrm>
            <a:off x="3406013" y="1327606"/>
            <a:ext cx="41275" cy="81280"/>
          </a:xfrm>
          <a:custGeom>
            <a:avLst/>
            <a:gdLst/>
            <a:ahLst/>
            <a:cxnLst/>
            <a:rect l="l" t="t" r="r" b="b"/>
            <a:pathLst>
              <a:path w="41275" h="81280">
                <a:moveTo>
                  <a:pt x="41146" y="81277"/>
                </a:moveTo>
                <a:lnTo>
                  <a:pt x="0" y="81277"/>
                </a:lnTo>
                <a:lnTo>
                  <a:pt x="0" y="0"/>
                </a:lnTo>
                <a:lnTo>
                  <a:pt x="41146" y="0"/>
                </a:lnTo>
                <a:lnTo>
                  <a:pt x="41146" y="812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9" name="object 109"/>
          <p:cNvGrpSpPr/>
          <p:nvPr/>
        </p:nvGrpSpPr>
        <p:grpSpPr>
          <a:xfrm>
            <a:off x="3253108" y="1328114"/>
            <a:ext cx="429259" cy="239395"/>
            <a:chOff x="3253108" y="1328114"/>
            <a:chExt cx="429259" cy="239395"/>
          </a:xfrm>
        </p:grpSpPr>
        <p:sp>
          <p:nvSpPr>
            <p:cNvPr id="110" name="object 110"/>
            <p:cNvSpPr/>
            <p:nvPr/>
          </p:nvSpPr>
          <p:spPr>
            <a:xfrm>
              <a:off x="3253105" y="1346402"/>
              <a:ext cx="194310" cy="220979"/>
            </a:xfrm>
            <a:custGeom>
              <a:avLst/>
              <a:gdLst/>
              <a:ahLst/>
              <a:cxnLst/>
              <a:rect l="l" t="t" r="r" b="b"/>
              <a:pathLst>
                <a:path w="194310" h="220980">
                  <a:moveTo>
                    <a:pt x="194043" y="62369"/>
                  </a:moveTo>
                  <a:lnTo>
                    <a:pt x="117348" y="62369"/>
                  </a:lnTo>
                  <a:lnTo>
                    <a:pt x="117348" y="55372"/>
                  </a:lnTo>
                  <a:lnTo>
                    <a:pt x="117348" y="54749"/>
                  </a:lnTo>
                  <a:lnTo>
                    <a:pt x="117348" y="0"/>
                  </a:lnTo>
                  <a:lnTo>
                    <a:pt x="76962" y="0"/>
                  </a:lnTo>
                  <a:lnTo>
                    <a:pt x="76962" y="54749"/>
                  </a:lnTo>
                  <a:lnTo>
                    <a:pt x="76962" y="86499"/>
                  </a:lnTo>
                  <a:lnTo>
                    <a:pt x="76962" y="95389"/>
                  </a:lnTo>
                  <a:lnTo>
                    <a:pt x="76962" y="133489"/>
                  </a:lnTo>
                  <a:lnTo>
                    <a:pt x="40640" y="133489"/>
                  </a:lnTo>
                  <a:lnTo>
                    <a:pt x="40640" y="86499"/>
                  </a:lnTo>
                  <a:lnTo>
                    <a:pt x="76962" y="86499"/>
                  </a:lnTo>
                  <a:lnTo>
                    <a:pt x="76962" y="54749"/>
                  </a:lnTo>
                  <a:lnTo>
                    <a:pt x="40640" y="54749"/>
                  </a:lnTo>
                  <a:lnTo>
                    <a:pt x="40640" y="139"/>
                  </a:lnTo>
                  <a:lnTo>
                    <a:pt x="0" y="139"/>
                  </a:lnTo>
                  <a:lnTo>
                    <a:pt x="0" y="166509"/>
                  </a:lnTo>
                  <a:lnTo>
                    <a:pt x="117348" y="166509"/>
                  </a:lnTo>
                  <a:lnTo>
                    <a:pt x="117348" y="133489"/>
                  </a:lnTo>
                  <a:lnTo>
                    <a:pt x="117348" y="95389"/>
                  </a:lnTo>
                  <a:lnTo>
                    <a:pt x="152895" y="95389"/>
                  </a:lnTo>
                  <a:lnTo>
                    <a:pt x="152895" y="220726"/>
                  </a:lnTo>
                  <a:lnTo>
                    <a:pt x="194043" y="220726"/>
                  </a:lnTo>
                  <a:lnTo>
                    <a:pt x="194043" y="95389"/>
                  </a:lnTo>
                  <a:lnTo>
                    <a:pt x="194043" y="94996"/>
                  </a:lnTo>
                  <a:lnTo>
                    <a:pt x="194043" y="86499"/>
                  </a:lnTo>
                  <a:lnTo>
                    <a:pt x="194043" y="623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73321" y="1328114"/>
              <a:ext cx="209036" cy="234690"/>
            </a:xfrm>
            <a:prstGeom prst="rect">
              <a:avLst/>
            </a:prstGeom>
          </p:spPr>
        </p:pic>
      </p:grpSp>
      <p:grpSp>
        <p:nvGrpSpPr>
          <p:cNvPr id="112" name="object 112"/>
          <p:cNvGrpSpPr/>
          <p:nvPr/>
        </p:nvGrpSpPr>
        <p:grpSpPr>
          <a:xfrm>
            <a:off x="968857" y="602661"/>
            <a:ext cx="2670175" cy="186055"/>
            <a:chOff x="968857" y="602661"/>
            <a:chExt cx="2670175" cy="186055"/>
          </a:xfrm>
        </p:grpSpPr>
        <p:pic>
          <p:nvPicPr>
            <p:cNvPr id="113" name="object 11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68857" y="602661"/>
              <a:ext cx="2449463" cy="185972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3438588" y="721605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489615" y="602661"/>
              <a:ext cx="149346" cy="141523"/>
            </a:xfrm>
            <a:prstGeom prst="rect">
              <a:avLst/>
            </a:prstGeom>
          </p:spPr>
        </p:pic>
      </p:grpSp>
      <p:pic>
        <p:nvPicPr>
          <p:cNvPr id="121" name="그림 12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00300"/>
            <a:ext cx="8072554" cy="5562600"/>
          </a:xfrm>
          <a:prstGeom prst="rect">
            <a:avLst/>
          </a:prstGeom>
        </p:spPr>
      </p:pic>
      <p:pic>
        <p:nvPicPr>
          <p:cNvPr id="120" name="그림 119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4610100"/>
            <a:ext cx="4095153" cy="4078837"/>
          </a:xfrm>
          <a:prstGeom prst="rect">
            <a:avLst/>
          </a:prstGeom>
        </p:spPr>
      </p:pic>
      <p:sp>
        <p:nvSpPr>
          <p:cNvPr id="128" name="모서리가 둥근 직사각형 127"/>
          <p:cNvSpPr/>
          <p:nvPr/>
        </p:nvSpPr>
        <p:spPr>
          <a:xfrm>
            <a:off x="11658600" y="4381500"/>
            <a:ext cx="990600" cy="47973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모서리가 둥근 직사각형 128"/>
          <p:cNvSpPr/>
          <p:nvPr/>
        </p:nvSpPr>
        <p:spPr>
          <a:xfrm>
            <a:off x="13258800" y="5295900"/>
            <a:ext cx="3886200" cy="1524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TextBox 129"/>
          <p:cNvSpPr txBox="1"/>
          <p:nvPr/>
        </p:nvSpPr>
        <p:spPr>
          <a:xfrm>
            <a:off x="11811000" y="3924300"/>
            <a:ext cx="2590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/>
              <a:t>Bulk Create API Key </a:t>
            </a:r>
            <a:r>
              <a:rPr lang="ko-KR" altLang="en-US" sz="1500" b="1" dirty="0"/>
              <a:t>버튼클릭</a:t>
            </a:r>
          </a:p>
        </p:txBody>
      </p:sp>
      <p:sp>
        <p:nvSpPr>
          <p:cNvPr id="131" name="부제목 2"/>
          <p:cNvSpPr txBox="1">
            <a:spLocks/>
          </p:cNvSpPr>
          <p:nvPr/>
        </p:nvSpPr>
        <p:spPr>
          <a:xfrm>
            <a:off x="838200" y="2781300"/>
            <a:ext cx="3429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b="1" dirty="0"/>
              <a:t>Bulk Create API Key </a:t>
            </a:r>
          </a:p>
          <a:p>
            <a:pPr>
              <a:lnSpc>
                <a:spcPct val="150000"/>
              </a:lnSpc>
            </a:pPr>
            <a:r>
              <a:rPr lang="en-US" altLang="ko-KR" b="1" dirty="0"/>
              <a:t>      (</a:t>
            </a:r>
            <a:r>
              <a:rPr lang="ko-KR" altLang="en-US" b="1" dirty="0"/>
              <a:t>한글번역 </a:t>
            </a:r>
            <a:r>
              <a:rPr lang="en-US" altLang="ko-KR" b="1" dirty="0"/>
              <a:t>: </a:t>
            </a:r>
            <a:r>
              <a:rPr lang="ko-KR" altLang="en-US" b="1" dirty="0"/>
              <a:t>대량</a:t>
            </a:r>
            <a:r>
              <a:rPr lang="en-US" altLang="ko-KR" b="1" dirty="0"/>
              <a:t>API)</a:t>
            </a:r>
            <a:r>
              <a:rPr lang="ko-KR" altLang="en-US" b="1" dirty="0"/>
              <a:t>클릭 </a:t>
            </a:r>
            <a:r>
              <a:rPr lang="en-US" altLang="ko-KR" b="1" dirty="0"/>
              <a:t>-&gt;</a:t>
            </a:r>
          </a:p>
          <a:p>
            <a:pPr>
              <a:lnSpc>
                <a:spcPct val="150000"/>
              </a:lnSpc>
            </a:pPr>
            <a:r>
              <a:rPr lang="en-US" altLang="ko-KR" b="1" dirty="0"/>
              <a:t>2. system –generated API Key</a:t>
            </a:r>
            <a:r>
              <a:rPr lang="ko-KR" altLang="en-US" b="1" dirty="0"/>
              <a:t>클릭</a:t>
            </a:r>
          </a:p>
        </p:txBody>
      </p:sp>
    </p:spTree>
    <p:extLst>
      <p:ext uri="{BB962C8B-B14F-4D97-AF65-F5344CB8AC3E}">
        <p14:creationId xmlns:p14="http://schemas.microsoft.com/office/powerpoint/2010/main" val="2128227708"/>
      </p:ext>
    </p:extLst>
  </p:cSld>
  <p:clrMapOvr>
    <a:masterClrMapping/>
  </p:clrMapOvr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ject 30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31" name="object 31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32" name="object 3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pic>
        <p:nvPicPr>
          <p:cNvPr id="50" name="object 50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7864924" y="9827627"/>
            <a:ext cx="176653" cy="126794"/>
          </a:xfrm>
          <a:prstGeom prst="rect">
            <a:avLst/>
          </a:prstGeom>
        </p:spPr>
      </p:pic>
      <p:grpSp>
        <p:nvGrpSpPr>
          <p:cNvPr id="81" name="object 81"/>
          <p:cNvGrpSpPr/>
          <p:nvPr/>
        </p:nvGrpSpPr>
        <p:grpSpPr>
          <a:xfrm rot="0"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82" name="object 82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83" name="object 83"/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 rot="0">
            <a:off x="0" y="8141337"/>
            <a:ext cx="3080420" cy="2145666"/>
            <a:chOff x="0" y="6426838"/>
            <a:chExt cx="5459095" cy="3860165"/>
          </a:xfrm>
        </p:grpSpPr>
        <p:pic>
          <p:nvPicPr>
            <p:cNvPr id="98" name="object 98"/>
            <p:cNvPicPr/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sp>
        <p:nvSpPr>
          <p:cNvPr id="102" name="object 102"/>
          <p:cNvSpPr/>
          <p:nvPr/>
        </p:nvSpPr>
        <p:spPr>
          <a:xfrm>
            <a:off x="962139" y="1303197"/>
            <a:ext cx="497205" cy="283845"/>
          </a:xfrm>
          <a:custGeom>
            <a:avLst/>
            <a:gdLst/>
            <a:rect l="l" t="t" r="r" b="b"/>
            <a:pathLst>
              <a:path w="497205" h="283844">
                <a:moveTo>
                  <a:pt x="257556" y="283451"/>
                </a:moveTo>
                <a:lnTo>
                  <a:pt x="237324" y="218300"/>
                </a:lnTo>
                <a:lnTo>
                  <a:pt x="221005" y="165722"/>
                </a:lnTo>
                <a:lnTo>
                  <a:pt x="185280" y="50673"/>
                </a:lnTo>
                <a:lnTo>
                  <a:pt x="169545" y="0"/>
                </a:lnTo>
                <a:lnTo>
                  <a:pt x="156591" y="0"/>
                </a:lnTo>
                <a:lnTo>
                  <a:pt x="156591" y="165722"/>
                </a:lnTo>
                <a:lnTo>
                  <a:pt x="98679" y="165722"/>
                </a:lnTo>
                <a:lnTo>
                  <a:pt x="110261" y="119786"/>
                </a:lnTo>
                <a:lnTo>
                  <a:pt x="121221" y="73469"/>
                </a:lnTo>
                <a:lnTo>
                  <a:pt x="126492" y="50673"/>
                </a:lnTo>
                <a:lnTo>
                  <a:pt x="128016" y="50673"/>
                </a:lnTo>
                <a:lnTo>
                  <a:pt x="133667" y="73152"/>
                </a:lnTo>
                <a:lnTo>
                  <a:pt x="139255" y="96481"/>
                </a:lnTo>
                <a:lnTo>
                  <a:pt x="144843" y="119672"/>
                </a:lnTo>
                <a:lnTo>
                  <a:pt x="150495" y="141732"/>
                </a:lnTo>
                <a:lnTo>
                  <a:pt x="156591" y="165722"/>
                </a:lnTo>
                <a:lnTo>
                  <a:pt x="156591" y="0"/>
                </a:lnTo>
                <a:lnTo>
                  <a:pt x="88011" y="0"/>
                </a:lnTo>
                <a:lnTo>
                  <a:pt x="0" y="283451"/>
                </a:lnTo>
                <a:lnTo>
                  <a:pt x="69342" y="283451"/>
                </a:lnTo>
                <a:lnTo>
                  <a:pt x="85725" y="218300"/>
                </a:lnTo>
                <a:lnTo>
                  <a:pt x="169545" y="218300"/>
                </a:lnTo>
                <a:lnTo>
                  <a:pt x="185928" y="283451"/>
                </a:lnTo>
                <a:lnTo>
                  <a:pt x="257556" y="283451"/>
                </a:lnTo>
                <a:close/>
              </a:path>
              <a:path w="497205" h="283844">
                <a:moveTo>
                  <a:pt x="496811" y="92202"/>
                </a:moveTo>
                <a:lnTo>
                  <a:pt x="488924" y="53721"/>
                </a:lnTo>
                <a:lnTo>
                  <a:pt x="487807" y="48221"/>
                </a:lnTo>
                <a:lnTo>
                  <a:pt x="463283" y="19812"/>
                </a:lnTo>
                <a:lnTo>
                  <a:pt x="430517" y="6007"/>
                </a:lnTo>
                <a:lnTo>
                  <a:pt x="430517" y="92202"/>
                </a:lnTo>
                <a:lnTo>
                  <a:pt x="427507" y="110718"/>
                </a:lnTo>
                <a:lnTo>
                  <a:pt x="418376" y="124345"/>
                </a:lnTo>
                <a:lnTo>
                  <a:pt x="403034" y="132753"/>
                </a:lnTo>
                <a:lnTo>
                  <a:pt x="381381" y="135636"/>
                </a:lnTo>
                <a:lnTo>
                  <a:pt x="351663" y="135636"/>
                </a:lnTo>
                <a:lnTo>
                  <a:pt x="351663" y="53721"/>
                </a:lnTo>
                <a:lnTo>
                  <a:pt x="379476" y="53721"/>
                </a:lnTo>
                <a:lnTo>
                  <a:pt x="401269" y="55714"/>
                </a:lnTo>
                <a:lnTo>
                  <a:pt x="417283" y="62242"/>
                </a:lnTo>
                <a:lnTo>
                  <a:pt x="427151" y="74129"/>
                </a:lnTo>
                <a:lnTo>
                  <a:pt x="430517" y="92202"/>
                </a:lnTo>
                <a:lnTo>
                  <a:pt x="430517" y="6007"/>
                </a:lnTo>
                <a:lnTo>
                  <a:pt x="427062" y="4546"/>
                </a:lnTo>
                <a:lnTo>
                  <a:pt x="382905" y="0"/>
                </a:lnTo>
                <a:lnTo>
                  <a:pt x="283464" y="0"/>
                </a:lnTo>
                <a:lnTo>
                  <a:pt x="283464" y="283451"/>
                </a:lnTo>
                <a:lnTo>
                  <a:pt x="351663" y="283451"/>
                </a:lnTo>
                <a:lnTo>
                  <a:pt x="351663" y="189344"/>
                </a:lnTo>
                <a:lnTo>
                  <a:pt x="384797" y="189344"/>
                </a:lnTo>
                <a:lnTo>
                  <a:pt x="427545" y="183654"/>
                </a:lnTo>
                <a:lnTo>
                  <a:pt x="463245" y="166065"/>
                </a:lnTo>
                <a:lnTo>
                  <a:pt x="487730" y="135826"/>
                </a:lnTo>
                <a:lnTo>
                  <a:pt x="487768" y="135636"/>
                </a:lnTo>
                <a:lnTo>
                  <a:pt x="496811" y="922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103" name="object 103"/>
          <p:cNvSpPr/>
          <p:nvPr/>
        </p:nvSpPr>
        <p:spPr>
          <a:xfrm>
            <a:off x="1503536" y="1303189"/>
            <a:ext cx="68580" cy="283845"/>
          </a:xfrm>
          <a:custGeom>
            <a:avLst/>
            <a:gdLst/>
            <a:rect l="l" t="t" r="r" b="b"/>
            <a:pathLst>
              <a:path w="68580" h="283844">
                <a:moveTo>
                  <a:pt x="68197" y="283456"/>
                </a:moveTo>
                <a:lnTo>
                  <a:pt x="0" y="283456"/>
                </a:lnTo>
                <a:lnTo>
                  <a:pt x="0" y="0"/>
                </a:lnTo>
                <a:lnTo>
                  <a:pt x="68197" y="0"/>
                </a:lnTo>
                <a:lnTo>
                  <a:pt x="68197" y="283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104" name="object 104"/>
          <p:cNvSpPr/>
          <p:nvPr/>
        </p:nvSpPr>
        <p:spPr>
          <a:xfrm>
            <a:off x="1708505" y="1265097"/>
            <a:ext cx="658495" cy="358775"/>
          </a:xfrm>
          <a:custGeom>
            <a:avLst/>
            <a:gdLst/>
            <a:rect l="l" t="t" r="r" b="b"/>
            <a:pathLst>
              <a:path w="658494" h="358775">
                <a:moveTo>
                  <a:pt x="314312" y="0"/>
                </a:moveTo>
                <a:lnTo>
                  <a:pt x="256019" y="0"/>
                </a:lnTo>
                <a:lnTo>
                  <a:pt x="256019" y="82296"/>
                </a:lnTo>
                <a:lnTo>
                  <a:pt x="238112" y="82296"/>
                </a:lnTo>
                <a:lnTo>
                  <a:pt x="238112" y="6858"/>
                </a:lnTo>
                <a:lnTo>
                  <a:pt x="180962" y="6858"/>
                </a:lnTo>
                <a:lnTo>
                  <a:pt x="180962" y="150114"/>
                </a:lnTo>
                <a:lnTo>
                  <a:pt x="177012" y="147447"/>
                </a:lnTo>
                <a:lnTo>
                  <a:pt x="154660" y="132334"/>
                </a:lnTo>
                <a:lnTo>
                  <a:pt x="137629" y="110248"/>
                </a:lnTo>
                <a:lnTo>
                  <a:pt x="128460" y="85229"/>
                </a:lnTo>
                <a:lnTo>
                  <a:pt x="125717" y="58674"/>
                </a:lnTo>
                <a:lnTo>
                  <a:pt x="125717" y="20955"/>
                </a:lnTo>
                <a:lnTo>
                  <a:pt x="65913" y="20955"/>
                </a:lnTo>
                <a:lnTo>
                  <a:pt x="65913" y="58674"/>
                </a:lnTo>
                <a:lnTo>
                  <a:pt x="62788" y="89255"/>
                </a:lnTo>
                <a:lnTo>
                  <a:pt x="52095" y="118491"/>
                </a:lnTo>
                <a:lnTo>
                  <a:pt x="31838" y="144284"/>
                </a:lnTo>
                <a:lnTo>
                  <a:pt x="0" y="164592"/>
                </a:lnTo>
                <a:lnTo>
                  <a:pt x="32004" y="212204"/>
                </a:lnTo>
                <a:lnTo>
                  <a:pt x="53543" y="200482"/>
                </a:lnTo>
                <a:lnTo>
                  <a:pt x="71437" y="185547"/>
                </a:lnTo>
                <a:lnTo>
                  <a:pt x="85902" y="167741"/>
                </a:lnTo>
                <a:lnTo>
                  <a:pt x="97155" y="147447"/>
                </a:lnTo>
                <a:lnTo>
                  <a:pt x="107759" y="163906"/>
                </a:lnTo>
                <a:lnTo>
                  <a:pt x="120916" y="178308"/>
                </a:lnTo>
                <a:lnTo>
                  <a:pt x="136855" y="190411"/>
                </a:lnTo>
                <a:lnTo>
                  <a:pt x="155816" y="200012"/>
                </a:lnTo>
                <a:lnTo>
                  <a:pt x="180962" y="164592"/>
                </a:lnTo>
                <a:lnTo>
                  <a:pt x="180962" y="206489"/>
                </a:lnTo>
                <a:lnTo>
                  <a:pt x="238112" y="206489"/>
                </a:lnTo>
                <a:lnTo>
                  <a:pt x="238112" y="164592"/>
                </a:lnTo>
                <a:lnTo>
                  <a:pt x="238112" y="150114"/>
                </a:lnTo>
                <a:lnTo>
                  <a:pt x="238112" y="131064"/>
                </a:lnTo>
                <a:lnTo>
                  <a:pt x="256019" y="131064"/>
                </a:lnTo>
                <a:lnTo>
                  <a:pt x="256019" y="217538"/>
                </a:lnTo>
                <a:lnTo>
                  <a:pt x="314312" y="217538"/>
                </a:lnTo>
                <a:lnTo>
                  <a:pt x="314312" y="131064"/>
                </a:lnTo>
                <a:lnTo>
                  <a:pt x="314312" y="82296"/>
                </a:lnTo>
                <a:lnTo>
                  <a:pt x="314312" y="0"/>
                </a:lnTo>
                <a:close/>
              </a:path>
              <a:path w="658494" h="358775">
                <a:moveTo>
                  <a:pt x="315836" y="289928"/>
                </a:moveTo>
                <a:lnTo>
                  <a:pt x="308749" y="267068"/>
                </a:lnTo>
                <a:lnTo>
                  <a:pt x="306908" y="261150"/>
                </a:lnTo>
                <a:lnTo>
                  <a:pt x="281597" y="239445"/>
                </a:lnTo>
                <a:lnTo>
                  <a:pt x="254114" y="229920"/>
                </a:lnTo>
                <a:lnTo>
                  <a:pt x="254114" y="289928"/>
                </a:lnTo>
                <a:lnTo>
                  <a:pt x="250063" y="300037"/>
                </a:lnTo>
                <a:lnTo>
                  <a:pt x="238023" y="307035"/>
                </a:lnTo>
                <a:lnTo>
                  <a:pt x="218109" y="311099"/>
                </a:lnTo>
                <a:lnTo>
                  <a:pt x="190487" y="312407"/>
                </a:lnTo>
                <a:lnTo>
                  <a:pt x="163093" y="311099"/>
                </a:lnTo>
                <a:lnTo>
                  <a:pt x="143294" y="307035"/>
                </a:lnTo>
                <a:lnTo>
                  <a:pt x="131292" y="300037"/>
                </a:lnTo>
                <a:lnTo>
                  <a:pt x="127241" y="289928"/>
                </a:lnTo>
                <a:lnTo>
                  <a:pt x="131292" y="279615"/>
                </a:lnTo>
                <a:lnTo>
                  <a:pt x="143294" y="272503"/>
                </a:lnTo>
                <a:lnTo>
                  <a:pt x="163093" y="268389"/>
                </a:lnTo>
                <a:lnTo>
                  <a:pt x="190487" y="267068"/>
                </a:lnTo>
                <a:lnTo>
                  <a:pt x="218109" y="268389"/>
                </a:lnTo>
                <a:lnTo>
                  <a:pt x="238023" y="272503"/>
                </a:lnTo>
                <a:lnTo>
                  <a:pt x="250063" y="279615"/>
                </a:lnTo>
                <a:lnTo>
                  <a:pt x="254114" y="289928"/>
                </a:lnTo>
                <a:lnTo>
                  <a:pt x="254114" y="229920"/>
                </a:lnTo>
                <a:lnTo>
                  <a:pt x="242062" y="225742"/>
                </a:lnTo>
                <a:lnTo>
                  <a:pt x="190487" y="220967"/>
                </a:lnTo>
                <a:lnTo>
                  <a:pt x="139141" y="225742"/>
                </a:lnTo>
                <a:lnTo>
                  <a:pt x="99720" y="239445"/>
                </a:lnTo>
                <a:lnTo>
                  <a:pt x="74447" y="261150"/>
                </a:lnTo>
                <a:lnTo>
                  <a:pt x="65532" y="289928"/>
                </a:lnTo>
                <a:lnTo>
                  <a:pt x="74447" y="318490"/>
                </a:lnTo>
                <a:lnTo>
                  <a:pt x="99720" y="340080"/>
                </a:lnTo>
                <a:lnTo>
                  <a:pt x="139141" y="353745"/>
                </a:lnTo>
                <a:lnTo>
                  <a:pt x="190487" y="358508"/>
                </a:lnTo>
                <a:lnTo>
                  <a:pt x="242062" y="353745"/>
                </a:lnTo>
                <a:lnTo>
                  <a:pt x="281597" y="340080"/>
                </a:lnTo>
                <a:lnTo>
                  <a:pt x="306908" y="318490"/>
                </a:lnTo>
                <a:lnTo>
                  <a:pt x="308813" y="312407"/>
                </a:lnTo>
                <a:lnTo>
                  <a:pt x="315836" y="289928"/>
                </a:lnTo>
                <a:close/>
              </a:path>
              <a:path w="658494" h="358775">
                <a:moveTo>
                  <a:pt x="572249" y="152019"/>
                </a:moveTo>
                <a:lnTo>
                  <a:pt x="535482" y="133934"/>
                </a:lnTo>
                <a:lnTo>
                  <a:pt x="499973" y="78079"/>
                </a:lnTo>
                <a:lnTo>
                  <a:pt x="496430" y="44577"/>
                </a:lnTo>
                <a:lnTo>
                  <a:pt x="496430" y="17907"/>
                </a:lnTo>
                <a:lnTo>
                  <a:pt x="433565" y="17907"/>
                </a:lnTo>
                <a:lnTo>
                  <a:pt x="433565" y="47625"/>
                </a:lnTo>
                <a:lnTo>
                  <a:pt x="429526" y="81927"/>
                </a:lnTo>
                <a:lnTo>
                  <a:pt x="415798" y="114300"/>
                </a:lnTo>
                <a:lnTo>
                  <a:pt x="390004" y="141808"/>
                </a:lnTo>
                <a:lnTo>
                  <a:pt x="349745" y="161544"/>
                </a:lnTo>
                <a:lnTo>
                  <a:pt x="381749" y="210680"/>
                </a:lnTo>
                <a:lnTo>
                  <a:pt x="410222" y="198399"/>
                </a:lnTo>
                <a:lnTo>
                  <a:pt x="433565" y="181876"/>
                </a:lnTo>
                <a:lnTo>
                  <a:pt x="452043" y="161556"/>
                </a:lnTo>
                <a:lnTo>
                  <a:pt x="465950" y="137922"/>
                </a:lnTo>
                <a:lnTo>
                  <a:pt x="478853" y="158013"/>
                </a:lnTo>
                <a:lnTo>
                  <a:pt x="495477" y="175260"/>
                </a:lnTo>
                <a:lnTo>
                  <a:pt x="516089" y="189357"/>
                </a:lnTo>
                <a:lnTo>
                  <a:pt x="541007" y="200012"/>
                </a:lnTo>
                <a:lnTo>
                  <a:pt x="572249" y="152019"/>
                </a:lnTo>
                <a:close/>
              </a:path>
              <a:path w="658494" h="358775">
                <a:moveTo>
                  <a:pt x="656437" y="381"/>
                </a:moveTo>
                <a:lnTo>
                  <a:pt x="594728" y="381"/>
                </a:lnTo>
                <a:lnTo>
                  <a:pt x="594728" y="59817"/>
                </a:lnTo>
                <a:lnTo>
                  <a:pt x="536435" y="59817"/>
                </a:lnTo>
                <a:lnTo>
                  <a:pt x="536435" y="108966"/>
                </a:lnTo>
                <a:lnTo>
                  <a:pt x="594728" y="108966"/>
                </a:lnTo>
                <a:lnTo>
                  <a:pt x="594728" y="208394"/>
                </a:lnTo>
                <a:lnTo>
                  <a:pt x="656437" y="208394"/>
                </a:lnTo>
                <a:lnTo>
                  <a:pt x="656437" y="381"/>
                </a:lnTo>
                <a:close/>
              </a:path>
              <a:path w="658494" h="358775">
                <a:moveTo>
                  <a:pt x="657961" y="287261"/>
                </a:moveTo>
                <a:lnTo>
                  <a:pt x="651078" y="263639"/>
                </a:lnTo>
                <a:lnTo>
                  <a:pt x="649274" y="257441"/>
                </a:lnTo>
                <a:lnTo>
                  <a:pt x="624446" y="235305"/>
                </a:lnTo>
                <a:lnTo>
                  <a:pt x="596252" y="225386"/>
                </a:lnTo>
                <a:lnTo>
                  <a:pt x="596252" y="287261"/>
                </a:lnTo>
                <a:lnTo>
                  <a:pt x="592429" y="298246"/>
                </a:lnTo>
                <a:lnTo>
                  <a:pt x="580859" y="305701"/>
                </a:lnTo>
                <a:lnTo>
                  <a:pt x="561365" y="309930"/>
                </a:lnTo>
                <a:lnTo>
                  <a:pt x="533768" y="311264"/>
                </a:lnTo>
                <a:lnTo>
                  <a:pt x="505942" y="309930"/>
                </a:lnTo>
                <a:lnTo>
                  <a:pt x="486333" y="305701"/>
                </a:lnTo>
                <a:lnTo>
                  <a:pt x="474726" y="298246"/>
                </a:lnTo>
                <a:lnTo>
                  <a:pt x="470903" y="287261"/>
                </a:lnTo>
                <a:lnTo>
                  <a:pt x="474726" y="276504"/>
                </a:lnTo>
                <a:lnTo>
                  <a:pt x="486333" y="269163"/>
                </a:lnTo>
                <a:lnTo>
                  <a:pt x="505942" y="264972"/>
                </a:lnTo>
                <a:lnTo>
                  <a:pt x="533768" y="263639"/>
                </a:lnTo>
                <a:lnTo>
                  <a:pt x="561365" y="264972"/>
                </a:lnTo>
                <a:lnTo>
                  <a:pt x="580859" y="269163"/>
                </a:lnTo>
                <a:lnTo>
                  <a:pt x="592429" y="276504"/>
                </a:lnTo>
                <a:lnTo>
                  <a:pt x="596252" y="287261"/>
                </a:lnTo>
                <a:lnTo>
                  <a:pt x="596252" y="225386"/>
                </a:lnTo>
                <a:lnTo>
                  <a:pt x="585317" y="221526"/>
                </a:lnTo>
                <a:lnTo>
                  <a:pt x="533768" y="216776"/>
                </a:lnTo>
                <a:lnTo>
                  <a:pt x="481990" y="221526"/>
                </a:lnTo>
                <a:lnTo>
                  <a:pt x="442760" y="235305"/>
                </a:lnTo>
                <a:lnTo>
                  <a:pt x="417880" y="257441"/>
                </a:lnTo>
                <a:lnTo>
                  <a:pt x="409181" y="287261"/>
                </a:lnTo>
                <a:lnTo>
                  <a:pt x="417880" y="317309"/>
                </a:lnTo>
                <a:lnTo>
                  <a:pt x="442760" y="339559"/>
                </a:lnTo>
                <a:lnTo>
                  <a:pt x="481990" y="353377"/>
                </a:lnTo>
                <a:lnTo>
                  <a:pt x="533768" y="358127"/>
                </a:lnTo>
                <a:lnTo>
                  <a:pt x="585317" y="353377"/>
                </a:lnTo>
                <a:lnTo>
                  <a:pt x="624446" y="339559"/>
                </a:lnTo>
                <a:lnTo>
                  <a:pt x="649274" y="317309"/>
                </a:lnTo>
                <a:lnTo>
                  <a:pt x="651027" y="311264"/>
                </a:lnTo>
                <a:lnTo>
                  <a:pt x="657961" y="287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grpSp>
        <p:nvGrpSpPr>
          <p:cNvPr id="105" name="object 105"/>
          <p:cNvGrpSpPr/>
          <p:nvPr/>
        </p:nvGrpSpPr>
        <p:grpSpPr>
          <a:xfrm rot="0">
            <a:off x="2918853" y="1349703"/>
            <a:ext cx="313690" cy="196215"/>
            <a:chOff x="2918853" y="1349703"/>
            <a:chExt cx="313690" cy="196215"/>
          </a:xfrm>
        </p:grpSpPr>
        <p:pic>
          <p:nvPicPr>
            <p:cNvPr id="106" name="object 106"/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3082171" y="1349703"/>
              <a:ext cx="150364" cy="19608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918853" y="1353259"/>
              <a:ext cx="142236" cy="188971"/>
            </a:xfrm>
            <a:prstGeom prst="rect">
              <a:avLst/>
            </a:prstGeom>
          </p:spPr>
        </p:pic>
      </p:grpSp>
      <p:sp>
        <p:nvSpPr>
          <p:cNvPr id="108" name="object 108"/>
          <p:cNvSpPr/>
          <p:nvPr/>
        </p:nvSpPr>
        <p:spPr>
          <a:xfrm>
            <a:off x="3406013" y="1327606"/>
            <a:ext cx="41275" cy="81280"/>
          </a:xfrm>
          <a:custGeom>
            <a:avLst/>
            <a:gdLst/>
            <a:rect l="l" t="t" r="r" b="b"/>
            <a:pathLst>
              <a:path w="41275" h="81280">
                <a:moveTo>
                  <a:pt x="41146" y="81277"/>
                </a:moveTo>
                <a:lnTo>
                  <a:pt x="0" y="81277"/>
                </a:lnTo>
                <a:lnTo>
                  <a:pt x="0" y="0"/>
                </a:lnTo>
                <a:lnTo>
                  <a:pt x="41146" y="0"/>
                </a:lnTo>
                <a:lnTo>
                  <a:pt x="41146" y="812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grpSp>
        <p:nvGrpSpPr>
          <p:cNvPr id="109" name="object 109"/>
          <p:cNvGrpSpPr/>
          <p:nvPr/>
        </p:nvGrpSpPr>
        <p:grpSpPr>
          <a:xfrm rot="0">
            <a:off x="3253108" y="1328114"/>
            <a:ext cx="429259" cy="239395"/>
            <a:chOff x="3253108" y="1328114"/>
            <a:chExt cx="429259" cy="239395"/>
          </a:xfrm>
        </p:grpSpPr>
        <p:sp>
          <p:nvSpPr>
            <p:cNvPr id="110" name="object 110"/>
            <p:cNvSpPr/>
            <p:nvPr/>
          </p:nvSpPr>
          <p:spPr>
            <a:xfrm>
              <a:off x="3253105" y="1346402"/>
              <a:ext cx="194310" cy="220979"/>
            </a:xfrm>
            <a:custGeom>
              <a:avLst/>
              <a:gdLst/>
              <a:rect l="l" t="t" r="r" b="b"/>
              <a:pathLst>
                <a:path w="194310" h="220980">
                  <a:moveTo>
                    <a:pt x="194043" y="62369"/>
                  </a:moveTo>
                  <a:lnTo>
                    <a:pt x="117348" y="62369"/>
                  </a:lnTo>
                  <a:lnTo>
                    <a:pt x="117348" y="55372"/>
                  </a:lnTo>
                  <a:lnTo>
                    <a:pt x="117348" y="54749"/>
                  </a:lnTo>
                  <a:lnTo>
                    <a:pt x="117348" y="0"/>
                  </a:lnTo>
                  <a:lnTo>
                    <a:pt x="76962" y="0"/>
                  </a:lnTo>
                  <a:lnTo>
                    <a:pt x="76962" y="54749"/>
                  </a:lnTo>
                  <a:lnTo>
                    <a:pt x="76962" y="86499"/>
                  </a:lnTo>
                  <a:lnTo>
                    <a:pt x="76962" y="95389"/>
                  </a:lnTo>
                  <a:lnTo>
                    <a:pt x="76962" y="133489"/>
                  </a:lnTo>
                  <a:lnTo>
                    <a:pt x="40640" y="133489"/>
                  </a:lnTo>
                  <a:lnTo>
                    <a:pt x="40640" y="86499"/>
                  </a:lnTo>
                  <a:lnTo>
                    <a:pt x="76962" y="86499"/>
                  </a:lnTo>
                  <a:lnTo>
                    <a:pt x="76962" y="54749"/>
                  </a:lnTo>
                  <a:lnTo>
                    <a:pt x="40640" y="54749"/>
                  </a:lnTo>
                  <a:lnTo>
                    <a:pt x="40640" y="139"/>
                  </a:lnTo>
                  <a:lnTo>
                    <a:pt x="0" y="139"/>
                  </a:lnTo>
                  <a:lnTo>
                    <a:pt x="0" y="166509"/>
                  </a:lnTo>
                  <a:lnTo>
                    <a:pt x="117348" y="166509"/>
                  </a:lnTo>
                  <a:lnTo>
                    <a:pt x="117348" y="133489"/>
                  </a:lnTo>
                  <a:lnTo>
                    <a:pt x="117348" y="95389"/>
                  </a:lnTo>
                  <a:lnTo>
                    <a:pt x="152895" y="95389"/>
                  </a:lnTo>
                  <a:lnTo>
                    <a:pt x="152895" y="220726"/>
                  </a:lnTo>
                  <a:lnTo>
                    <a:pt x="194043" y="220726"/>
                  </a:lnTo>
                  <a:lnTo>
                    <a:pt x="194043" y="95389"/>
                  </a:lnTo>
                  <a:lnTo>
                    <a:pt x="194043" y="94996"/>
                  </a:lnTo>
                  <a:lnTo>
                    <a:pt x="194043" y="86499"/>
                  </a:lnTo>
                  <a:lnTo>
                    <a:pt x="194043" y="623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111" name="object 111"/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3473321" y="1328114"/>
              <a:ext cx="209036" cy="234690"/>
            </a:xfrm>
            <a:prstGeom prst="rect">
              <a:avLst/>
            </a:prstGeom>
          </p:spPr>
        </p:pic>
      </p:grpSp>
      <p:grpSp>
        <p:nvGrpSpPr>
          <p:cNvPr id="112" name="object 112"/>
          <p:cNvGrpSpPr/>
          <p:nvPr/>
        </p:nvGrpSpPr>
        <p:grpSpPr>
          <a:xfrm rot="0">
            <a:off x="968857" y="602661"/>
            <a:ext cx="2670175" cy="186055"/>
            <a:chOff x="968857" y="602661"/>
            <a:chExt cx="2670175" cy="186055"/>
          </a:xfrm>
        </p:grpSpPr>
        <p:pic>
          <p:nvPicPr>
            <p:cNvPr id="113" name="object 113"/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968857" y="602661"/>
              <a:ext cx="2449463" cy="185972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3438588" y="721605"/>
              <a:ext cx="23495" cy="25400"/>
            </a:xfrm>
            <a:custGeom>
              <a:avLst/>
              <a:gd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115" name="object 115"/>
            <p:cNvPicPr/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3489615" y="602661"/>
              <a:ext cx="149346" cy="141523"/>
            </a:xfrm>
            <a:prstGeom prst="rect">
              <a:avLst/>
            </a:prstGeom>
          </p:spPr>
        </p:pic>
      </p:grpSp>
      <p:pic>
        <p:nvPicPr>
          <p:cNvPr id="64" name="object 5"/>
          <p:cNvPicPr/>
          <p:nvPr/>
        </p:nvPicPr>
        <p:blipFill rotWithShape="1">
          <a:blip r:embed="rId12"/>
          <a:stretch>
            <a:fillRect/>
          </a:stretch>
        </p:blipFill>
        <p:spPr>
          <a:xfrm>
            <a:off x="957071" y="1485900"/>
            <a:ext cx="100959" cy="147058"/>
          </a:xfrm>
          <a:prstGeom prst="rect">
            <a:avLst/>
          </a:prstGeom>
        </p:spPr>
      </p:pic>
      <p:sp>
        <p:nvSpPr>
          <p:cNvPr id="249" name="TextBox 248"/>
          <p:cNvSpPr txBox="1"/>
          <p:nvPr/>
        </p:nvSpPr>
        <p:spPr>
          <a:xfrm>
            <a:off x="838200" y="2215176"/>
            <a:ext cx="2590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600" b="1"/>
              <a:t>Access nam </a:t>
            </a:r>
            <a:r>
              <a:rPr lang="ko-KR" altLang="en-US" sz="1600" b="1"/>
              <a:t>클릭</a:t>
            </a:r>
            <a:r>
              <a:rPr lang="en-US" altLang="ko-KR" sz="1600" b="1"/>
              <a:t>-&gt;</a:t>
            </a:r>
            <a:endParaRPr lang="ko-KR" altLang="en-US" sz="1500" b="1"/>
          </a:p>
        </p:txBody>
      </p:sp>
      <p:sp>
        <p:nvSpPr>
          <p:cNvPr id="250" name="TextBox 249"/>
          <p:cNvSpPr txBox="1"/>
          <p:nvPr/>
        </p:nvSpPr>
        <p:spPr>
          <a:xfrm>
            <a:off x="838200" y="1929713"/>
            <a:ext cx="2590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600" b="1"/>
              <a:t>Bulk Create API Key </a:t>
            </a:r>
            <a:r>
              <a:rPr lang="ko-KR" altLang="en-US" sz="1600" b="1"/>
              <a:t>클릭</a:t>
            </a:r>
            <a:r>
              <a:rPr lang="en-US" altLang="ko-KR" sz="1600" b="1"/>
              <a:t>-&gt;</a:t>
            </a:r>
            <a:endParaRPr lang="ko-KR" altLang="en-US" sz="1500" b="1"/>
          </a:p>
        </p:txBody>
      </p:sp>
      <p:sp>
        <p:nvSpPr>
          <p:cNvPr id="252" name="TextBox 251"/>
          <p:cNvSpPr txBox="1"/>
          <p:nvPr/>
        </p:nvSpPr>
        <p:spPr>
          <a:xfrm>
            <a:off x="8001000" y="4470112"/>
            <a:ext cx="36576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300" b="1"/>
              <a:t>8</a:t>
            </a:r>
            <a:r>
              <a:rPr lang="ko-KR" altLang="en-US" sz="1300" b="1"/>
              <a:t>자이상 영문</a:t>
            </a:r>
            <a:r>
              <a:rPr lang="en-US" altLang="ko-KR" sz="1300" b="1"/>
              <a:t>/</a:t>
            </a:r>
            <a:r>
              <a:rPr lang="ko-KR" altLang="en-US" sz="1300" b="1"/>
              <a:t>숫자만 기입</a:t>
            </a:r>
            <a:r>
              <a:rPr lang="en-US" altLang="ko-KR" sz="1300" b="1"/>
              <a:t>(</a:t>
            </a:r>
            <a:r>
              <a:rPr lang="ko-KR" altLang="en-US" sz="1300" b="1"/>
              <a:t>특수키 불가</a:t>
            </a:r>
            <a:r>
              <a:rPr lang="en-US" altLang="ko-KR" sz="1300" b="1"/>
              <a:t>)</a:t>
            </a:r>
            <a:endParaRPr lang="ko-KR" altLang="en-US" sz="1300" b="1"/>
          </a:p>
        </p:txBody>
      </p:sp>
      <p:grpSp>
        <p:nvGrpSpPr>
          <p:cNvPr id="38" name="그룹 37"/>
          <p:cNvGrpSpPr/>
          <p:nvPr/>
        </p:nvGrpSpPr>
        <p:grpSpPr>
          <a:xfrm rot="0">
            <a:off x="4943999" y="1257299"/>
            <a:ext cx="6105001" cy="7467601"/>
            <a:chOff x="4943999" y="1257299"/>
            <a:chExt cx="6105001" cy="7467601"/>
          </a:xfrm>
        </p:grpSpPr>
        <p:grpSp>
          <p:nvGrpSpPr>
            <p:cNvPr id="35" name="그룹 34"/>
            <p:cNvGrpSpPr/>
            <p:nvPr/>
          </p:nvGrpSpPr>
          <p:grpSpPr>
            <a:xfrm rot="0">
              <a:off x="4943999" y="1257299"/>
              <a:ext cx="6028801" cy="7467601"/>
              <a:chOff x="4943999" y="1257299"/>
              <a:chExt cx="6028801" cy="7467601"/>
            </a:xfrm>
          </p:grpSpPr>
          <p:pic>
            <p:nvPicPr>
              <p:cNvPr id="33" name="그림 32"/>
              <p:cNvPicPr>
                <a:picLocks noChangeAspect="1"/>
              </p:cNvPicPr>
              <p:nvPr/>
            </p:nvPicPr>
            <p:blipFill rotWithShape="1">
              <a:blip r:embed="rId13"/>
              <a:stretch>
                <a:fillRect/>
              </a:stretch>
            </p:blipFill>
            <p:spPr>
              <a:xfrm>
                <a:off x="4943999" y="1257299"/>
                <a:ext cx="6028801" cy="7467601"/>
              </a:xfrm>
              <a:prstGeom prst="rect">
                <a:avLst/>
              </a:prstGeom>
            </p:spPr>
          </p:pic>
          <p:sp>
            <p:nvSpPr>
              <p:cNvPr id="128" name="모서리가 둥근 직사각형 127"/>
              <p:cNvSpPr/>
              <p:nvPr/>
            </p:nvSpPr>
            <p:spPr>
              <a:xfrm>
                <a:off x="8382000" y="5753100"/>
                <a:ext cx="1066800" cy="632137"/>
              </a:xfrm>
              <a:prstGeom prst="roundRect">
                <a:avLst>
                  <a:gd name="adj" fmla="val 16667"/>
                </a:avLst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latinLnBrk="1">
                  <a:defRPr/>
                </a:pPr>
                <a:endParaRPr lang="ko-KR" altLang="en-US"/>
              </a:p>
            </p:txBody>
          </p:sp>
        </p:grpSp>
        <p:sp>
          <p:nvSpPr>
            <p:cNvPr id="251" name="TextBox 250"/>
            <p:cNvSpPr txBox="1"/>
            <p:nvPr/>
          </p:nvSpPr>
          <p:spPr>
            <a:xfrm>
              <a:off x="8229600" y="3467100"/>
              <a:ext cx="28194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altLang="ko-KR" sz="1400" b="1"/>
                <a:t>TOPBOT </a:t>
              </a:r>
              <a:r>
                <a:rPr lang="ko-KR" altLang="en-US" sz="1400" b="1"/>
                <a:t>이런식으로 </a:t>
              </a:r>
              <a:endParaRPr lang="ko-KR" altLang="en-US" sz="1400" b="1"/>
            </a:p>
            <a:p>
              <a:pPr lvl="0">
                <a:defRPr/>
              </a:pPr>
              <a:r>
                <a:rPr lang="ko-KR" altLang="en-US" sz="1400" b="1"/>
                <a:t>명칭 이름을 정하시면됩니다</a:t>
              </a:r>
              <a:r>
                <a:rPr lang="en-US" altLang="ko-KR" sz="1400" b="1"/>
                <a:t>..</a:t>
              </a:r>
              <a:endParaRPr lang="ko-KR" altLang="en-US" sz="1400" b="1"/>
            </a:p>
          </p:txBody>
        </p:sp>
        <p:sp>
          <p:nvSpPr>
            <p:cNvPr id="253" name="object 147"/>
            <p:cNvSpPr/>
            <p:nvPr/>
          </p:nvSpPr>
          <p:spPr>
            <a:xfrm>
              <a:off x="8610600" y="5905500"/>
              <a:ext cx="152400" cy="156529"/>
            </a:xfrm>
            <a:custGeom>
              <a:avLst/>
              <a:gdLst/>
              <a:rect l="l" t="t" r="r" b="b"/>
              <a:pathLst>
                <a:path w="385445" h="328929">
                  <a:moveTo>
                    <a:pt x="72206" y="326336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104835" y="320960"/>
                  </a:lnTo>
                  <a:lnTo>
                    <a:pt x="82065" y="328605"/>
                  </a:lnTo>
                  <a:lnTo>
                    <a:pt x="72206" y="326336"/>
                  </a:lnTo>
                  <a:close/>
                </a:path>
              </a:pathLst>
            </a:custGeom>
            <a:solidFill>
              <a:srgbClr val="7b84ab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grpSp>
        <p:nvGrpSpPr>
          <p:cNvPr id="39" name="그룹 38"/>
          <p:cNvGrpSpPr/>
          <p:nvPr/>
        </p:nvGrpSpPr>
        <p:grpSpPr>
          <a:xfrm rot="0">
            <a:off x="11506200" y="1181100"/>
            <a:ext cx="5019048" cy="7620000"/>
            <a:chOff x="11506200" y="1181100"/>
            <a:chExt cx="5019048" cy="7620000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 rotWithShape="1">
            <a:blip r:embed="rId14"/>
            <a:stretch>
              <a:fillRect/>
            </a:stretch>
          </p:blipFill>
          <p:spPr>
            <a:xfrm>
              <a:off x="11506200" y="1181100"/>
              <a:ext cx="5019048" cy="7543800"/>
            </a:xfrm>
            <a:prstGeom prst="rect">
              <a:avLst/>
            </a:prstGeom>
          </p:spPr>
        </p:pic>
        <p:sp>
          <p:nvSpPr>
            <p:cNvPr id="254" name="모서리가 둥근 직사각형 253"/>
            <p:cNvSpPr/>
            <p:nvPr/>
          </p:nvSpPr>
          <p:spPr>
            <a:xfrm>
              <a:off x="11811000" y="7734300"/>
              <a:ext cx="4267200" cy="106680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defRPr/>
              </a:pPr>
              <a:endParaRPr lang="ko-KR" altLang="en-US"/>
            </a:p>
          </p:txBody>
        </p:sp>
      </p:grpSp>
      <p:grpSp>
        <p:nvGrpSpPr>
          <p:cNvPr id="41" name="그룹 40"/>
          <p:cNvGrpSpPr/>
          <p:nvPr/>
        </p:nvGrpSpPr>
        <p:grpSpPr>
          <a:xfrm rot="0">
            <a:off x="957833" y="2781300"/>
            <a:ext cx="2638947" cy="1251378"/>
            <a:chOff x="957833" y="5671185"/>
            <a:chExt cx="2638947" cy="1251378"/>
          </a:xfrm>
        </p:grpSpPr>
        <p:grpSp>
          <p:nvGrpSpPr>
            <p:cNvPr id="381" name="object 66"/>
            <p:cNvGrpSpPr/>
            <p:nvPr/>
          </p:nvGrpSpPr>
          <p:grpSpPr>
            <a:xfrm rot="0">
              <a:off x="970634" y="5671362"/>
              <a:ext cx="598170" cy="159385"/>
              <a:chOff x="970634" y="5671362"/>
              <a:chExt cx="598170" cy="159385"/>
            </a:xfrm>
          </p:grpSpPr>
          <p:pic>
            <p:nvPicPr>
              <p:cNvPr id="382" name="object 67"/>
              <p:cNvPicPr/>
              <p:nvPr/>
            </p:nvPicPr>
            <p:blipFill rotWithShape="1">
              <a:blip r:embed="rId15"/>
              <a:stretch>
                <a:fillRect/>
              </a:stretch>
            </p:blipFill>
            <p:spPr>
              <a:xfrm>
                <a:off x="970634" y="5687186"/>
                <a:ext cx="91385" cy="130144"/>
              </a:xfrm>
              <a:prstGeom prst="rect">
                <a:avLst/>
              </a:prstGeom>
            </p:spPr>
          </p:pic>
          <p:pic>
            <p:nvPicPr>
              <p:cNvPr id="383" name="object 68"/>
              <p:cNvPicPr/>
              <p:nvPr/>
            </p:nvPicPr>
            <p:blipFill rotWithShape="1">
              <a:blip r:embed="rId16"/>
              <a:stretch>
                <a:fillRect/>
              </a:stretch>
            </p:blipFill>
            <p:spPr>
              <a:xfrm>
                <a:off x="1087800" y="5671362"/>
                <a:ext cx="480398" cy="158947"/>
              </a:xfrm>
              <a:prstGeom prst="rect">
                <a:avLst/>
              </a:prstGeom>
            </p:spPr>
          </p:pic>
        </p:grpSp>
        <p:grpSp>
          <p:nvGrpSpPr>
            <p:cNvPr id="384" name="object 69"/>
            <p:cNvGrpSpPr/>
            <p:nvPr/>
          </p:nvGrpSpPr>
          <p:grpSpPr>
            <a:xfrm rot="0">
              <a:off x="1642182" y="5671185"/>
              <a:ext cx="468630" cy="159385"/>
              <a:chOff x="1642182" y="5671185"/>
              <a:chExt cx="468630" cy="159385"/>
            </a:xfrm>
          </p:grpSpPr>
          <p:pic>
            <p:nvPicPr>
              <p:cNvPr id="385" name="object 70"/>
              <p:cNvPicPr/>
              <p:nvPr/>
            </p:nvPicPr>
            <p:blipFill rotWithShape="1">
              <a:blip r:embed="rId17"/>
              <a:stretch>
                <a:fillRect/>
              </a:stretch>
            </p:blipFill>
            <p:spPr>
              <a:xfrm>
                <a:off x="1642182" y="5671363"/>
                <a:ext cx="134412" cy="155391"/>
              </a:xfrm>
              <a:prstGeom prst="rect">
                <a:avLst/>
              </a:prstGeom>
            </p:spPr>
          </p:pic>
          <p:sp>
            <p:nvSpPr>
              <p:cNvPr id="386" name="object 71"/>
              <p:cNvSpPr/>
              <p:nvPr/>
            </p:nvSpPr>
            <p:spPr>
              <a:xfrm>
                <a:off x="1803971" y="5671197"/>
                <a:ext cx="306705" cy="159385"/>
              </a:xfrm>
              <a:custGeom>
                <a:avLst/>
                <a:gdLst/>
                <a:rect l="l" t="t" r="r" b="b"/>
                <a:pathLst>
                  <a:path w="306705" h="159385">
                    <a:moveTo>
                      <a:pt x="86233" y="86753"/>
                    </a:moveTo>
                    <a:lnTo>
                      <a:pt x="83375" y="72085"/>
                    </a:lnTo>
                    <a:lnTo>
                      <a:pt x="75895" y="61328"/>
                    </a:lnTo>
                    <a:lnTo>
                      <a:pt x="75399" y="60617"/>
                    </a:lnTo>
                    <a:lnTo>
                      <a:pt x="73964" y="59740"/>
                    </a:lnTo>
                    <a:lnTo>
                      <a:pt x="73964" y="86753"/>
                    </a:lnTo>
                    <a:lnTo>
                      <a:pt x="71996" y="96951"/>
                    </a:lnTo>
                    <a:lnTo>
                      <a:pt x="66535" y="105003"/>
                    </a:lnTo>
                    <a:lnTo>
                      <a:pt x="58204" y="110286"/>
                    </a:lnTo>
                    <a:lnTo>
                      <a:pt x="47650" y="112179"/>
                    </a:lnTo>
                    <a:lnTo>
                      <a:pt x="37287" y="110286"/>
                    </a:lnTo>
                    <a:lnTo>
                      <a:pt x="29070" y="105003"/>
                    </a:lnTo>
                    <a:lnTo>
                      <a:pt x="23647" y="96951"/>
                    </a:lnTo>
                    <a:lnTo>
                      <a:pt x="21691" y="86753"/>
                    </a:lnTo>
                    <a:lnTo>
                      <a:pt x="23647" y="76555"/>
                    </a:lnTo>
                    <a:lnTo>
                      <a:pt x="29070" y="68516"/>
                    </a:lnTo>
                    <a:lnTo>
                      <a:pt x="37287" y="63233"/>
                    </a:lnTo>
                    <a:lnTo>
                      <a:pt x="47650" y="61328"/>
                    </a:lnTo>
                    <a:lnTo>
                      <a:pt x="58204" y="63233"/>
                    </a:lnTo>
                    <a:lnTo>
                      <a:pt x="66535" y="68516"/>
                    </a:lnTo>
                    <a:lnTo>
                      <a:pt x="71996" y="76555"/>
                    </a:lnTo>
                    <a:lnTo>
                      <a:pt x="73964" y="86753"/>
                    </a:lnTo>
                    <a:lnTo>
                      <a:pt x="73964" y="59740"/>
                    </a:lnTo>
                    <a:lnTo>
                      <a:pt x="63195" y="53149"/>
                    </a:lnTo>
                    <a:lnTo>
                      <a:pt x="47650" y="50482"/>
                    </a:lnTo>
                    <a:lnTo>
                      <a:pt x="32372" y="53149"/>
                    </a:lnTo>
                    <a:lnTo>
                      <a:pt x="20269" y="60617"/>
                    </a:lnTo>
                    <a:lnTo>
                      <a:pt x="12293" y="72085"/>
                    </a:lnTo>
                    <a:lnTo>
                      <a:pt x="9423" y="86753"/>
                    </a:lnTo>
                    <a:lnTo>
                      <a:pt x="12293" y="101498"/>
                    </a:lnTo>
                    <a:lnTo>
                      <a:pt x="20269" y="112953"/>
                    </a:lnTo>
                    <a:lnTo>
                      <a:pt x="32372" y="120383"/>
                    </a:lnTo>
                    <a:lnTo>
                      <a:pt x="47650" y="123024"/>
                    </a:lnTo>
                    <a:lnTo>
                      <a:pt x="63195" y="120383"/>
                    </a:lnTo>
                    <a:lnTo>
                      <a:pt x="75399" y="112953"/>
                    </a:lnTo>
                    <a:lnTo>
                      <a:pt x="75946" y="112179"/>
                    </a:lnTo>
                    <a:lnTo>
                      <a:pt x="83375" y="101498"/>
                    </a:lnTo>
                    <a:lnTo>
                      <a:pt x="86233" y="86753"/>
                    </a:lnTo>
                    <a:close/>
                  </a:path>
                  <a:path w="306705" h="159385">
                    <a:moveTo>
                      <a:pt x="94056" y="25768"/>
                    </a:moveTo>
                    <a:lnTo>
                      <a:pt x="54051" y="25768"/>
                    </a:lnTo>
                    <a:lnTo>
                      <a:pt x="54051" y="1778"/>
                    </a:lnTo>
                    <a:lnTo>
                      <a:pt x="41071" y="1778"/>
                    </a:lnTo>
                    <a:lnTo>
                      <a:pt x="41071" y="25768"/>
                    </a:lnTo>
                    <a:lnTo>
                      <a:pt x="0" y="25768"/>
                    </a:lnTo>
                    <a:lnTo>
                      <a:pt x="0" y="36436"/>
                    </a:lnTo>
                    <a:lnTo>
                      <a:pt x="94056" y="36436"/>
                    </a:lnTo>
                    <a:lnTo>
                      <a:pt x="94056" y="25768"/>
                    </a:lnTo>
                    <a:close/>
                  </a:path>
                  <a:path w="306705" h="159385">
                    <a:moveTo>
                      <a:pt x="149339" y="66128"/>
                    </a:moveTo>
                    <a:lnTo>
                      <a:pt x="122669" y="66128"/>
                    </a:lnTo>
                    <a:lnTo>
                      <a:pt x="122669" y="0"/>
                    </a:lnTo>
                    <a:lnTo>
                      <a:pt x="109689" y="0"/>
                    </a:lnTo>
                    <a:lnTo>
                      <a:pt x="109689" y="159118"/>
                    </a:lnTo>
                    <a:lnTo>
                      <a:pt x="122669" y="159118"/>
                    </a:lnTo>
                    <a:lnTo>
                      <a:pt x="122669" y="76974"/>
                    </a:lnTo>
                    <a:lnTo>
                      <a:pt x="149339" y="76974"/>
                    </a:lnTo>
                    <a:lnTo>
                      <a:pt x="149339" y="66128"/>
                    </a:lnTo>
                    <a:close/>
                  </a:path>
                  <a:path w="306705" h="159385">
                    <a:moveTo>
                      <a:pt x="289979" y="48983"/>
                    </a:moveTo>
                    <a:lnTo>
                      <a:pt x="195211" y="48983"/>
                    </a:lnTo>
                    <a:lnTo>
                      <a:pt x="195211" y="5803"/>
                    </a:lnTo>
                    <a:lnTo>
                      <a:pt x="182232" y="5803"/>
                    </a:lnTo>
                    <a:lnTo>
                      <a:pt x="182232" y="48983"/>
                    </a:lnTo>
                    <a:lnTo>
                      <a:pt x="182232" y="59143"/>
                    </a:lnTo>
                    <a:lnTo>
                      <a:pt x="289979" y="59143"/>
                    </a:lnTo>
                    <a:lnTo>
                      <a:pt x="289979" y="48983"/>
                    </a:lnTo>
                    <a:close/>
                  </a:path>
                  <a:path w="306705" h="159385">
                    <a:moveTo>
                      <a:pt x="291045" y="144233"/>
                    </a:moveTo>
                    <a:lnTo>
                      <a:pt x="194322" y="144233"/>
                    </a:lnTo>
                    <a:lnTo>
                      <a:pt x="194322" y="108673"/>
                    </a:lnTo>
                    <a:lnTo>
                      <a:pt x="181343" y="108673"/>
                    </a:lnTo>
                    <a:lnTo>
                      <a:pt x="181343" y="144233"/>
                    </a:lnTo>
                    <a:lnTo>
                      <a:pt x="181343" y="155663"/>
                    </a:lnTo>
                    <a:lnTo>
                      <a:pt x="291045" y="155663"/>
                    </a:lnTo>
                    <a:lnTo>
                      <a:pt x="291045" y="144233"/>
                    </a:lnTo>
                    <a:close/>
                  </a:path>
                  <a:path w="306705" h="159385">
                    <a:moveTo>
                      <a:pt x="306692" y="81419"/>
                    </a:moveTo>
                    <a:lnTo>
                      <a:pt x="162496" y="81419"/>
                    </a:lnTo>
                    <a:lnTo>
                      <a:pt x="162496" y="92265"/>
                    </a:lnTo>
                    <a:lnTo>
                      <a:pt x="306692" y="92265"/>
                    </a:lnTo>
                    <a:lnTo>
                      <a:pt x="306692" y="81419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</p:grpSp>
        <p:grpSp>
          <p:nvGrpSpPr>
            <p:cNvPr id="387" name="object 72"/>
            <p:cNvGrpSpPr/>
            <p:nvPr/>
          </p:nvGrpSpPr>
          <p:grpSpPr>
            <a:xfrm rot="0">
              <a:off x="2182497" y="5671185"/>
              <a:ext cx="465455" cy="159385"/>
              <a:chOff x="2182497" y="5671185"/>
              <a:chExt cx="465455" cy="159385"/>
            </a:xfrm>
          </p:grpSpPr>
          <p:pic>
            <p:nvPicPr>
              <p:cNvPr id="388" name="object 73"/>
              <p:cNvPicPr/>
              <p:nvPr/>
            </p:nvPicPr>
            <p:blipFill rotWithShape="1">
              <a:blip r:embed="rId18"/>
              <a:stretch>
                <a:fillRect/>
              </a:stretch>
            </p:blipFill>
            <p:spPr>
              <a:xfrm>
                <a:off x="2182497" y="5671185"/>
                <a:ext cx="123744" cy="159303"/>
              </a:xfrm>
              <a:prstGeom prst="rect">
                <a:avLst/>
              </a:prstGeom>
            </p:spPr>
          </p:pic>
          <p:pic>
            <p:nvPicPr>
              <p:cNvPr id="389" name="object 74"/>
              <p:cNvPicPr/>
              <p:nvPr/>
            </p:nvPicPr>
            <p:blipFill rotWithShape="1">
              <a:blip r:embed="rId19"/>
              <a:stretch>
                <a:fillRect/>
              </a:stretch>
            </p:blipFill>
            <p:spPr>
              <a:xfrm>
                <a:off x="2338244" y="5671185"/>
                <a:ext cx="309360" cy="159125"/>
              </a:xfrm>
              <a:prstGeom prst="rect">
                <a:avLst/>
              </a:prstGeom>
            </p:spPr>
          </p:pic>
        </p:grpSp>
        <p:grpSp>
          <p:nvGrpSpPr>
            <p:cNvPr id="390" name="object 75"/>
            <p:cNvGrpSpPr/>
            <p:nvPr/>
          </p:nvGrpSpPr>
          <p:grpSpPr>
            <a:xfrm rot="0">
              <a:off x="970634" y="6026950"/>
              <a:ext cx="1047115" cy="187325"/>
              <a:chOff x="970634" y="6026950"/>
              <a:chExt cx="1047115" cy="187325"/>
            </a:xfrm>
          </p:grpSpPr>
          <p:pic>
            <p:nvPicPr>
              <p:cNvPr id="391" name="object 76"/>
              <p:cNvPicPr/>
              <p:nvPr/>
            </p:nvPicPr>
            <p:blipFill rotWithShape="1">
              <a:blip r:embed="rId20"/>
              <a:stretch>
                <a:fillRect/>
              </a:stretch>
            </p:blipFill>
            <p:spPr>
              <a:xfrm>
                <a:off x="970634" y="6042773"/>
                <a:ext cx="345275" cy="132456"/>
              </a:xfrm>
              <a:prstGeom prst="rect">
                <a:avLst/>
              </a:prstGeom>
            </p:spPr>
          </p:pic>
          <p:pic>
            <p:nvPicPr>
              <p:cNvPr id="392" name="object 77"/>
              <p:cNvPicPr/>
              <p:nvPr/>
            </p:nvPicPr>
            <p:blipFill rotWithShape="1">
              <a:blip r:embed="rId21"/>
              <a:stretch>
                <a:fillRect/>
              </a:stretch>
            </p:blipFill>
            <p:spPr>
              <a:xfrm>
                <a:off x="1337601" y="6074421"/>
                <a:ext cx="83029" cy="139745"/>
              </a:xfrm>
              <a:prstGeom prst="rect">
                <a:avLst/>
              </a:prstGeom>
            </p:spPr>
          </p:pic>
          <p:pic>
            <p:nvPicPr>
              <p:cNvPr id="393" name="object 78"/>
              <p:cNvPicPr/>
              <p:nvPr/>
            </p:nvPicPr>
            <p:blipFill rotWithShape="1">
              <a:blip r:embed="rId22"/>
              <a:stretch>
                <a:fillRect/>
              </a:stretch>
            </p:blipFill>
            <p:spPr>
              <a:xfrm>
                <a:off x="1445166" y="6031395"/>
                <a:ext cx="75384" cy="141523"/>
              </a:xfrm>
              <a:prstGeom prst="rect">
                <a:avLst/>
              </a:prstGeom>
            </p:spPr>
          </p:pic>
          <p:pic>
            <p:nvPicPr>
              <p:cNvPr id="394" name="object 79"/>
              <p:cNvPicPr/>
              <p:nvPr/>
            </p:nvPicPr>
            <p:blipFill rotWithShape="1">
              <a:blip r:embed="rId23"/>
              <a:stretch>
                <a:fillRect/>
              </a:stretch>
            </p:blipFill>
            <p:spPr>
              <a:xfrm>
                <a:off x="1550420" y="6026950"/>
                <a:ext cx="467063" cy="158947"/>
              </a:xfrm>
              <a:prstGeom prst="rect">
                <a:avLst/>
              </a:prstGeom>
            </p:spPr>
          </p:pic>
        </p:grpSp>
        <p:sp>
          <p:nvSpPr>
            <p:cNvPr id="395" name="object 80"/>
            <p:cNvSpPr/>
            <p:nvPr/>
          </p:nvSpPr>
          <p:spPr>
            <a:xfrm>
              <a:off x="2209233" y="6026594"/>
              <a:ext cx="13335" cy="160020"/>
            </a:xfrm>
            <a:custGeom>
              <a:avLst/>
              <a:gdLst/>
              <a:rect l="l" t="t" r="r" b="b"/>
              <a:pathLst>
                <a:path w="13335" h="160020">
                  <a:moveTo>
                    <a:pt x="12978" y="159480"/>
                  </a:moveTo>
                  <a:lnTo>
                    <a:pt x="0" y="159480"/>
                  </a:lnTo>
                  <a:lnTo>
                    <a:pt x="0" y="0"/>
                  </a:lnTo>
                  <a:lnTo>
                    <a:pt x="12978" y="0"/>
                  </a:lnTo>
                  <a:lnTo>
                    <a:pt x="12978" y="1594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sp>
          <p:nvSpPr>
            <p:cNvPr id="396" name="object 81"/>
            <p:cNvSpPr/>
            <p:nvPr/>
          </p:nvSpPr>
          <p:spPr>
            <a:xfrm>
              <a:off x="2101837" y="6040221"/>
              <a:ext cx="74295" cy="106680"/>
            </a:xfrm>
            <a:custGeom>
              <a:avLst/>
              <a:gdLst/>
              <a:rect l="l" t="t" r="r" b="b"/>
              <a:pathLst>
                <a:path w="74294" h="106679">
                  <a:moveTo>
                    <a:pt x="74142" y="43180"/>
                  </a:moveTo>
                  <a:lnTo>
                    <a:pt x="12801" y="43180"/>
                  </a:lnTo>
                  <a:lnTo>
                    <a:pt x="12801" y="0"/>
                  </a:lnTo>
                  <a:lnTo>
                    <a:pt x="0" y="0"/>
                  </a:lnTo>
                  <a:lnTo>
                    <a:pt x="0" y="43180"/>
                  </a:lnTo>
                  <a:lnTo>
                    <a:pt x="0" y="53340"/>
                  </a:lnTo>
                  <a:lnTo>
                    <a:pt x="0" y="96520"/>
                  </a:lnTo>
                  <a:lnTo>
                    <a:pt x="0" y="106680"/>
                  </a:lnTo>
                  <a:lnTo>
                    <a:pt x="74142" y="106680"/>
                  </a:lnTo>
                  <a:lnTo>
                    <a:pt x="74142" y="96520"/>
                  </a:lnTo>
                  <a:lnTo>
                    <a:pt x="12801" y="96520"/>
                  </a:lnTo>
                  <a:lnTo>
                    <a:pt x="12801" y="53340"/>
                  </a:lnTo>
                  <a:lnTo>
                    <a:pt x="61341" y="53340"/>
                  </a:lnTo>
                  <a:lnTo>
                    <a:pt x="61341" y="96431"/>
                  </a:lnTo>
                  <a:lnTo>
                    <a:pt x="74142" y="96431"/>
                  </a:lnTo>
                  <a:lnTo>
                    <a:pt x="74142" y="53340"/>
                  </a:lnTo>
                  <a:lnTo>
                    <a:pt x="74142" y="43180"/>
                  </a:lnTo>
                  <a:close/>
                </a:path>
                <a:path w="74294" h="106679">
                  <a:moveTo>
                    <a:pt x="74142" y="63"/>
                  </a:moveTo>
                  <a:lnTo>
                    <a:pt x="61341" y="63"/>
                  </a:lnTo>
                  <a:lnTo>
                    <a:pt x="61341" y="42735"/>
                  </a:lnTo>
                  <a:lnTo>
                    <a:pt x="74142" y="42735"/>
                  </a:lnTo>
                  <a:lnTo>
                    <a:pt x="74142" y="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sp>
          <p:nvSpPr>
            <p:cNvPr id="397" name="object 82"/>
            <p:cNvSpPr/>
            <p:nvPr/>
          </p:nvSpPr>
          <p:spPr>
            <a:xfrm>
              <a:off x="2262568" y="6026784"/>
              <a:ext cx="127635" cy="157480"/>
            </a:xfrm>
            <a:custGeom>
              <a:avLst/>
              <a:gdLst/>
              <a:rect l="l" t="t" r="r" b="b"/>
              <a:pathLst>
                <a:path w="127635" h="157479">
                  <a:moveTo>
                    <a:pt x="73609" y="8356"/>
                  </a:moveTo>
                  <a:lnTo>
                    <a:pt x="60985" y="8356"/>
                  </a:lnTo>
                  <a:lnTo>
                    <a:pt x="60985" y="19786"/>
                  </a:lnTo>
                  <a:lnTo>
                    <a:pt x="60985" y="62966"/>
                  </a:lnTo>
                  <a:lnTo>
                    <a:pt x="12801" y="62966"/>
                  </a:lnTo>
                  <a:lnTo>
                    <a:pt x="12801" y="19786"/>
                  </a:lnTo>
                  <a:lnTo>
                    <a:pt x="60985" y="19786"/>
                  </a:lnTo>
                  <a:lnTo>
                    <a:pt x="60985" y="8356"/>
                  </a:lnTo>
                  <a:lnTo>
                    <a:pt x="0" y="8356"/>
                  </a:lnTo>
                  <a:lnTo>
                    <a:pt x="0" y="19786"/>
                  </a:lnTo>
                  <a:lnTo>
                    <a:pt x="0" y="62966"/>
                  </a:lnTo>
                  <a:lnTo>
                    <a:pt x="0" y="73126"/>
                  </a:lnTo>
                  <a:lnTo>
                    <a:pt x="73609" y="73126"/>
                  </a:lnTo>
                  <a:lnTo>
                    <a:pt x="73609" y="63106"/>
                  </a:lnTo>
                  <a:lnTo>
                    <a:pt x="73609" y="62966"/>
                  </a:lnTo>
                  <a:lnTo>
                    <a:pt x="73609" y="19786"/>
                  </a:lnTo>
                  <a:lnTo>
                    <a:pt x="73609" y="19367"/>
                  </a:lnTo>
                  <a:lnTo>
                    <a:pt x="73609" y="8356"/>
                  </a:lnTo>
                  <a:close/>
                </a:path>
                <a:path w="127635" h="157479">
                  <a:moveTo>
                    <a:pt x="121602" y="0"/>
                  </a:moveTo>
                  <a:lnTo>
                    <a:pt x="108623" y="0"/>
                  </a:lnTo>
                  <a:lnTo>
                    <a:pt x="108623" y="81953"/>
                  </a:lnTo>
                  <a:lnTo>
                    <a:pt x="121602" y="81953"/>
                  </a:lnTo>
                  <a:lnTo>
                    <a:pt x="121602" y="0"/>
                  </a:lnTo>
                  <a:close/>
                </a:path>
                <a:path w="127635" h="157479">
                  <a:moveTo>
                    <a:pt x="127292" y="146786"/>
                  </a:moveTo>
                  <a:lnTo>
                    <a:pt x="32359" y="146786"/>
                  </a:lnTo>
                  <a:lnTo>
                    <a:pt x="32359" y="127736"/>
                  </a:lnTo>
                  <a:lnTo>
                    <a:pt x="121602" y="127736"/>
                  </a:lnTo>
                  <a:lnTo>
                    <a:pt x="121602" y="117576"/>
                  </a:lnTo>
                  <a:lnTo>
                    <a:pt x="121602" y="101066"/>
                  </a:lnTo>
                  <a:lnTo>
                    <a:pt x="121602" y="90906"/>
                  </a:lnTo>
                  <a:lnTo>
                    <a:pt x="19202" y="90906"/>
                  </a:lnTo>
                  <a:lnTo>
                    <a:pt x="19202" y="101066"/>
                  </a:lnTo>
                  <a:lnTo>
                    <a:pt x="108800" y="101066"/>
                  </a:lnTo>
                  <a:lnTo>
                    <a:pt x="108800" y="117576"/>
                  </a:lnTo>
                  <a:lnTo>
                    <a:pt x="19735" y="117576"/>
                  </a:lnTo>
                  <a:lnTo>
                    <a:pt x="19735" y="127736"/>
                  </a:lnTo>
                  <a:lnTo>
                    <a:pt x="19735" y="146786"/>
                  </a:lnTo>
                  <a:lnTo>
                    <a:pt x="19735" y="156946"/>
                  </a:lnTo>
                  <a:lnTo>
                    <a:pt x="127292" y="156946"/>
                  </a:lnTo>
                  <a:lnTo>
                    <a:pt x="127292" y="1467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sp>
          <p:nvSpPr>
            <p:cNvPr id="398" name="object 83"/>
            <p:cNvSpPr/>
            <p:nvPr/>
          </p:nvSpPr>
          <p:spPr>
            <a:xfrm>
              <a:off x="2533529" y="6026950"/>
              <a:ext cx="13335" cy="45720"/>
            </a:xfrm>
            <a:custGeom>
              <a:avLst/>
              <a:gdLst/>
              <a:rect l="l" t="t" r="r" b="b"/>
              <a:pathLst>
                <a:path w="13335" h="45720">
                  <a:moveTo>
                    <a:pt x="12978" y="45159"/>
                  </a:moveTo>
                  <a:lnTo>
                    <a:pt x="0" y="45159"/>
                  </a:lnTo>
                  <a:lnTo>
                    <a:pt x="0" y="0"/>
                  </a:lnTo>
                  <a:lnTo>
                    <a:pt x="12978" y="0"/>
                  </a:lnTo>
                  <a:lnTo>
                    <a:pt x="12978" y="45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grpSp>
          <p:nvGrpSpPr>
            <p:cNvPr id="399" name="object 84"/>
            <p:cNvGrpSpPr/>
            <p:nvPr/>
          </p:nvGrpSpPr>
          <p:grpSpPr>
            <a:xfrm rot="0">
              <a:off x="2424186" y="6029439"/>
              <a:ext cx="459740" cy="154305"/>
              <a:chOff x="2424186" y="6029439"/>
              <a:chExt cx="459740" cy="154305"/>
            </a:xfrm>
          </p:grpSpPr>
          <p:sp>
            <p:nvSpPr>
              <p:cNvPr id="400" name="object 85"/>
              <p:cNvSpPr/>
              <p:nvPr/>
            </p:nvSpPr>
            <p:spPr>
              <a:xfrm>
                <a:off x="2424176" y="6037440"/>
                <a:ext cx="126364" cy="145415"/>
              </a:xfrm>
              <a:custGeom>
                <a:avLst/>
                <a:gdLst/>
                <a:rect l="l" t="t" r="r" b="b"/>
                <a:pathLst>
                  <a:path w="126364" h="145414">
                    <a:moveTo>
                      <a:pt x="122326" y="34531"/>
                    </a:moveTo>
                    <a:lnTo>
                      <a:pt x="70942" y="34531"/>
                    </a:lnTo>
                    <a:lnTo>
                      <a:pt x="70942" y="28625"/>
                    </a:lnTo>
                    <a:lnTo>
                      <a:pt x="70942" y="28181"/>
                    </a:lnTo>
                    <a:lnTo>
                      <a:pt x="70942" y="0"/>
                    </a:lnTo>
                    <a:lnTo>
                      <a:pt x="58318" y="0"/>
                    </a:lnTo>
                    <a:lnTo>
                      <a:pt x="58318" y="28181"/>
                    </a:lnTo>
                    <a:lnTo>
                      <a:pt x="58318" y="39611"/>
                    </a:lnTo>
                    <a:lnTo>
                      <a:pt x="58318" y="45961"/>
                    </a:lnTo>
                    <a:lnTo>
                      <a:pt x="58318" y="68821"/>
                    </a:lnTo>
                    <a:lnTo>
                      <a:pt x="12801" y="68821"/>
                    </a:lnTo>
                    <a:lnTo>
                      <a:pt x="12801" y="39611"/>
                    </a:lnTo>
                    <a:lnTo>
                      <a:pt x="58318" y="39611"/>
                    </a:lnTo>
                    <a:lnTo>
                      <a:pt x="58318" y="28181"/>
                    </a:lnTo>
                    <a:lnTo>
                      <a:pt x="12801" y="28181"/>
                    </a:lnTo>
                    <a:lnTo>
                      <a:pt x="12801" y="241"/>
                    </a:lnTo>
                    <a:lnTo>
                      <a:pt x="0" y="241"/>
                    </a:lnTo>
                    <a:lnTo>
                      <a:pt x="0" y="80251"/>
                    </a:lnTo>
                    <a:lnTo>
                      <a:pt x="70942" y="80251"/>
                    </a:lnTo>
                    <a:lnTo>
                      <a:pt x="70942" y="68821"/>
                    </a:lnTo>
                    <a:lnTo>
                      <a:pt x="70942" y="45961"/>
                    </a:lnTo>
                    <a:lnTo>
                      <a:pt x="109347" y="45961"/>
                    </a:lnTo>
                    <a:lnTo>
                      <a:pt x="109347" y="107213"/>
                    </a:lnTo>
                    <a:lnTo>
                      <a:pt x="122326" y="107213"/>
                    </a:lnTo>
                    <a:lnTo>
                      <a:pt x="122326" y="45961"/>
                    </a:lnTo>
                    <a:lnTo>
                      <a:pt x="122326" y="45516"/>
                    </a:lnTo>
                    <a:lnTo>
                      <a:pt x="122326" y="39611"/>
                    </a:lnTo>
                    <a:lnTo>
                      <a:pt x="122326" y="34531"/>
                    </a:lnTo>
                    <a:close/>
                  </a:path>
                  <a:path w="126364" h="145414">
                    <a:moveTo>
                      <a:pt x="126238" y="133591"/>
                    </a:moveTo>
                    <a:lnTo>
                      <a:pt x="33604" y="133591"/>
                    </a:lnTo>
                    <a:lnTo>
                      <a:pt x="33604" y="95491"/>
                    </a:lnTo>
                    <a:lnTo>
                      <a:pt x="20624" y="95491"/>
                    </a:lnTo>
                    <a:lnTo>
                      <a:pt x="20624" y="133591"/>
                    </a:lnTo>
                    <a:lnTo>
                      <a:pt x="20624" y="145021"/>
                    </a:lnTo>
                    <a:lnTo>
                      <a:pt x="126238" y="145021"/>
                    </a:lnTo>
                    <a:lnTo>
                      <a:pt x="126238" y="133591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pic>
            <p:nvPicPr>
              <p:cNvPr id="401" name="object 86"/>
              <p:cNvPicPr/>
              <p:nvPr/>
            </p:nvPicPr>
            <p:blipFill rotWithShape="1">
              <a:blip r:embed="rId24"/>
              <a:stretch>
                <a:fillRect/>
              </a:stretch>
            </p:blipFill>
            <p:spPr>
              <a:xfrm>
                <a:off x="2577799" y="6029439"/>
                <a:ext cx="305982" cy="154280"/>
              </a:xfrm>
              <a:prstGeom prst="rect">
                <a:avLst/>
              </a:prstGeom>
            </p:spPr>
          </p:pic>
        </p:grpSp>
        <p:pic>
          <p:nvPicPr>
            <p:cNvPr id="402" name="object 87"/>
            <p:cNvPicPr/>
            <p:nvPr/>
          </p:nvPicPr>
          <p:blipFill rotWithShape="1">
            <a:blip r:embed="rId25"/>
            <a:stretch>
              <a:fillRect/>
            </a:stretch>
          </p:blipFill>
          <p:spPr>
            <a:xfrm>
              <a:off x="2949098" y="6026950"/>
              <a:ext cx="293181" cy="158947"/>
            </a:xfrm>
            <a:prstGeom prst="rect">
              <a:avLst/>
            </a:prstGeom>
          </p:spPr>
        </p:pic>
        <p:pic>
          <p:nvPicPr>
            <p:cNvPr id="403" name="object 88"/>
            <p:cNvPicPr/>
            <p:nvPr/>
          </p:nvPicPr>
          <p:blipFill rotWithShape="1">
            <a:blip r:embed="rId26"/>
            <a:stretch>
              <a:fillRect/>
            </a:stretch>
          </p:blipFill>
          <p:spPr>
            <a:xfrm>
              <a:off x="3321014" y="6025705"/>
              <a:ext cx="144190" cy="160369"/>
            </a:xfrm>
            <a:prstGeom prst="rect">
              <a:avLst/>
            </a:prstGeom>
          </p:spPr>
        </p:pic>
        <p:grpSp>
          <p:nvGrpSpPr>
            <p:cNvPr id="404" name="object 89"/>
            <p:cNvGrpSpPr/>
            <p:nvPr/>
          </p:nvGrpSpPr>
          <p:grpSpPr>
            <a:xfrm rot="0">
              <a:off x="970634" y="6392147"/>
              <a:ext cx="865505" cy="139065"/>
              <a:chOff x="970634" y="6392147"/>
              <a:chExt cx="865505" cy="139065"/>
            </a:xfrm>
          </p:grpSpPr>
          <p:pic>
            <p:nvPicPr>
              <p:cNvPr id="405" name="object 90"/>
              <p:cNvPicPr/>
              <p:nvPr/>
            </p:nvPicPr>
            <p:blipFill rotWithShape="1">
              <a:blip r:embed="rId27"/>
              <a:stretch>
                <a:fillRect/>
              </a:stretch>
            </p:blipFill>
            <p:spPr>
              <a:xfrm>
                <a:off x="970634" y="6398370"/>
                <a:ext cx="181527" cy="132456"/>
              </a:xfrm>
              <a:prstGeom prst="rect">
                <a:avLst/>
              </a:prstGeom>
            </p:spPr>
          </p:pic>
          <p:pic>
            <p:nvPicPr>
              <p:cNvPr id="406" name="object 91"/>
              <p:cNvPicPr/>
              <p:nvPr/>
            </p:nvPicPr>
            <p:blipFill rotWithShape="1">
              <a:blip r:embed="rId28"/>
              <a:stretch>
                <a:fillRect/>
              </a:stretch>
            </p:blipFill>
            <p:spPr>
              <a:xfrm>
                <a:off x="1174742" y="6430017"/>
                <a:ext cx="196817" cy="98497"/>
              </a:xfrm>
              <a:prstGeom prst="rect">
                <a:avLst/>
              </a:prstGeom>
            </p:spPr>
          </p:pic>
          <p:pic>
            <p:nvPicPr>
              <p:cNvPr id="407" name="object 92"/>
              <p:cNvPicPr/>
              <p:nvPr/>
            </p:nvPicPr>
            <p:blipFill rotWithShape="1">
              <a:blip r:embed="rId29"/>
              <a:stretch>
                <a:fillRect/>
              </a:stretch>
            </p:blipFill>
            <p:spPr>
              <a:xfrm>
                <a:off x="1398762" y="6392147"/>
                <a:ext cx="228109" cy="138679"/>
              </a:xfrm>
              <a:prstGeom prst="rect">
                <a:avLst/>
              </a:prstGeom>
            </p:spPr>
          </p:pic>
          <p:pic>
            <p:nvPicPr>
              <p:cNvPr id="408" name="object 93"/>
              <p:cNvPicPr/>
              <p:nvPr/>
            </p:nvPicPr>
            <p:blipFill rotWithShape="1">
              <a:blip r:embed="rId30"/>
              <a:stretch>
                <a:fillRect/>
              </a:stretch>
            </p:blipFill>
            <p:spPr>
              <a:xfrm>
                <a:off x="1647673" y="6430017"/>
                <a:ext cx="88363" cy="100809"/>
              </a:xfrm>
              <a:prstGeom prst="rect">
                <a:avLst/>
              </a:prstGeom>
            </p:spPr>
          </p:pic>
          <p:pic>
            <p:nvPicPr>
              <p:cNvPr id="409" name="object 94"/>
              <p:cNvPicPr/>
              <p:nvPr/>
            </p:nvPicPr>
            <p:blipFill rotWithShape="1">
              <a:blip r:embed="rId31"/>
              <a:stretch>
                <a:fillRect/>
              </a:stretch>
            </p:blipFill>
            <p:spPr>
              <a:xfrm>
                <a:off x="1760394" y="6430017"/>
                <a:ext cx="75384" cy="98497"/>
              </a:xfrm>
              <a:prstGeom prst="rect">
                <a:avLst/>
              </a:prstGeom>
            </p:spPr>
          </p:pic>
        </p:grpSp>
        <p:grpSp>
          <p:nvGrpSpPr>
            <p:cNvPr id="410" name="object 95"/>
            <p:cNvGrpSpPr/>
            <p:nvPr/>
          </p:nvGrpSpPr>
          <p:grpSpPr>
            <a:xfrm rot="0">
              <a:off x="1902897" y="6392147"/>
              <a:ext cx="623570" cy="181610"/>
              <a:chOff x="1902897" y="6392147"/>
              <a:chExt cx="623570" cy="181610"/>
            </a:xfrm>
          </p:grpSpPr>
          <p:pic>
            <p:nvPicPr>
              <p:cNvPr id="411" name="object 96"/>
              <p:cNvPicPr/>
              <p:nvPr/>
            </p:nvPicPr>
            <p:blipFill rotWithShape="1">
              <a:blip r:embed="rId32"/>
              <a:stretch>
                <a:fillRect/>
              </a:stretch>
            </p:blipFill>
            <p:spPr>
              <a:xfrm>
                <a:off x="1902897" y="6392147"/>
                <a:ext cx="333007" cy="138679"/>
              </a:xfrm>
              <a:prstGeom prst="rect">
                <a:avLst/>
              </a:prstGeom>
            </p:spPr>
          </p:pic>
          <p:pic>
            <p:nvPicPr>
              <p:cNvPr id="412" name="object 97"/>
              <p:cNvPicPr/>
              <p:nvPr/>
            </p:nvPicPr>
            <p:blipFill rotWithShape="1">
              <a:blip r:embed="rId33"/>
              <a:stretch>
                <a:fillRect/>
              </a:stretch>
            </p:blipFill>
            <p:spPr>
              <a:xfrm>
                <a:off x="2264174" y="6430017"/>
                <a:ext cx="75384" cy="98497"/>
              </a:xfrm>
              <a:prstGeom prst="rect">
                <a:avLst/>
              </a:prstGeom>
            </p:spPr>
          </p:pic>
          <p:pic>
            <p:nvPicPr>
              <p:cNvPr id="413" name="object 98"/>
              <p:cNvPicPr/>
              <p:nvPr/>
            </p:nvPicPr>
            <p:blipFill rotWithShape="1">
              <a:blip r:embed="rId34"/>
              <a:stretch>
                <a:fillRect/>
              </a:stretch>
            </p:blipFill>
            <p:spPr>
              <a:xfrm>
                <a:off x="2362316" y="6430017"/>
                <a:ext cx="163747" cy="143123"/>
              </a:xfrm>
              <a:prstGeom prst="rect">
                <a:avLst/>
              </a:prstGeom>
            </p:spPr>
          </p:pic>
        </p:grpSp>
        <p:grpSp>
          <p:nvGrpSpPr>
            <p:cNvPr id="414" name="object 99"/>
            <p:cNvGrpSpPr/>
            <p:nvPr/>
          </p:nvGrpSpPr>
          <p:grpSpPr>
            <a:xfrm rot="0">
              <a:off x="2587586" y="6382369"/>
              <a:ext cx="621030" cy="159385"/>
              <a:chOff x="2587586" y="6382369"/>
              <a:chExt cx="621030" cy="159385"/>
            </a:xfrm>
          </p:grpSpPr>
          <p:pic>
            <p:nvPicPr>
              <p:cNvPr id="415" name="object 100"/>
              <p:cNvPicPr/>
              <p:nvPr/>
            </p:nvPicPr>
            <p:blipFill rotWithShape="1">
              <a:blip r:embed="rId35"/>
              <a:stretch>
                <a:fillRect/>
              </a:stretch>
            </p:blipFill>
            <p:spPr>
              <a:xfrm>
                <a:off x="2587586" y="6382369"/>
                <a:ext cx="135478" cy="158947"/>
              </a:xfrm>
              <a:prstGeom prst="rect">
                <a:avLst/>
              </a:prstGeom>
            </p:spPr>
          </p:pic>
          <p:pic>
            <p:nvPicPr>
              <p:cNvPr id="416" name="object 101"/>
              <p:cNvPicPr/>
              <p:nvPr/>
            </p:nvPicPr>
            <p:blipFill rotWithShape="1">
              <a:blip r:embed="rId36"/>
              <a:stretch>
                <a:fillRect/>
              </a:stretch>
            </p:blipFill>
            <p:spPr>
              <a:xfrm>
                <a:off x="2750445" y="6399081"/>
                <a:ext cx="143657" cy="119655"/>
              </a:xfrm>
              <a:prstGeom prst="rect">
                <a:avLst/>
              </a:prstGeom>
            </p:spPr>
          </p:pic>
          <p:pic>
            <p:nvPicPr>
              <p:cNvPr id="417" name="object 102"/>
              <p:cNvPicPr/>
              <p:nvPr/>
            </p:nvPicPr>
            <p:blipFill rotWithShape="1">
              <a:blip r:embed="rId37"/>
              <a:stretch>
                <a:fillRect/>
              </a:stretch>
            </p:blipFill>
            <p:spPr>
              <a:xfrm>
                <a:off x="2918816" y="6382547"/>
                <a:ext cx="289803" cy="158947"/>
              </a:xfrm>
              <a:prstGeom prst="rect">
                <a:avLst/>
              </a:prstGeom>
            </p:spPr>
          </p:pic>
        </p:grpSp>
        <p:grpSp>
          <p:nvGrpSpPr>
            <p:cNvPr id="418" name="object 103"/>
            <p:cNvGrpSpPr/>
            <p:nvPr/>
          </p:nvGrpSpPr>
          <p:grpSpPr>
            <a:xfrm rot="0">
              <a:off x="957833" y="6742223"/>
              <a:ext cx="546100" cy="180340"/>
              <a:chOff x="957833" y="6742223"/>
              <a:chExt cx="546100" cy="180340"/>
            </a:xfrm>
          </p:grpSpPr>
          <p:pic>
            <p:nvPicPr>
              <p:cNvPr id="419" name="object 104"/>
              <p:cNvPicPr/>
              <p:nvPr/>
            </p:nvPicPr>
            <p:blipFill rotWithShape="1">
              <a:blip r:embed="rId38"/>
              <a:stretch>
                <a:fillRect/>
              </a:stretch>
            </p:blipFill>
            <p:spPr>
              <a:xfrm>
                <a:off x="957833" y="6752679"/>
                <a:ext cx="272202" cy="133911"/>
              </a:xfrm>
              <a:prstGeom prst="rect">
                <a:avLst/>
              </a:prstGeom>
            </p:spPr>
          </p:pic>
          <p:pic>
            <p:nvPicPr>
              <p:cNvPr id="420" name="object 105"/>
              <p:cNvPicPr/>
              <p:nvPr/>
            </p:nvPicPr>
            <p:blipFill rotWithShape="1">
              <a:blip r:embed="rId39"/>
              <a:stretch>
                <a:fillRect/>
              </a:stretch>
            </p:blipFill>
            <p:spPr>
              <a:xfrm>
                <a:off x="1249237" y="6742223"/>
                <a:ext cx="92097" cy="144368"/>
              </a:xfrm>
              <a:prstGeom prst="rect">
                <a:avLst/>
              </a:prstGeom>
            </p:spPr>
          </p:pic>
          <p:pic>
            <p:nvPicPr>
              <p:cNvPr id="421" name="object 106"/>
              <p:cNvPicPr/>
              <p:nvPr/>
            </p:nvPicPr>
            <p:blipFill rotWithShape="1">
              <a:blip r:embed="rId40"/>
              <a:stretch>
                <a:fillRect/>
              </a:stretch>
            </p:blipFill>
            <p:spPr>
              <a:xfrm>
                <a:off x="1361425" y="6782049"/>
                <a:ext cx="142234" cy="139923"/>
              </a:xfrm>
              <a:prstGeom prst="rect">
                <a:avLst/>
              </a:prstGeom>
            </p:spPr>
          </p:pic>
        </p:grpSp>
        <p:pic>
          <p:nvPicPr>
            <p:cNvPr id="422" name="object 107"/>
            <p:cNvPicPr/>
            <p:nvPr/>
          </p:nvPicPr>
          <p:blipFill rotWithShape="1">
            <a:blip r:embed="rId41"/>
            <a:stretch>
              <a:fillRect/>
            </a:stretch>
          </p:blipFill>
          <p:spPr>
            <a:xfrm>
              <a:off x="1564490" y="6737956"/>
              <a:ext cx="2032290" cy="184016"/>
            </a:xfrm>
            <a:prstGeom prst="rect">
              <a:avLst/>
            </a:prstGeom>
          </p:spPr>
        </p:pic>
      </p:grpSp>
      <p:grpSp>
        <p:nvGrpSpPr>
          <p:cNvPr id="423" name="object 6"/>
          <p:cNvGrpSpPr/>
          <p:nvPr/>
        </p:nvGrpSpPr>
        <p:grpSpPr>
          <a:xfrm rot="0">
            <a:off x="955188" y="4274733"/>
            <a:ext cx="321945" cy="142240"/>
            <a:chOff x="970634" y="2835376"/>
            <a:chExt cx="321945" cy="142240"/>
          </a:xfrm>
        </p:grpSpPr>
        <p:pic>
          <p:nvPicPr>
            <p:cNvPr id="424" name="object 7"/>
            <p:cNvPicPr/>
            <p:nvPr/>
          </p:nvPicPr>
          <p:blipFill rotWithShape="1">
            <a:blip r:embed="rId42"/>
            <a:stretch>
              <a:fillRect/>
            </a:stretch>
          </p:blipFill>
          <p:spPr>
            <a:xfrm>
              <a:off x="970634" y="2840532"/>
              <a:ext cx="110054" cy="136936"/>
            </a:xfrm>
            <a:prstGeom prst="rect">
              <a:avLst/>
            </a:prstGeom>
          </p:spPr>
        </p:pic>
        <p:pic>
          <p:nvPicPr>
            <p:cNvPr id="425" name="object 8"/>
            <p:cNvPicPr/>
            <p:nvPr/>
          </p:nvPicPr>
          <p:blipFill rotWithShape="1">
            <a:blip r:embed="rId43"/>
            <a:stretch>
              <a:fillRect/>
            </a:stretch>
          </p:blipFill>
          <p:spPr>
            <a:xfrm>
              <a:off x="1108958" y="2878402"/>
              <a:ext cx="75384" cy="98497"/>
            </a:xfrm>
            <a:prstGeom prst="rect">
              <a:avLst/>
            </a:prstGeom>
          </p:spPr>
        </p:pic>
        <p:pic>
          <p:nvPicPr>
            <p:cNvPr id="426" name="object 9"/>
            <p:cNvPicPr/>
            <p:nvPr/>
          </p:nvPicPr>
          <p:blipFill rotWithShape="1">
            <a:blip r:embed="rId44"/>
            <a:stretch>
              <a:fillRect/>
            </a:stretch>
          </p:blipFill>
          <p:spPr>
            <a:xfrm>
              <a:off x="1214745" y="2835376"/>
              <a:ext cx="77695" cy="141523"/>
            </a:xfrm>
            <a:prstGeom prst="rect">
              <a:avLst/>
            </a:prstGeom>
          </p:spPr>
        </p:pic>
      </p:grpSp>
      <p:grpSp>
        <p:nvGrpSpPr>
          <p:cNvPr id="427" name="object 10"/>
          <p:cNvGrpSpPr/>
          <p:nvPr/>
        </p:nvGrpSpPr>
        <p:grpSpPr>
          <a:xfrm rot="0">
            <a:off x="1343113" y="4286111"/>
            <a:ext cx="133985" cy="130175"/>
            <a:chOff x="1358559" y="2846754"/>
            <a:chExt cx="133985" cy="130175"/>
          </a:xfrm>
        </p:grpSpPr>
        <p:sp>
          <p:nvSpPr>
            <p:cNvPr id="428" name="object 11"/>
            <p:cNvSpPr/>
            <p:nvPr/>
          </p:nvSpPr>
          <p:spPr>
            <a:xfrm>
              <a:off x="1358559" y="2846754"/>
              <a:ext cx="15240" cy="130175"/>
            </a:xfrm>
            <a:custGeom>
              <a:avLst/>
              <a:gdLst/>
              <a:rect l="l" t="t" r="r" b="b"/>
              <a:pathLst>
                <a:path w="15240" h="130175">
                  <a:moveTo>
                    <a:pt x="14756" y="130144"/>
                  </a:moveTo>
                  <a:lnTo>
                    <a:pt x="0" y="130144"/>
                  </a:lnTo>
                  <a:lnTo>
                    <a:pt x="0" y="0"/>
                  </a:lnTo>
                  <a:lnTo>
                    <a:pt x="14756" y="0"/>
                  </a:lnTo>
                  <a:lnTo>
                    <a:pt x="14756" y="130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429" name="object 12"/>
            <p:cNvPicPr/>
            <p:nvPr/>
          </p:nvPicPr>
          <p:blipFill rotWithShape="1">
            <a:blip r:embed="rId45"/>
            <a:stretch>
              <a:fillRect/>
            </a:stretch>
          </p:blipFill>
          <p:spPr>
            <a:xfrm>
              <a:off x="1407808" y="2846754"/>
              <a:ext cx="84451" cy="130144"/>
            </a:xfrm>
            <a:prstGeom prst="rect">
              <a:avLst/>
            </a:prstGeom>
          </p:spPr>
        </p:pic>
      </p:grpSp>
      <p:grpSp>
        <p:nvGrpSpPr>
          <p:cNvPr id="430" name="object 13"/>
          <p:cNvGrpSpPr/>
          <p:nvPr/>
        </p:nvGrpSpPr>
        <p:grpSpPr>
          <a:xfrm rot="0">
            <a:off x="1542310" y="4270288"/>
            <a:ext cx="768985" cy="159385"/>
            <a:chOff x="1557756" y="2830931"/>
            <a:chExt cx="768985" cy="159385"/>
          </a:xfrm>
        </p:grpSpPr>
        <p:pic>
          <p:nvPicPr>
            <p:cNvPr id="431" name="object 14"/>
            <p:cNvPicPr/>
            <p:nvPr/>
          </p:nvPicPr>
          <p:blipFill rotWithShape="1">
            <a:blip r:embed="rId46"/>
            <a:stretch>
              <a:fillRect/>
            </a:stretch>
          </p:blipFill>
          <p:spPr>
            <a:xfrm>
              <a:off x="1557756" y="2878402"/>
              <a:ext cx="73962" cy="100809"/>
            </a:xfrm>
            <a:prstGeom prst="rect">
              <a:avLst/>
            </a:prstGeom>
          </p:spPr>
        </p:pic>
        <p:pic>
          <p:nvPicPr>
            <p:cNvPr id="432" name="object 15"/>
            <p:cNvPicPr/>
            <p:nvPr/>
          </p:nvPicPr>
          <p:blipFill rotWithShape="1">
            <a:blip r:embed="rId47"/>
            <a:stretch>
              <a:fillRect/>
            </a:stretch>
          </p:blipFill>
          <p:spPr>
            <a:xfrm>
              <a:off x="1654298" y="2835376"/>
              <a:ext cx="83029" cy="143835"/>
            </a:xfrm>
            <a:prstGeom prst="rect">
              <a:avLst/>
            </a:prstGeom>
          </p:spPr>
        </p:pic>
        <p:pic>
          <p:nvPicPr>
            <p:cNvPr id="433" name="object 16"/>
            <p:cNvPicPr/>
            <p:nvPr/>
          </p:nvPicPr>
          <p:blipFill rotWithShape="1">
            <a:blip r:embed="rId48"/>
            <a:stretch>
              <a:fillRect/>
            </a:stretch>
          </p:blipFill>
          <p:spPr>
            <a:xfrm>
              <a:off x="1761863" y="2835376"/>
              <a:ext cx="83029" cy="143835"/>
            </a:xfrm>
            <a:prstGeom prst="rect">
              <a:avLst/>
            </a:prstGeom>
          </p:spPr>
        </p:pic>
        <p:pic>
          <p:nvPicPr>
            <p:cNvPr id="434" name="object 17"/>
            <p:cNvPicPr/>
            <p:nvPr/>
          </p:nvPicPr>
          <p:blipFill rotWithShape="1">
            <a:blip r:embed="rId49"/>
            <a:stretch>
              <a:fillRect/>
            </a:stretch>
          </p:blipFill>
          <p:spPr>
            <a:xfrm>
              <a:off x="1876718" y="2830931"/>
              <a:ext cx="449995" cy="158947"/>
            </a:xfrm>
            <a:prstGeom prst="rect">
              <a:avLst/>
            </a:prstGeom>
          </p:spPr>
        </p:pic>
      </p:grpSp>
      <p:grpSp>
        <p:nvGrpSpPr>
          <p:cNvPr id="449" name="object 114"/>
          <p:cNvGrpSpPr/>
          <p:nvPr/>
        </p:nvGrpSpPr>
        <p:grpSpPr>
          <a:xfrm rot="0">
            <a:off x="968882" y="7642048"/>
            <a:ext cx="398145" cy="158750"/>
            <a:chOff x="968882" y="4395515"/>
            <a:chExt cx="398145" cy="158750"/>
          </a:xfrm>
        </p:grpSpPr>
        <p:pic>
          <p:nvPicPr>
            <p:cNvPr id="450" name="object 115"/>
            <p:cNvPicPr/>
            <p:nvPr/>
          </p:nvPicPr>
          <p:blipFill rotWithShape="1">
            <a:blip r:embed="rId50"/>
            <a:stretch>
              <a:fillRect/>
            </a:stretch>
          </p:blipFill>
          <p:spPr>
            <a:xfrm>
              <a:off x="968882" y="4395515"/>
              <a:ext cx="145344" cy="158297"/>
            </a:xfrm>
            <a:prstGeom prst="rect">
              <a:avLst/>
            </a:prstGeom>
          </p:spPr>
        </p:pic>
        <p:pic>
          <p:nvPicPr>
            <p:cNvPr id="451" name="object 116"/>
            <p:cNvPicPr/>
            <p:nvPr/>
          </p:nvPicPr>
          <p:blipFill rotWithShape="1">
            <a:blip r:embed="rId51"/>
            <a:stretch>
              <a:fillRect/>
            </a:stretch>
          </p:blipFill>
          <p:spPr>
            <a:xfrm>
              <a:off x="1137275" y="4442757"/>
              <a:ext cx="99055" cy="111055"/>
            </a:xfrm>
            <a:prstGeom prst="rect">
              <a:avLst/>
            </a:prstGeom>
          </p:spPr>
        </p:pic>
        <p:pic>
          <p:nvPicPr>
            <p:cNvPr id="452" name="object 117"/>
            <p:cNvPicPr/>
            <p:nvPr/>
          </p:nvPicPr>
          <p:blipFill rotWithShape="1">
            <a:blip r:embed="rId52"/>
            <a:stretch>
              <a:fillRect/>
            </a:stretch>
          </p:blipFill>
          <p:spPr>
            <a:xfrm>
              <a:off x="1260713" y="4401611"/>
              <a:ext cx="106103" cy="152201"/>
            </a:xfrm>
            <a:prstGeom prst="rect">
              <a:avLst/>
            </a:prstGeom>
          </p:spPr>
        </p:pic>
      </p:grpSp>
      <p:grpSp>
        <p:nvGrpSpPr>
          <p:cNvPr id="453" name="object 118"/>
          <p:cNvGrpSpPr/>
          <p:nvPr/>
        </p:nvGrpSpPr>
        <p:grpSpPr>
          <a:xfrm rot="0">
            <a:off x="1433587" y="7658621"/>
            <a:ext cx="171450" cy="142240"/>
            <a:chOff x="1433587" y="4412088"/>
            <a:chExt cx="171450" cy="142240"/>
          </a:xfrm>
        </p:grpSpPr>
        <p:sp>
          <p:nvSpPr>
            <p:cNvPr id="454" name="object 119"/>
            <p:cNvSpPr/>
            <p:nvPr/>
          </p:nvSpPr>
          <p:spPr>
            <a:xfrm>
              <a:off x="1433587" y="4412088"/>
              <a:ext cx="34290" cy="142240"/>
            </a:xfrm>
            <a:custGeom>
              <a:avLst/>
              <a:gdLst/>
              <a:rect l="l" t="t" r="r" b="b"/>
              <a:pathLst>
                <a:path w="34290" h="142239">
                  <a:moveTo>
                    <a:pt x="34097" y="141724"/>
                  </a:moveTo>
                  <a:lnTo>
                    <a:pt x="0" y="141724"/>
                  </a:lnTo>
                  <a:lnTo>
                    <a:pt x="0" y="0"/>
                  </a:lnTo>
                  <a:lnTo>
                    <a:pt x="34097" y="0"/>
                  </a:lnTo>
                  <a:lnTo>
                    <a:pt x="34097" y="141724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455" name="object 120"/>
            <p:cNvPicPr/>
            <p:nvPr/>
          </p:nvPicPr>
          <p:blipFill rotWithShape="1">
            <a:blip r:embed="rId53"/>
            <a:stretch>
              <a:fillRect/>
            </a:stretch>
          </p:blipFill>
          <p:spPr>
            <a:xfrm>
              <a:off x="1498354" y="4412088"/>
              <a:ext cx="106674" cy="141724"/>
            </a:xfrm>
            <a:prstGeom prst="rect">
              <a:avLst/>
            </a:prstGeom>
          </p:spPr>
        </p:pic>
      </p:grpSp>
      <p:grpSp>
        <p:nvGrpSpPr>
          <p:cNvPr id="456" name="object 121"/>
          <p:cNvGrpSpPr/>
          <p:nvPr/>
        </p:nvGrpSpPr>
        <p:grpSpPr>
          <a:xfrm rot="0">
            <a:off x="1671341" y="7641113"/>
            <a:ext cx="908685" cy="176530"/>
            <a:chOff x="1671341" y="4394580"/>
            <a:chExt cx="908685" cy="176530"/>
          </a:xfrm>
        </p:grpSpPr>
        <p:pic>
          <p:nvPicPr>
            <p:cNvPr id="457" name="object 122"/>
            <p:cNvPicPr/>
            <p:nvPr/>
          </p:nvPicPr>
          <p:blipFill rotWithShape="1">
            <a:blip r:embed="rId54"/>
            <a:stretch>
              <a:fillRect/>
            </a:stretch>
          </p:blipFill>
          <p:spPr>
            <a:xfrm>
              <a:off x="1671341" y="4401610"/>
              <a:ext cx="216397" cy="154868"/>
            </a:xfrm>
            <a:prstGeom prst="rect">
              <a:avLst/>
            </a:prstGeom>
          </p:spPr>
        </p:pic>
        <p:pic>
          <p:nvPicPr>
            <p:cNvPr id="458" name="object 123"/>
            <p:cNvPicPr/>
            <p:nvPr/>
          </p:nvPicPr>
          <p:blipFill rotWithShape="1">
            <a:blip r:embed="rId55"/>
            <a:stretch>
              <a:fillRect/>
            </a:stretch>
          </p:blipFill>
          <p:spPr>
            <a:xfrm>
              <a:off x="1907549" y="4401610"/>
              <a:ext cx="103626" cy="154868"/>
            </a:xfrm>
            <a:prstGeom prst="rect">
              <a:avLst/>
            </a:prstGeom>
          </p:spPr>
        </p:pic>
        <p:sp>
          <p:nvSpPr>
            <p:cNvPr id="459" name="object 124"/>
            <p:cNvSpPr/>
            <p:nvPr/>
          </p:nvSpPr>
          <p:spPr>
            <a:xfrm>
              <a:off x="2036508" y="4394580"/>
              <a:ext cx="543560" cy="176530"/>
            </a:xfrm>
            <a:custGeom>
              <a:avLst/>
              <a:gdLst/>
              <a:rect l="l" t="t" r="r" b="b"/>
              <a:pathLst>
                <a:path w="543560" h="176529">
                  <a:moveTo>
                    <a:pt x="74663" y="50469"/>
                  </a:moveTo>
                  <a:lnTo>
                    <a:pt x="71615" y="49136"/>
                  </a:lnTo>
                  <a:lnTo>
                    <a:pt x="68008" y="48183"/>
                  </a:lnTo>
                  <a:lnTo>
                    <a:pt x="61531" y="48183"/>
                  </a:lnTo>
                  <a:lnTo>
                    <a:pt x="53251" y="49504"/>
                  </a:lnTo>
                  <a:lnTo>
                    <a:pt x="45021" y="53517"/>
                  </a:lnTo>
                  <a:lnTo>
                    <a:pt x="37338" y="60236"/>
                  </a:lnTo>
                  <a:lnTo>
                    <a:pt x="30670" y="69710"/>
                  </a:lnTo>
                  <a:lnTo>
                    <a:pt x="29908" y="69710"/>
                  </a:lnTo>
                  <a:lnTo>
                    <a:pt x="27622" y="50850"/>
                  </a:lnTo>
                  <a:lnTo>
                    <a:pt x="0" y="50850"/>
                  </a:lnTo>
                  <a:lnTo>
                    <a:pt x="0" y="159232"/>
                  </a:lnTo>
                  <a:lnTo>
                    <a:pt x="33718" y="159232"/>
                  </a:lnTo>
                  <a:lnTo>
                    <a:pt x="33718" y="97332"/>
                  </a:lnTo>
                  <a:lnTo>
                    <a:pt x="38658" y="88265"/>
                  </a:lnTo>
                  <a:lnTo>
                    <a:pt x="44577" y="82257"/>
                  </a:lnTo>
                  <a:lnTo>
                    <a:pt x="50914" y="78930"/>
                  </a:lnTo>
                  <a:lnTo>
                    <a:pt x="57150" y="77901"/>
                  </a:lnTo>
                  <a:lnTo>
                    <a:pt x="61912" y="77901"/>
                  </a:lnTo>
                  <a:lnTo>
                    <a:pt x="68961" y="79616"/>
                  </a:lnTo>
                  <a:lnTo>
                    <a:pt x="74663" y="50469"/>
                  </a:lnTo>
                  <a:close/>
                </a:path>
                <a:path w="543560" h="176529">
                  <a:moveTo>
                    <a:pt x="178295" y="100571"/>
                  </a:moveTo>
                  <a:lnTo>
                    <a:pt x="177241" y="92951"/>
                  </a:lnTo>
                  <a:lnTo>
                    <a:pt x="175425" y="79844"/>
                  </a:lnTo>
                  <a:lnTo>
                    <a:pt x="172427" y="74091"/>
                  </a:lnTo>
                  <a:lnTo>
                    <a:pt x="166776" y="63233"/>
                  </a:lnTo>
                  <a:lnTo>
                    <a:pt x="152260" y="52184"/>
                  </a:lnTo>
                  <a:lnTo>
                    <a:pt x="149529" y="51650"/>
                  </a:lnTo>
                  <a:lnTo>
                    <a:pt x="149529" y="92951"/>
                  </a:lnTo>
                  <a:lnTo>
                    <a:pt x="112572" y="92951"/>
                  </a:lnTo>
                  <a:lnTo>
                    <a:pt x="115328" y="84531"/>
                  </a:lnTo>
                  <a:lnTo>
                    <a:pt x="119837" y="78663"/>
                  </a:lnTo>
                  <a:lnTo>
                    <a:pt x="125679" y="75209"/>
                  </a:lnTo>
                  <a:lnTo>
                    <a:pt x="132384" y="74091"/>
                  </a:lnTo>
                  <a:lnTo>
                    <a:pt x="140284" y="75514"/>
                  </a:lnTo>
                  <a:lnTo>
                    <a:pt x="145605" y="79451"/>
                  </a:lnTo>
                  <a:lnTo>
                    <a:pt x="148590" y="85420"/>
                  </a:lnTo>
                  <a:lnTo>
                    <a:pt x="149529" y="92951"/>
                  </a:lnTo>
                  <a:lnTo>
                    <a:pt x="149529" y="51650"/>
                  </a:lnTo>
                  <a:lnTo>
                    <a:pt x="96240" y="63449"/>
                  </a:lnTo>
                  <a:lnTo>
                    <a:pt x="80378" y="105143"/>
                  </a:lnTo>
                  <a:lnTo>
                    <a:pt x="84620" y="129120"/>
                  </a:lnTo>
                  <a:lnTo>
                    <a:pt x="96266" y="146951"/>
                  </a:lnTo>
                  <a:lnTo>
                    <a:pt x="113741" y="158076"/>
                  </a:lnTo>
                  <a:lnTo>
                    <a:pt x="135432" y="161899"/>
                  </a:lnTo>
                  <a:lnTo>
                    <a:pt x="145313" y="161099"/>
                  </a:lnTo>
                  <a:lnTo>
                    <a:pt x="155435" y="158711"/>
                  </a:lnTo>
                  <a:lnTo>
                    <a:pt x="165277" y="154838"/>
                  </a:lnTo>
                  <a:lnTo>
                    <a:pt x="174294" y="149517"/>
                  </a:lnTo>
                  <a:lnTo>
                    <a:pt x="166839" y="136004"/>
                  </a:lnTo>
                  <a:lnTo>
                    <a:pt x="163055" y="129146"/>
                  </a:lnTo>
                  <a:lnTo>
                    <a:pt x="155244" y="133718"/>
                  </a:lnTo>
                  <a:lnTo>
                    <a:pt x="148005" y="136004"/>
                  </a:lnTo>
                  <a:lnTo>
                    <a:pt x="140195" y="136004"/>
                  </a:lnTo>
                  <a:lnTo>
                    <a:pt x="130619" y="134810"/>
                  </a:lnTo>
                  <a:lnTo>
                    <a:pt x="122669" y="131089"/>
                  </a:lnTo>
                  <a:lnTo>
                    <a:pt x="116738" y="124587"/>
                  </a:lnTo>
                  <a:lnTo>
                    <a:pt x="113144" y="115049"/>
                  </a:lnTo>
                  <a:lnTo>
                    <a:pt x="176771" y="115049"/>
                  </a:lnTo>
                  <a:lnTo>
                    <a:pt x="177533" y="112572"/>
                  </a:lnTo>
                  <a:lnTo>
                    <a:pt x="178295" y="106476"/>
                  </a:lnTo>
                  <a:lnTo>
                    <a:pt x="178295" y="100571"/>
                  </a:lnTo>
                  <a:close/>
                </a:path>
                <a:path w="543560" h="176529">
                  <a:moveTo>
                    <a:pt x="275640" y="126479"/>
                  </a:moveTo>
                  <a:lnTo>
                    <a:pt x="247065" y="93903"/>
                  </a:lnTo>
                  <a:lnTo>
                    <a:pt x="225920" y="87426"/>
                  </a:lnTo>
                  <a:lnTo>
                    <a:pt x="225920" y="75806"/>
                  </a:lnTo>
                  <a:lnTo>
                    <a:pt x="229730" y="73139"/>
                  </a:lnTo>
                  <a:lnTo>
                    <a:pt x="244589" y="73139"/>
                  </a:lnTo>
                  <a:lnTo>
                    <a:pt x="252209" y="76949"/>
                  </a:lnTo>
                  <a:lnTo>
                    <a:pt x="259829" y="82283"/>
                  </a:lnTo>
                  <a:lnTo>
                    <a:pt x="275069" y="62090"/>
                  </a:lnTo>
                  <a:lnTo>
                    <a:pt x="267385" y="56946"/>
                  </a:lnTo>
                  <a:lnTo>
                    <a:pt x="258495" y="52489"/>
                  </a:lnTo>
                  <a:lnTo>
                    <a:pt x="248170" y="49364"/>
                  </a:lnTo>
                  <a:lnTo>
                    <a:pt x="236207" y="48183"/>
                  </a:lnTo>
                  <a:lnTo>
                    <a:pt x="219049" y="50673"/>
                  </a:lnTo>
                  <a:lnTo>
                    <a:pt x="205816" y="57708"/>
                  </a:lnTo>
                  <a:lnTo>
                    <a:pt x="197307" y="68592"/>
                  </a:lnTo>
                  <a:lnTo>
                    <a:pt x="194297" y="82664"/>
                  </a:lnTo>
                  <a:lnTo>
                    <a:pt x="196875" y="94462"/>
                  </a:lnTo>
                  <a:lnTo>
                    <a:pt x="203530" y="103352"/>
                  </a:lnTo>
                  <a:lnTo>
                    <a:pt x="212623" y="109855"/>
                  </a:lnTo>
                  <a:lnTo>
                    <a:pt x="222491" y="114477"/>
                  </a:lnTo>
                  <a:lnTo>
                    <a:pt x="230517" y="117589"/>
                  </a:lnTo>
                  <a:lnTo>
                    <a:pt x="237401" y="120637"/>
                  </a:lnTo>
                  <a:lnTo>
                    <a:pt x="242201" y="124091"/>
                  </a:lnTo>
                  <a:lnTo>
                    <a:pt x="244017" y="128384"/>
                  </a:lnTo>
                  <a:lnTo>
                    <a:pt x="244017" y="133718"/>
                  </a:lnTo>
                  <a:lnTo>
                    <a:pt x="240207" y="136956"/>
                  </a:lnTo>
                  <a:lnTo>
                    <a:pt x="231254" y="136956"/>
                  </a:lnTo>
                  <a:lnTo>
                    <a:pt x="224739" y="136232"/>
                  </a:lnTo>
                  <a:lnTo>
                    <a:pt x="218033" y="134099"/>
                  </a:lnTo>
                  <a:lnTo>
                    <a:pt x="211086" y="130517"/>
                  </a:lnTo>
                  <a:lnTo>
                    <a:pt x="203822" y="125526"/>
                  </a:lnTo>
                  <a:lnTo>
                    <a:pt x="188772" y="146659"/>
                  </a:lnTo>
                  <a:lnTo>
                    <a:pt x="197891" y="152908"/>
                  </a:lnTo>
                  <a:lnTo>
                    <a:pt x="208419" y="157708"/>
                  </a:lnTo>
                  <a:lnTo>
                    <a:pt x="219557" y="160807"/>
                  </a:lnTo>
                  <a:lnTo>
                    <a:pt x="230492" y="161899"/>
                  </a:lnTo>
                  <a:lnTo>
                    <a:pt x="249999" y="159181"/>
                  </a:lnTo>
                  <a:lnTo>
                    <a:pt x="264134" y="151688"/>
                  </a:lnTo>
                  <a:lnTo>
                    <a:pt x="272732" y="140449"/>
                  </a:lnTo>
                  <a:lnTo>
                    <a:pt x="275640" y="126479"/>
                  </a:lnTo>
                  <a:close/>
                </a:path>
                <a:path w="543560" h="176529">
                  <a:moveTo>
                    <a:pt x="370878" y="126479"/>
                  </a:moveTo>
                  <a:lnTo>
                    <a:pt x="342303" y="93903"/>
                  </a:lnTo>
                  <a:lnTo>
                    <a:pt x="321170" y="87426"/>
                  </a:lnTo>
                  <a:lnTo>
                    <a:pt x="321170" y="75806"/>
                  </a:lnTo>
                  <a:lnTo>
                    <a:pt x="324967" y="73139"/>
                  </a:lnTo>
                  <a:lnTo>
                    <a:pt x="339826" y="73139"/>
                  </a:lnTo>
                  <a:lnTo>
                    <a:pt x="347446" y="76949"/>
                  </a:lnTo>
                  <a:lnTo>
                    <a:pt x="355066" y="82283"/>
                  </a:lnTo>
                  <a:lnTo>
                    <a:pt x="370306" y="62090"/>
                  </a:lnTo>
                  <a:lnTo>
                    <a:pt x="362635" y="56946"/>
                  </a:lnTo>
                  <a:lnTo>
                    <a:pt x="353733" y="52489"/>
                  </a:lnTo>
                  <a:lnTo>
                    <a:pt x="343420" y="49364"/>
                  </a:lnTo>
                  <a:lnTo>
                    <a:pt x="331444" y="48183"/>
                  </a:lnTo>
                  <a:lnTo>
                    <a:pt x="314299" y="50673"/>
                  </a:lnTo>
                  <a:lnTo>
                    <a:pt x="301066" y="57708"/>
                  </a:lnTo>
                  <a:lnTo>
                    <a:pt x="292557" y="68592"/>
                  </a:lnTo>
                  <a:lnTo>
                    <a:pt x="289547" y="82664"/>
                  </a:lnTo>
                  <a:lnTo>
                    <a:pt x="292125" y="94462"/>
                  </a:lnTo>
                  <a:lnTo>
                    <a:pt x="298780" y="103352"/>
                  </a:lnTo>
                  <a:lnTo>
                    <a:pt x="307860" y="109855"/>
                  </a:lnTo>
                  <a:lnTo>
                    <a:pt x="317741" y="114477"/>
                  </a:lnTo>
                  <a:lnTo>
                    <a:pt x="325755" y="117589"/>
                  </a:lnTo>
                  <a:lnTo>
                    <a:pt x="332638" y="120637"/>
                  </a:lnTo>
                  <a:lnTo>
                    <a:pt x="337451" y="124091"/>
                  </a:lnTo>
                  <a:lnTo>
                    <a:pt x="339255" y="128384"/>
                  </a:lnTo>
                  <a:lnTo>
                    <a:pt x="339255" y="133718"/>
                  </a:lnTo>
                  <a:lnTo>
                    <a:pt x="335445" y="136956"/>
                  </a:lnTo>
                  <a:lnTo>
                    <a:pt x="326491" y="136956"/>
                  </a:lnTo>
                  <a:lnTo>
                    <a:pt x="319989" y="136232"/>
                  </a:lnTo>
                  <a:lnTo>
                    <a:pt x="313283" y="134099"/>
                  </a:lnTo>
                  <a:lnTo>
                    <a:pt x="306324" y="130517"/>
                  </a:lnTo>
                  <a:lnTo>
                    <a:pt x="299072" y="125526"/>
                  </a:lnTo>
                  <a:lnTo>
                    <a:pt x="284022" y="146659"/>
                  </a:lnTo>
                  <a:lnTo>
                    <a:pt x="293141" y="152908"/>
                  </a:lnTo>
                  <a:lnTo>
                    <a:pt x="303657" y="157708"/>
                  </a:lnTo>
                  <a:lnTo>
                    <a:pt x="314794" y="160807"/>
                  </a:lnTo>
                  <a:lnTo>
                    <a:pt x="325729" y="161899"/>
                  </a:lnTo>
                  <a:lnTo>
                    <a:pt x="345249" y="159181"/>
                  </a:lnTo>
                  <a:lnTo>
                    <a:pt x="359384" y="151688"/>
                  </a:lnTo>
                  <a:lnTo>
                    <a:pt x="367982" y="140449"/>
                  </a:lnTo>
                  <a:lnTo>
                    <a:pt x="370878" y="126479"/>
                  </a:lnTo>
                  <a:close/>
                </a:path>
                <a:path w="543560" h="176529">
                  <a:moveTo>
                    <a:pt x="527659" y="50800"/>
                  </a:moveTo>
                  <a:lnTo>
                    <a:pt x="431647" y="50800"/>
                  </a:lnTo>
                  <a:lnTo>
                    <a:pt x="431647" y="45720"/>
                  </a:lnTo>
                  <a:lnTo>
                    <a:pt x="524421" y="45720"/>
                  </a:lnTo>
                  <a:lnTo>
                    <a:pt x="524421" y="26670"/>
                  </a:lnTo>
                  <a:lnTo>
                    <a:pt x="524421" y="20320"/>
                  </a:lnTo>
                  <a:lnTo>
                    <a:pt x="524421" y="0"/>
                  </a:lnTo>
                  <a:lnTo>
                    <a:pt x="401167" y="0"/>
                  </a:lnTo>
                  <a:lnTo>
                    <a:pt x="401167" y="20320"/>
                  </a:lnTo>
                  <a:lnTo>
                    <a:pt x="493941" y="20320"/>
                  </a:lnTo>
                  <a:lnTo>
                    <a:pt x="493941" y="26670"/>
                  </a:lnTo>
                  <a:lnTo>
                    <a:pt x="401167" y="26670"/>
                  </a:lnTo>
                  <a:lnTo>
                    <a:pt x="401167" y="45720"/>
                  </a:lnTo>
                  <a:lnTo>
                    <a:pt x="401167" y="50800"/>
                  </a:lnTo>
                  <a:lnTo>
                    <a:pt x="401167" y="71120"/>
                  </a:lnTo>
                  <a:lnTo>
                    <a:pt x="527659" y="71120"/>
                  </a:lnTo>
                  <a:lnTo>
                    <a:pt x="527659" y="50800"/>
                  </a:lnTo>
                  <a:close/>
                </a:path>
                <a:path w="543560" h="176529">
                  <a:moveTo>
                    <a:pt x="529183" y="156210"/>
                  </a:moveTo>
                  <a:lnTo>
                    <a:pt x="429933" y="156210"/>
                  </a:lnTo>
                  <a:lnTo>
                    <a:pt x="429933" y="149860"/>
                  </a:lnTo>
                  <a:lnTo>
                    <a:pt x="524802" y="149860"/>
                  </a:lnTo>
                  <a:lnTo>
                    <a:pt x="524802" y="130810"/>
                  </a:lnTo>
                  <a:lnTo>
                    <a:pt x="524802" y="125730"/>
                  </a:lnTo>
                  <a:lnTo>
                    <a:pt x="524802" y="105410"/>
                  </a:lnTo>
                  <a:lnTo>
                    <a:pt x="399262" y="105410"/>
                  </a:lnTo>
                  <a:lnTo>
                    <a:pt x="399262" y="125730"/>
                  </a:lnTo>
                  <a:lnTo>
                    <a:pt x="494322" y="125730"/>
                  </a:lnTo>
                  <a:lnTo>
                    <a:pt x="494322" y="130810"/>
                  </a:lnTo>
                  <a:lnTo>
                    <a:pt x="399453" y="130810"/>
                  </a:lnTo>
                  <a:lnTo>
                    <a:pt x="399453" y="149860"/>
                  </a:lnTo>
                  <a:lnTo>
                    <a:pt x="399453" y="156210"/>
                  </a:lnTo>
                  <a:lnTo>
                    <a:pt x="399453" y="176530"/>
                  </a:lnTo>
                  <a:lnTo>
                    <a:pt x="529183" y="176530"/>
                  </a:lnTo>
                  <a:lnTo>
                    <a:pt x="529183" y="156210"/>
                  </a:lnTo>
                  <a:close/>
                </a:path>
                <a:path w="543560" h="176529">
                  <a:moveTo>
                    <a:pt x="543471" y="77139"/>
                  </a:moveTo>
                  <a:lnTo>
                    <a:pt x="381736" y="77139"/>
                  </a:lnTo>
                  <a:lnTo>
                    <a:pt x="381736" y="99047"/>
                  </a:lnTo>
                  <a:lnTo>
                    <a:pt x="543471" y="99047"/>
                  </a:lnTo>
                  <a:lnTo>
                    <a:pt x="543471" y="77139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grpSp>
        <p:nvGrpSpPr>
          <p:cNvPr id="460" name="object 125"/>
          <p:cNvGrpSpPr/>
          <p:nvPr/>
        </p:nvGrpSpPr>
        <p:grpSpPr>
          <a:xfrm rot="0">
            <a:off x="2644825" y="7639762"/>
            <a:ext cx="742950" cy="203835"/>
            <a:chOff x="2644825" y="4393229"/>
            <a:chExt cx="742950" cy="203835"/>
          </a:xfrm>
        </p:grpSpPr>
        <p:pic>
          <p:nvPicPr>
            <p:cNvPr id="461" name="object 126"/>
            <p:cNvPicPr/>
            <p:nvPr/>
          </p:nvPicPr>
          <p:blipFill rotWithShape="1">
            <a:blip r:embed="rId56"/>
            <a:stretch>
              <a:fillRect/>
            </a:stretch>
          </p:blipFill>
          <p:spPr>
            <a:xfrm>
              <a:off x="2644825" y="4393229"/>
              <a:ext cx="147820" cy="176775"/>
            </a:xfrm>
            <a:prstGeom prst="rect">
              <a:avLst/>
            </a:prstGeom>
          </p:spPr>
        </p:pic>
        <p:pic>
          <p:nvPicPr>
            <p:cNvPr id="462" name="object 127"/>
            <p:cNvPicPr/>
            <p:nvPr/>
          </p:nvPicPr>
          <p:blipFill rotWithShape="1">
            <a:blip r:embed="rId57"/>
            <a:stretch>
              <a:fillRect/>
            </a:stretch>
          </p:blipFill>
          <p:spPr>
            <a:xfrm>
              <a:off x="2822553" y="4393229"/>
              <a:ext cx="144772" cy="178680"/>
            </a:xfrm>
            <a:prstGeom prst="rect">
              <a:avLst/>
            </a:prstGeom>
          </p:spPr>
        </p:pic>
        <p:pic>
          <p:nvPicPr>
            <p:cNvPr id="463" name="object 128"/>
            <p:cNvPicPr/>
            <p:nvPr/>
          </p:nvPicPr>
          <p:blipFill rotWithShape="1">
            <a:blip r:embed="rId58"/>
            <a:stretch>
              <a:fillRect/>
            </a:stretch>
          </p:blipFill>
          <p:spPr>
            <a:xfrm>
              <a:off x="2988851" y="4393229"/>
              <a:ext cx="328977" cy="178489"/>
            </a:xfrm>
            <a:prstGeom prst="rect">
              <a:avLst/>
            </a:prstGeom>
          </p:spPr>
        </p:pic>
        <p:sp>
          <p:nvSpPr>
            <p:cNvPr id="464" name="object 129"/>
            <p:cNvSpPr/>
            <p:nvPr/>
          </p:nvSpPr>
          <p:spPr>
            <a:xfrm>
              <a:off x="3339734" y="4514381"/>
              <a:ext cx="47625" cy="83185"/>
            </a:xfrm>
            <a:custGeom>
              <a:avLst/>
              <a:gdLst/>
              <a:rect l="l" t="t" r="r" b="b"/>
              <a:pathLst>
                <a:path w="47625" h="83185">
                  <a:moveTo>
                    <a:pt x="6857" y="82672"/>
                  </a:moveTo>
                  <a:lnTo>
                    <a:pt x="0" y="64576"/>
                  </a:lnTo>
                  <a:lnTo>
                    <a:pt x="10840" y="59528"/>
                  </a:lnTo>
                  <a:lnTo>
                    <a:pt x="18715" y="53194"/>
                  </a:lnTo>
                  <a:lnTo>
                    <a:pt x="23519" y="45932"/>
                  </a:lnTo>
                  <a:lnTo>
                    <a:pt x="25144" y="38098"/>
                  </a:lnTo>
                  <a:lnTo>
                    <a:pt x="23430" y="38098"/>
                  </a:lnTo>
                  <a:lnTo>
                    <a:pt x="15855" y="36836"/>
                  </a:lnTo>
                  <a:lnTo>
                    <a:pt x="9405" y="33145"/>
                  </a:lnTo>
                  <a:lnTo>
                    <a:pt x="4920" y="27168"/>
                  </a:lnTo>
                  <a:lnTo>
                    <a:pt x="3238" y="19049"/>
                  </a:lnTo>
                  <a:lnTo>
                    <a:pt x="4881" y="11250"/>
                  </a:lnTo>
                  <a:lnTo>
                    <a:pt x="9381" y="5238"/>
                  </a:lnTo>
                  <a:lnTo>
                    <a:pt x="16096" y="1369"/>
                  </a:lnTo>
                  <a:lnTo>
                    <a:pt x="24382" y="0"/>
                  </a:lnTo>
                  <a:lnTo>
                    <a:pt x="34252" y="2154"/>
                  </a:lnTo>
                  <a:lnTo>
                    <a:pt x="41479" y="8381"/>
                  </a:lnTo>
                  <a:lnTo>
                    <a:pt x="45920" y="18322"/>
                  </a:lnTo>
                  <a:lnTo>
                    <a:pt x="47432" y="31621"/>
                  </a:lnTo>
                  <a:lnTo>
                    <a:pt x="44789" y="48839"/>
                  </a:lnTo>
                  <a:lnTo>
                    <a:pt x="37002" y="63361"/>
                  </a:lnTo>
                  <a:lnTo>
                    <a:pt x="24287" y="74776"/>
                  </a:lnTo>
                  <a:lnTo>
                    <a:pt x="6857" y="82672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grpSp>
        <p:nvGrpSpPr>
          <p:cNvPr id="465" name="object 130"/>
          <p:cNvGrpSpPr/>
          <p:nvPr/>
        </p:nvGrpSpPr>
        <p:grpSpPr>
          <a:xfrm rot="0">
            <a:off x="955166" y="8023038"/>
            <a:ext cx="928369" cy="161290"/>
            <a:chOff x="955166" y="4776505"/>
            <a:chExt cx="928369" cy="161290"/>
          </a:xfrm>
        </p:grpSpPr>
        <p:sp>
          <p:nvSpPr>
            <p:cNvPr id="466" name="object 131"/>
            <p:cNvSpPr/>
            <p:nvPr/>
          </p:nvSpPr>
          <p:spPr>
            <a:xfrm>
              <a:off x="955154" y="4776507"/>
              <a:ext cx="551180" cy="161290"/>
            </a:xfrm>
            <a:custGeom>
              <a:avLst/>
              <a:gdLst/>
              <a:rect l="l" t="t" r="r" b="b"/>
              <a:pathLst>
                <a:path w="551180" h="161289">
                  <a:moveTo>
                    <a:pt x="172593" y="16573"/>
                  </a:moveTo>
                  <a:lnTo>
                    <a:pt x="140208" y="16573"/>
                  </a:lnTo>
                  <a:lnTo>
                    <a:pt x="131064" y="81153"/>
                  </a:lnTo>
                  <a:lnTo>
                    <a:pt x="125730" y="126111"/>
                  </a:lnTo>
                  <a:lnTo>
                    <a:pt x="124777" y="126111"/>
                  </a:lnTo>
                  <a:lnTo>
                    <a:pt x="116586" y="81153"/>
                  </a:lnTo>
                  <a:lnTo>
                    <a:pt x="101727" y="16573"/>
                  </a:lnTo>
                  <a:lnTo>
                    <a:pt x="73152" y="16573"/>
                  </a:lnTo>
                  <a:lnTo>
                    <a:pt x="58674" y="81153"/>
                  </a:lnTo>
                  <a:lnTo>
                    <a:pt x="50292" y="126111"/>
                  </a:lnTo>
                  <a:lnTo>
                    <a:pt x="49530" y="126111"/>
                  </a:lnTo>
                  <a:lnTo>
                    <a:pt x="43815" y="81153"/>
                  </a:lnTo>
                  <a:lnTo>
                    <a:pt x="34861" y="16573"/>
                  </a:lnTo>
                  <a:lnTo>
                    <a:pt x="0" y="16573"/>
                  </a:lnTo>
                  <a:lnTo>
                    <a:pt x="25908" y="158305"/>
                  </a:lnTo>
                  <a:lnTo>
                    <a:pt x="68008" y="158305"/>
                  </a:lnTo>
                  <a:lnTo>
                    <a:pt x="80391" y="96583"/>
                  </a:lnTo>
                  <a:lnTo>
                    <a:pt x="85915" y="63627"/>
                  </a:lnTo>
                  <a:lnTo>
                    <a:pt x="86868" y="63627"/>
                  </a:lnTo>
                  <a:lnTo>
                    <a:pt x="89281" y="80035"/>
                  </a:lnTo>
                  <a:lnTo>
                    <a:pt x="92392" y="96583"/>
                  </a:lnTo>
                  <a:lnTo>
                    <a:pt x="105156" y="158305"/>
                  </a:lnTo>
                  <a:lnTo>
                    <a:pt x="148018" y="158305"/>
                  </a:lnTo>
                  <a:lnTo>
                    <a:pt x="172593" y="16573"/>
                  </a:lnTo>
                  <a:close/>
                </a:path>
                <a:path w="551180" h="161289">
                  <a:moveTo>
                    <a:pt x="220980" y="49911"/>
                  </a:moveTo>
                  <a:lnTo>
                    <a:pt x="187261" y="49911"/>
                  </a:lnTo>
                  <a:lnTo>
                    <a:pt x="187261" y="158305"/>
                  </a:lnTo>
                  <a:lnTo>
                    <a:pt x="220980" y="158305"/>
                  </a:lnTo>
                  <a:lnTo>
                    <a:pt x="220980" y="49911"/>
                  </a:lnTo>
                  <a:close/>
                </a:path>
                <a:path w="551180" h="161289">
                  <a:moveTo>
                    <a:pt x="223456" y="17526"/>
                  </a:moveTo>
                  <a:lnTo>
                    <a:pt x="222021" y="10452"/>
                  </a:lnTo>
                  <a:lnTo>
                    <a:pt x="218046" y="4914"/>
                  </a:lnTo>
                  <a:lnTo>
                    <a:pt x="211963" y="1295"/>
                  </a:lnTo>
                  <a:lnTo>
                    <a:pt x="204216" y="0"/>
                  </a:lnTo>
                  <a:lnTo>
                    <a:pt x="196354" y="1295"/>
                  </a:lnTo>
                  <a:lnTo>
                    <a:pt x="190207" y="4914"/>
                  </a:lnTo>
                  <a:lnTo>
                    <a:pt x="186207" y="10452"/>
                  </a:lnTo>
                  <a:lnTo>
                    <a:pt x="184785" y="17526"/>
                  </a:lnTo>
                  <a:lnTo>
                    <a:pt x="186207" y="24498"/>
                  </a:lnTo>
                  <a:lnTo>
                    <a:pt x="190207" y="29984"/>
                  </a:lnTo>
                  <a:lnTo>
                    <a:pt x="196354" y="33578"/>
                  </a:lnTo>
                  <a:lnTo>
                    <a:pt x="204216" y="34861"/>
                  </a:lnTo>
                  <a:lnTo>
                    <a:pt x="211963" y="33578"/>
                  </a:lnTo>
                  <a:lnTo>
                    <a:pt x="218046" y="29984"/>
                  </a:lnTo>
                  <a:lnTo>
                    <a:pt x="222021" y="24498"/>
                  </a:lnTo>
                  <a:lnTo>
                    <a:pt x="223456" y="17526"/>
                  </a:lnTo>
                  <a:close/>
                </a:path>
                <a:path w="551180" h="161289">
                  <a:moveTo>
                    <a:pt x="313740" y="156972"/>
                  </a:moveTo>
                  <a:lnTo>
                    <a:pt x="308406" y="132588"/>
                  </a:lnTo>
                  <a:lnTo>
                    <a:pt x="301929" y="134493"/>
                  </a:lnTo>
                  <a:lnTo>
                    <a:pt x="290499" y="134493"/>
                  </a:lnTo>
                  <a:lnTo>
                    <a:pt x="284784" y="129730"/>
                  </a:lnTo>
                  <a:lnTo>
                    <a:pt x="284784" y="76390"/>
                  </a:lnTo>
                  <a:lnTo>
                    <a:pt x="310311" y="76390"/>
                  </a:lnTo>
                  <a:lnTo>
                    <a:pt x="310311" y="49911"/>
                  </a:lnTo>
                  <a:lnTo>
                    <a:pt x="284784" y="49911"/>
                  </a:lnTo>
                  <a:lnTo>
                    <a:pt x="284784" y="21336"/>
                  </a:lnTo>
                  <a:lnTo>
                    <a:pt x="256590" y="21336"/>
                  </a:lnTo>
                  <a:lnTo>
                    <a:pt x="252780" y="49911"/>
                  </a:lnTo>
                  <a:lnTo>
                    <a:pt x="236220" y="51244"/>
                  </a:lnTo>
                  <a:lnTo>
                    <a:pt x="236220" y="76390"/>
                  </a:lnTo>
                  <a:lnTo>
                    <a:pt x="250888" y="76390"/>
                  </a:lnTo>
                  <a:lnTo>
                    <a:pt x="250888" y="118110"/>
                  </a:lnTo>
                  <a:lnTo>
                    <a:pt x="253034" y="135648"/>
                  </a:lnTo>
                  <a:lnTo>
                    <a:pt x="259816" y="149186"/>
                  </a:lnTo>
                  <a:lnTo>
                    <a:pt x="271691" y="157886"/>
                  </a:lnTo>
                  <a:lnTo>
                    <a:pt x="289166" y="160972"/>
                  </a:lnTo>
                  <a:lnTo>
                    <a:pt x="300215" y="160972"/>
                  </a:lnTo>
                  <a:lnTo>
                    <a:pt x="313740" y="156972"/>
                  </a:lnTo>
                  <a:close/>
                </a:path>
                <a:path w="551180" h="161289">
                  <a:moveTo>
                    <a:pt x="428421" y="91249"/>
                  </a:moveTo>
                  <a:lnTo>
                    <a:pt x="426478" y="72961"/>
                  </a:lnTo>
                  <a:lnTo>
                    <a:pt x="420420" y="59105"/>
                  </a:lnTo>
                  <a:lnTo>
                    <a:pt x="409930" y="50317"/>
                  </a:lnTo>
                  <a:lnTo>
                    <a:pt x="394703" y="47244"/>
                  </a:lnTo>
                  <a:lnTo>
                    <a:pt x="384429" y="48514"/>
                  </a:lnTo>
                  <a:lnTo>
                    <a:pt x="375564" y="51866"/>
                  </a:lnTo>
                  <a:lnTo>
                    <a:pt x="367969" y="56565"/>
                  </a:lnTo>
                  <a:lnTo>
                    <a:pt x="361556" y="61912"/>
                  </a:lnTo>
                  <a:lnTo>
                    <a:pt x="363080" y="42672"/>
                  </a:lnTo>
                  <a:lnTo>
                    <a:pt x="363080" y="6096"/>
                  </a:lnTo>
                  <a:lnTo>
                    <a:pt x="329361" y="6096"/>
                  </a:lnTo>
                  <a:lnTo>
                    <a:pt x="329361" y="158305"/>
                  </a:lnTo>
                  <a:lnTo>
                    <a:pt x="363080" y="158305"/>
                  </a:lnTo>
                  <a:lnTo>
                    <a:pt x="363080" y="85915"/>
                  </a:lnTo>
                  <a:lnTo>
                    <a:pt x="369747" y="79629"/>
                  </a:lnTo>
                  <a:lnTo>
                    <a:pt x="374319" y="76200"/>
                  </a:lnTo>
                  <a:lnTo>
                    <a:pt x="390512" y="76200"/>
                  </a:lnTo>
                  <a:lnTo>
                    <a:pt x="394512" y="80581"/>
                  </a:lnTo>
                  <a:lnTo>
                    <a:pt x="394512" y="158305"/>
                  </a:lnTo>
                  <a:lnTo>
                    <a:pt x="428421" y="158305"/>
                  </a:lnTo>
                  <a:lnTo>
                    <a:pt x="428421" y="91249"/>
                  </a:lnTo>
                  <a:close/>
                </a:path>
                <a:path w="551180" h="161289">
                  <a:moveTo>
                    <a:pt x="550900" y="6096"/>
                  </a:moveTo>
                  <a:lnTo>
                    <a:pt x="516801" y="6096"/>
                  </a:lnTo>
                  <a:lnTo>
                    <a:pt x="516801" y="42291"/>
                  </a:lnTo>
                  <a:lnTo>
                    <a:pt x="518134" y="58483"/>
                  </a:lnTo>
                  <a:lnTo>
                    <a:pt x="516801" y="57327"/>
                  </a:lnTo>
                  <a:lnTo>
                    <a:pt x="516801" y="81343"/>
                  </a:lnTo>
                  <a:lnTo>
                    <a:pt x="516801" y="124015"/>
                  </a:lnTo>
                  <a:lnTo>
                    <a:pt x="512229" y="131064"/>
                  </a:lnTo>
                  <a:lnTo>
                    <a:pt x="507085" y="133159"/>
                  </a:lnTo>
                  <a:lnTo>
                    <a:pt x="500621" y="133159"/>
                  </a:lnTo>
                  <a:lnTo>
                    <a:pt x="492823" y="131457"/>
                  </a:lnTo>
                  <a:lnTo>
                    <a:pt x="487019" y="126174"/>
                  </a:lnTo>
                  <a:lnTo>
                    <a:pt x="483387" y="117005"/>
                  </a:lnTo>
                  <a:lnTo>
                    <a:pt x="482142" y="103632"/>
                  </a:lnTo>
                  <a:lnTo>
                    <a:pt x="483628" y="90703"/>
                  </a:lnTo>
                  <a:lnTo>
                    <a:pt x="487591" y="81749"/>
                  </a:lnTo>
                  <a:lnTo>
                    <a:pt x="493306" y="76542"/>
                  </a:lnTo>
                  <a:lnTo>
                    <a:pt x="500049" y="74866"/>
                  </a:lnTo>
                  <a:lnTo>
                    <a:pt x="505752" y="74866"/>
                  </a:lnTo>
                  <a:lnTo>
                    <a:pt x="511657" y="76581"/>
                  </a:lnTo>
                  <a:lnTo>
                    <a:pt x="516801" y="81343"/>
                  </a:lnTo>
                  <a:lnTo>
                    <a:pt x="516801" y="57327"/>
                  </a:lnTo>
                  <a:lnTo>
                    <a:pt x="512775" y="53835"/>
                  </a:lnTo>
                  <a:lnTo>
                    <a:pt x="506945" y="50292"/>
                  </a:lnTo>
                  <a:lnTo>
                    <a:pt x="500189" y="48031"/>
                  </a:lnTo>
                  <a:lnTo>
                    <a:pt x="492048" y="47244"/>
                  </a:lnTo>
                  <a:lnTo>
                    <a:pt x="475564" y="51130"/>
                  </a:lnTo>
                  <a:lnTo>
                    <a:pt x="461225" y="62369"/>
                  </a:lnTo>
                  <a:lnTo>
                    <a:pt x="451116" y="80276"/>
                  </a:lnTo>
                  <a:lnTo>
                    <a:pt x="447281" y="104203"/>
                  </a:lnTo>
                  <a:lnTo>
                    <a:pt x="450405" y="127939"/>
                  </a:lnTo>
                  <a:lnTo>
                    <a:pt x="459320" y="145796"/>
                  </a:lnTo>
                  <a:lnTo>
                    <a:pt x="473316" y="157048"/>
                  </a:lnTo>
                  <a:lnTo>
                    <a:pt x="491667" y="160972"/>
                  </a:lnTo>
                  <a:lnTo>
                    <a:pt x="499364" y="159981"/>
                  </a:lnTo>
                  <a:lnTo>
                    <a:pt x="506857" y="157251"/>
                  </a:lnTo>
                  <a:lnTo>
                    <a:pt x="513842" y="153098"/>
                  </a:lnTo>
                  <a:lnTo>
                    <a:pt x="520039" y="147828"/>
                  </a:lnTo>
                  <a:lnTo>
                    <a:pt x="520801" y="147828"/>
                  </a:lnTo>
                  <a:lnTo>
                    <a:pt x="523278" y="158305"/>
                  </a:lnTo>
                  <a:lnTo>
                    <a:pt x="550900" y="158305"/>
                  </a:lnTo>
                  <a:lnTo>
                    <a:pt x="550900" y="147828"/>
                  </a:lnTo>
                  <a:lnTo>
                    <a:pt x="550900" y="133159"/>
                  </a:lnTo>
                  <a:lnTo>
                    <a:pt x="550900" y="74866"/>
                  </a:lnTo>
                  <a:lnTo>
                    <a:pt x="550900" y="58483"/>
                  </a:lnTo>
                  <a:lnTo>
                    <a:pt x="550900" y="6096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467" name="object 132"/>
            <p:cNvPicPr/>
            <p:nvPr/>
          </p:nvPicPr>
          <p:blipFill rotWithShape="1">
            <a:blip r:embed="rId59"/>
            <a:stretch>
              <a:fillRect/>
            </a:stretch>
          </p:blipFill>
          <p:spPr>
            <a:xfrm>
              <a:off x="1531400" y="4823747"/>
              <a:ext cx="351835" cy="113722"/>
            </a:xfrm>
            <a:prstGeom prst="rect">
              <a:avLst/>
            </a:prstGeom>
          </p:spPr>
        </p:pic>
      </p:grpSp>
      <p:sp>
        <p:nvSpPr>
          <p:cNvPr id="468" name="object 133"/>
          <p:cNvSpPr/>
          <p:nvPr/>
        </p:nvSpPr>
        <p:spPr>
          <a:xfrm>
            <a:off x="1940560" y="8020183"/>
            <a:ext cx="674370" cy="180340"/>
          </a:xfrm>
          <a:custGeom>
            <a:avLst/>
            <a:gdLst/>
            <a:rect l="l" t="t" r="r" b="b"/>
            <a:pathLst>
              <a:path w="674369" h="180339">
                <a:moveTo>
                  <a:pt x="121920" y="2857"/>
                </a:moveTo>
                <a:lnTo>
                  <a:pt x="93345" y="2857"/>
                </a:lnTo>
                <a:lnTo>
                  <a:pt x="93345" y="66675"/>
                </a:lnTo>
                <a:lnTo>
                  <a:pt x="76962" y="66675"/>
                </a:lnTo>
                <a:lnTo>
                  <a:pt x="76962" y="91249"/>
                </a:lnTo>
                <a:lnTo>
                  <a:pt x="93345" y="91249"/>
                </a:lnTo>
                <a:lnTo>
                  <a:pt x="93345" y="119824"/>
                </a:lnTo>
                <a:lnTo>
                  <a:pt x="79489" y="108775"/>
                </a:lnTo>
                <a:lnTo>
                  <a:pt x="77711" y="107365"/>
                </a:lnTo>
                <a:lnTo>
                  <a:pt x="68033" y="91554"/>
                </a:lnTo>
                <a:lnTo>
                  <a:pt x="63093" y="73507"/>
                </a:lnTo>
                <a:lnTo>
                  <a:pt x="61722" y="54292"/>
                </a:lnTo>
                <a:lnTo>
                  <a:pt x="61722" y="53340"/>
                </a:lnTo>
                <a:lnTo>
                  <a:pt x="86296" y="53340"/>
                </a:lnTo>
                <a:lnTo>
                  <a:pt x="86296" y="28765"/>
                </a:lnTo>
                <a:lnTo>
                  <a:pt x="61722" y="28765"/>
                </a:lnTo>
                <a:lnTo>
                  <a:pt x="61722" y="6096"/>
                </a:lnTo>
                <a:lnTo>
                  <a:pt x="32575" y="6096"/>
                </a:lnTo>
                <a:lnTo>
                  <a:pt x="32575" y="28765"/>
                </a:lnTo>
                <a:lnTo>
                  <a:pt x="7810" y="28765"/>
                </a:lnTo>
                <a:lnTo>
                  <a:pt x="7810" y="53340"/>
                </a:lnTo>
                <a:lnTo>
                  <a:pt x="32575" y="53340"/>
                </a:lnTo>
                <a:lnTo>
                  <a:pt x="32575" y="54292"/>
                </a:lnTo>
                <a:lnTo>
                  <a:pt x="31178" y="74244"/>
                </a:lnTo>
                <a:lnTo>
                  <a:pt x="26149" y="93459"/>
                </a:lnTo>
                <a:lnTo>
                  <a:pt x="16179" y="110578"/>
                </a:lnTo>
                <a:lnTo>
                  <a:pt x="0" y="124206"/>
                </a:lnTo>
                <a:lnTo>
                  <a:pt x="17145" y="147256"/>
                </a:lnTo>
                <a:lnTo>
                  <a:pt x="27343" y="140004"/>
                </a:lnTo>
                <a:lnTo>
                  <a:pt x="35712" y="131013"/>
                </a:lnTo>
                <a:lnTo>
                  <a:pt x="42379" y="120523"/>
                </a:lnTo>
                <a:lnTo>
                  <a:pt x="47434" y="108775"/>
                </a:lnTo>
                <a:lnTo>
                  <a:pt x="52781" y="119354"/>
                </a:lnTo>
                <a:lnTo>
                  <a:pt x="59499" y="128676"/>
                </a:lnTo>
                <a:lnTo>
                  <a:pt x="67767" y="136575"/>
                </a:lnTo>
                <a:lnTo>
                  <a:pt x="77724" y="142875"/>
                </a:lnTo>
                <a:lnTo>
                  <a:pt x="93345" y="121348"/>
                </a:lnTo>
                <a:lnTo>
                  <a:pt x="93345" y="171640"/>
                </a:lnTo>
                <a:lnTo>
                  <a:pt x="121920" y="171640"/>
                </a:lnTo>
                <a:lnTo>
                  <a:pt x="121920" y="121348"/>
                </a:lnTo>
                <a:lnTo>
                  <a:pt x="121920" y="119824"/>
                </a:lnTo>
                <a:lnTo>
                  <a:pt x="121920" y="2857"/>
                </a:lnTo>
                <a:close/>
              </a:path>
              <a:path w="674369" h="180339">
                <a:moveTo>
                  <a:pt x="158673" y="381"/>
                </a:moveTo>
                <a:lnTo>
                  <a:pt x="129527" y="381"/>
                </a:lnTo>
                <a:lnTo>
                  <a:pt x="129527" y="179070"/>
                </a:lnTo>
                <a:lnTo>
                  <a:pt x="158673" y="179070"/>
                </a:lnTo>
                <a:lnTo>
                  <a:pt x="158673" y="381"/>
                </a:lnTo>
                <a:close/>
              </a:path>
              <a:path w="674369" h="180339">
                <a:moveTo>
                  <a:pt x="324980" y="14668"/>
                </a:moveTo>
                <a:lnTo>
                  <a:pt x="195249" y="14668"/>
                </a:lnTo>
                <a:lnTo>
                  <a:pt x="195249" y="38862"/>
                </a:lnTo>
                <a:lnTo>
                  <a:pt x="294690" y="38862"/>
                </a:lnTo>
                <a:lnTo>
                  <a:pt x="294690" y="55054"/>
                </a:lnTo>
                <a:lnTo>
                  <a:pt x="294309" y="63627"/>
                </a:lnTo>
                <a:lnTo>
                  <a:pt x="189915" y="66484"/>
                </a:lnTo>
                <a:lnTo>
                  <a:pt x="193535" y="91059"/>
                </a:lnTo>
                <a:lnTo>
                  <a:pt x="292404" y="86296"/>
                </a:lnTo>
                <a:lnTo>
                  <a:pt x="291287" y="94881"/>
                </a:lnTo>
                <a:lnTo>
                  <a:pt x="289877" y="103797"/>
                </a:lnTo>
                <a:lnTo>
                  <a:pt x="288112" y="113106"/>
                </a:lnTo>
                <a:lnTo>
                  <a:pt x="285927" y="122872"/>
                </a:lnTo>
                <a:lnTo>
                  <a:pt x="316217" y="125730"/>
                </a:lnTo>
                <a:lnTo>
                  <a:pt x="321284" y="98107"/>
                </a:lnTo>
                <a:lnTo>
                  <a:pt x="322592" y="86296"/>
                </a:lnTo>
                <a:lnTo>
                  <a:pt x="323875" y="74777"/>
                </a:lnTo>
                <a:lnTo>
                  <a:pt x="324840" y="54152"/>
                </a:lnTo>
                <a:lnTo>
                  <a:pt x="324942" y="38862"/>
                </a:lnTo>
                <a:lnTo>
                  <a:pt x="324980" y="14668"/>
                </a:lnTo>
                <a:close/>
              </a:path>
              <a:path w="674369" h="180339">
                <a:moveTo>
                  <a:pt x="339458" y="135255"/>
                </a:moveTo>
                <a:lnTo>
                  <a:pt x="177723" y="135255"/>
                </a:lnTo>
                <a:lnTo>
                  <a:pt x="177723" y="160020"/>
                </a:lnTo>
                <a:lnTo>
                  <a:pt x="339458" y="160020"/>
                </a:lnTo>
                <a:lnTo>
                  <a:pt x="339458" y="135255"/>
                </a:lnTo>
                <a:close/>
              </a:path>
              <a:path w="674369" h="180339">
                <a:moveTo>
                  <a:pt x="455269" y="102489"/>
                </a:moveTo>
                <a:lnTo>
                  <a:pt x="453034" y="83439"/>
                </a:lnTo>
                <a:lnTo>
                  <a:pt x="452412" y="78105"/>
                </a:lnTo>
                <a:lnTo>
                  <a:pt x="437807" y="80568"/>
                </a:lnTo>
                <a:lnTo>
                  <a:pt x="422744" y="82130"/>
                </a:lnTo>
                <a:lnTo>
                  <a:pt x="406184" y="83007"/>
                </a:lnTo>
                <a:lnTo>
                  <a:pt x="387070" y="83439"/>
                </a:lnTo>
                <a:lnTo>
                  <a:pt x="387070" y="69913"/>
                </a:lnTo>
                <a:lnTo>
                  <a:pt x="438696" y="69913"/>
                </a:lnTo>
                <a:lnTo>
                  <a:pt x="438696" y="10858"/>
                </a:lnTo>
                <a:lnTo>
                  <a:pt x="356412" y="10858"/>
                </a:lnTo>
                <a:lnTo>
                  <a:pt x="356412" y="35052"/>
                </a:lnTo>
                <a:lnTo>
                  <a:pt x="408216" y="35052"/>
                </a:lnTo>
                <a:lnTo>
                  <a:pt x="408216" y="47244"/>
                </a:lnTo>
                <a:lnTo>
                  <a:pt x="356603" y="47244"/>
                </a:lnTo>
                <a:lnTo>
                  <a:pt x="356603" y="107823"/>
                </a:lnTo>
                <a:lnTo>
                  <a:pt x="372224" y="107823"/>
                </a:lnTo>
                <a:lnTo>
                  <a:pt x="397764" y="107632"/>
                </a:lnTo>
                <a:lnTo>
                  <a:pt x="419100" y="106870"/>
                </a:lnTo>
                <a:lnTo>
                  <a:pt x="437769" y="105244"/>
                </a:lnTo>
                <a:lnTo>
                  <a:pt x="455269" y="102489"/>
                </a:lnTo>
                <a:close/>
              </a:path>
              <a:path w="674369" h="180339">
                <a:moveTo>
                  <a:pt x="498513" y="152400"/>
                </a:moveTo>
                <a:lnTo>
                  <a:pt x="406501" y="152400"/>
                </a:lnTo>
                <a:lnTo>
                  <a:pt x="406501" y="121348"/>
                </a:lnTo>
                <a:lnTo>
                  <a:pt x="375653" y="121348"/>
                </a:lnTo>
                <a:lnTo>
                  <a:pt x="375653" y="176593"/>
                </a:lnTo>
                <a:lnTo>
                  <a:pt x="498513" y="176593"/>
                </a:lnTo>
                <a:lnTo>
                  <a:pt x="498513" y="152400"/>
                </a:lnTo>
                <a:close/>
              </a:path>
              <a:path w="674369" h="180339">
                <a:moveTo>
                  <a:pt x="515086" y="50101"/>
                </a:moveTo>
                <a:lnTo>
                  <a:pt x="492798" y="50101"/>
                </a:lnTo>
                <a:lnTo>
                  <a:pt x="492798" y="571"/>
                </a:lnTo>
                <a:lnTo>
                  <a:pt x="461937" y="571"/>
                </a:lnTo>
                <a:lnTo>
                  <a:pt x="461937" y="132207"/>
                </a:lnTo>
                <a:lnTo>
                  <a:pt x="492798" y="132207"/>
                </a:lnTo>
                <a:lnTo>
                  <a:pt x="492798" y="75057"/>
                </a:lnTo>
                <a:lnTo>
                  <a:pt x="515086" y="75057"/>
                </a:lnTo>
                <a:lnTo>
                  <a:pt x="515086" y="50101"/>
                </a:lnTo>
                <a:close/>
              </a:path>
              <a:path w="674369" h="180339">
                <a:moveTo>
                  <a:pt x="624243" y="76771"/>
                </a:moveTo>
                <a:lnTo>
                  <a:pt x="610616" y="29387"/>
                </a:lnTo>
                <a:lnTo>
                  <a:pt x="594715" y="16332"/>
                </a:lnTo>
                <a:lnTo>
                  <a:pt x="594715" y="76771"/>
                </a:lnTo>
                <a:lnTo>
                  <a:pt x="593407" y="93129"/>
                </a:lnTo>
                <a:lnTo>
                  <a:pt x="589711" y="104584"/>
                </a:lnTo>
                <a:lnTo>
                  <a:pt x="583946" y="111328"/>
                </a:lnTo>
                <a:lnTo>
                  <a:pt x="576427" y="113538"/>
                </a:lnTo>
                <a:lnTo>
                  <a:pt x="568909" y="111328"/>
                </a:lnTo>
                <a:lnTo>
                  <a:pt x="563143" y="104584"/>
                </a:lnTo>
                <a:lnTo>
                  <a:pt x="559435" y="93129"/>
                </a:lnTo>
                <a:lnTo>
                  <a:pt x="558139" y="76771"/>
                </a:lnTo>
                <a:lnTo>
                  <a:pt x="559435" y="60413"/>
                </a:lnTo>
                <a:lnTo>
                  <a:pt x="563143" y="48958"/>
                </a:lnTo>
                <a:lnTo>
                  <a:pt x="568909" y="42214"/>
                </a:lnTo>
                <a:lnTo>
                  <a:pt x="576427" y="40005"/>
                </a:lnTo>
                <a:lnTo>
                  <a:pt x="583946" y="42214"/>
                </a:lnTo>
                <a:lnTo>
                  <a:pt x="589711" y="48958"/>
                </a:lnTo>
                <a:lnTo>
                  <a:pt x="593407" y="60413"/>
                </a:lnTo>
                <a:lnTo>
                  <a:pt x="594715" y="76771"/>
                </a:lnTo>
                <a:lnTo>
                  <a:pt x="594715" y="16332"/>
                </a:lnTo>
                <a:lnTo>
                  <a:pt x="542226" y="29387"/>
                </a:lnTo>
                <a:lnTo>
                  <a:pt x="528612" y="76771"/>
                </a:lnTo>
                <a:lnTo>
                  <a:pt x="532218" y="103771"/>
                </a:lnTo>
                <a:lnTo>
                  <a:pt x="542226" y="124155"/>
                </a:lnTo>
                <a:lnTo>
                  <a:pt x="557377" y="137045"/>
                </a:lnTo>
                <a:lnTo>
                  <a:pt x="576427" y="141541"/>
                </a:lnTo>
                <a:lnTo>
                  <a:pt x="595464" y="137045"/>
                </a:lnTo>
                <a:lnTo>
                  <a:pt x="610616" y="124155"/>
                </a:lnTo>
                <a:lnTo>
                  <a:pt x="615835" y="113538"/>
                </a:lnTo>
                <a:lnTo>
                  <a:pt x="620623" y="103771"/>
                </a:lnTo>
                <a:lnTo>
                  <a:pt x="624243" y="76771"/>
                </a:lnTo>
                <a:close/>
              </a:path>
              <a:path w="674369" h="180339">
                <a:moveTo>
                  <a:pt x="673760" y="0"/>
                </a:moveTo>
                <a:lnTo>
                  <a:pt x="642899" y="0"/>
                </a:lnTo>
                <a:lnTo>
                  <a:pt x="642899" y="179832"/>
                </a:lnTo>
                <a:lnTo>
                  <a:pt x="673760" y="179832"/>
                </a:lnTo>
                <a:lnTo>
                  <a:pt x="673760" y="0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grpSp>
        <p:nvGrpSpPr>
          <p:cNvPr id="469" name="object 134"/>
          <p:cNvGrpSpPr/>
          <p:nvPr/>
        </p:nvGrpSpPr>
        <p:grpSpPr>
          <a:xfrm rot="0">
            <a:off x="2686954" y="8019229"/>
            <a:ext cx="513715" cy="180975"/>
            <a:chOff x="2686954" y="4772695"/>
            <a:chExt cx="513715" cy="180975"/>
          </a:xfrm>
        </p:grpSpPr>
        <p:pic>
          <p:nvPicPr>
            <p:cNvPr id="470" name="object 135"/>
            <p:cNvPicPr/>
            <p:nvPr/>
          </p:nvPicPr>
          <p:blipFill rotWithShape="1">
            <a:blip r:embed="rId60"/>
            <a:stretch>
              <a:fillRect/>
            </a:stretch>
          </p:blipFill>
          <p:spPr>
            <a:xfrm>
              <a:off x="2686954" y="4772695"/>
              <a:ext cx="327834" cy="180394"/>
            </a:xfrm>
            <a:prstGeom prst="rect">
              <a:avLst/>
            </a:prstGeom>
          </p:spPr>
        </p:pic>
        <p:pic>
          <p:nvPicPr>
            <p:cNvPr id="471" name="object 136"/>
            <p:cNvPicPr/>
            <p:nvPr/>
          </p:nvPicPr>
          <p:blipFill rotWithShape="1">
            <a:blip r:embed="rId61"/>
            <a:stretch>
              <a:fillRect/>
            </a:stretch>
          </p:blipFill>
          <p:spPr>
            <a:xfrm>
              <a:off x="3034409" y="4774219"/>
              <a:ext cx="166107" cy="178489"/>
            </a:xfrm>
            <a:prstGeom prst="rect">
              <a:avLst/>
            </a:prstGeom>
          </p:spPr>
        </p:pic>
      </p:grpSp>
      <p:grpSp>
        <p:nvGrpSpPr>
          <p:cNvPr id="472" name="object 137"/>
          <p:cNvGrpSpPr/>
          <p:nvPr/>
        </p:nvGrpSpPr>
        <p:grpSpPr>
          <a:xfrm rot="0">
            <a:off x="3261483" y="8020372"/>
            <a:ext cx="567055" cy="179705"/>
            <a:chOff x="3261483" y="4773838"/>
            <a:chExt cx="567055" cy="179705"/>
          </a:xfrm>
        </p:grpSpPr>
        <p:pic>
          <p:nvPicPr>
            <p:cNvPr id="473" name="object 138"/>
            <p:cNvPicPr/>
            <p:nvPr/>
          </p:nvPicPr>
          <p:blipFill rotWithShape="1">
            <a:blip r:embed="rId62"/>
            <a:stretch>
              <a:fillRect/>
            </a:stretch>
          </p:blipFill>
          <p:spPr>
            <a:xfrm>
              <a:off x="3261483" y="4774029"/>
              <a:ext cx="150487" cy="176965"/>
            </a:xfrm>
            <a:prstGeom prst="rect">
              <a:avLst/>
            </a:prstGeom>
          </p:spPr>
        </p:pic>
        <p:pic>
          <p:nvPicPr>
            <p:cNvPr id="474" name="object 139"/>
            <p:cNvPicPr/>
            <p:nvPr/>
          </p:nvPicPr>
          <p:blipFill rotWithShape="1">
            <a:blip r:embed="rId63"/>
            <a:stretch>
              <a:fillRect/>
            </a:stretch>
          </p:blipFill>
          <p:spPr>
            <a:xfrm>
              <a:off x="3442830" y="4774029"/>
              <a:ext cx="142867" cy="178489"/>
            </a:xfrm>
            <a:prstGeom prst="rect">
              <a:avLst/>
            </a:prstGeom>
          </p:spPr>
        </p:pic>
        <p:pic>
          <p:nvPicPr>
            <p:cNvPr id="475" name="object 140"/>
            <p:cNvPicPr/>
            <p:nvPr/>
          </p:nvPicPr>
          <p:blipFill rotWithShape="1">
            <a:blip r:embed="rId64"/>
            <a:stretch>
              <a:fillRect/>
            </a:stretch>
          </p:blipFill>
          <p:spPr>
            <a:xfrm>
              <a:off x="3614271" y="4773838"/>
              <a:ext cx="213920" cy="179442"/>
            </a:xfrm>
            <a:prstGeom prst="rect">
              <a:avLst/>
            </a:prstGeom>
          </p:spPr>
        </p:pic>
      </p:grpSp>
      <p:sp>
        <p:nvSpPr>
          <p:cNvPr id="476" name="TextBox 475"/>
          <p:cNvSpPr txBox="1"/>
          <p:nvPr/>
        </p:nvSpPr>
        <p:spPr>
          <a:xfrm>
            <a:off x="7772400" y="4457700"/>
            <a:ext cx="422223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300" b="1"/>
              <a:t>8</a:t>
            </a:r>
            <a:r>
              <a:rPr lang="ko-KR" altLang="en-US" sz="1300" b="1"/>
              <a:t>자이상 영문</a:t>
            </a:r>
            <a:r>
              <a:rPr lang="en-US" altLang="ko-KR" sz="1300" b="1"/>
              <a:t>/</a:t>
            </a:r>
            <a:r>
              <a:rPr lang="ko-KR" altLang="en-US" sz="1300" b="1"/>
              <a:t>숫자만 기입</a:t>
            </a:r>
            <a:r>
              <a:rPr lang="en-US" altLang="ko-KR" sz="1300" b="1"/>
              <a:t>(</a:t>
            </a:r>
            <a:r>
              <a:rPr lang="ko-KR" altLang="en-US" sz="1300" b="1"/>
              <a:t>특수키 불가</a:t>
            </a:r>
            <a:r>
              <a:rPr lang="en-US" altLang="ko-KR" sz="1300" b="1"/>
              <a:t>)</a:t>
            </a:r>
            <a:endParaRPr lang="ko-KR" altLang="en-US" sz="1300" b="1"/>
          </a:p>
        </p:txBody>
      </p:sp>
      <p:sp>
        <p:nvSpPr>
          <p:cNvPr id="509" name="TextBox 508"/>
          <p:cNvSpPr txBox="1"/>
          <p:nvPr/>
        </p:nvSpPr>
        <p:spPr>
          <a:xfrm>
            <a:off x="914400" y="4510215"/>
            <a:ext cx="3505200" cy="3060255"/>
          </a:xfrm>
          <a:prstGeom prst="rect">
            <a:avLst/>
          </a:prstGeom>
          <a:noFill/>
        </p:spPr>
        <p:txBody>
          <a:bodyPr rot="0"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탑봇셋팅Ip주소(필수</a:t>
            </a:r>
            <a:r>
              <a:rPr lang="ko-KR" altLang="en-US" sz="1300" b="1">
                <a:ea typeface="+mn-lt"/>
                <a:cs typeface="+mn-lt"/>
              </a:rPr>
              <a:t>입력</a:t>
            </a:r>
            <a:r>
              <a:rPr lang="ko-KR" sz="1300" b="1">
                <a:ea typeface="+mn-lt"/>
                <a:cs typeface="+mn-lt"/>
              </a:rPr>
              <a:t>)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endParaRPr lang="en-US" sz="1300" b="1">
              <a:latin typeface="Arial"/>
              <a:ea typeface="+mn-lt"/>
              <a:cs typeface="Arial"/>
            </a:endParaRPr>
          </a:p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43.202.115.121,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43.202.231.231,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43.203.38.118,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18.139.135.142,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3.1.225.188,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43.203.56.162,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13.125.49.13,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13.209.104.213,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15.165.151.187,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15.165.191.224,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r>
              <a:rPr lang="ko-KR" sz="1300" b="1">
                <a:ea typeface="+mn-lt"/>
                <a:cs typeface="+mn-lt"/>
              </a:rPr>
              <a:t>3.36.186.46</a:t>
            </a:r>
            <a:endParaRPr lang="ko-KR" sz="1300" b="1">
              <a:ea typeface="+mn-lt"/>
              <a:cs typeface="+mn-lt"/>
            </a:endParaRPr>
          </a:p>
          <a:p>
            <a:pPr lvl="0" latinLnBrk="1">
              <a:defRPr/>
            </a:pPr>
            <a:endParaRPr lang="ko-KR" sz="1300" b="1">
              <a:ea typeface="+mn-lt"/>
              <a:cs typeface="+mn-lt"/>
            </a:endParaRPr>
          </a:p>
          <a:p>
            <a:pPr lvl="0">
              <a:defRPr/>
            </a:pPr>
            <a:r>
              <a:rPr lang="ko-KR" altLang="en-US" sz="1300" b="1">
                <a:ea typeface="맑은 고딕"/>
                <a:cs typeface="Calibri"/>
              </a:rPr>
              <a:t>총 </a:t>
            </a:r>
            <a:r>
              <a:rPr lang="en-US" altLang="en-US" sz="1300" b="1">
                <a:ea typeface="맑은 고딕"/>
                <a:cs typeface="Calibri"/>
              </a:rPr>
              <a:t>11</a:t>
            </a:r>
            <a:r>
              <a:rPr lang="ko-KR" altLang="en-US" sz="1300" b="1">
                <a:ea typeface="맑은 고딕"/>
                <a:cs typeface="Calibri"/>
              </a:rPr>
              <a:t>개 입력 </a:t>
            </a:r>
            <a:r>
              <a:rPr lang="en-US" altLang="en-US" sz="1300" b="1">
                <a:ea typeface="맑은 고딕"/>
                <a:cs typeface="Calibri"/>
              </a:rPr>
              <a:t>(24.07)</a:t>
            </a:r>
            <a:endParaRPr lang="en-US" altLang="en-US" sz="1300" b="1">
              <a:ea typeface="맑은 고딕"/>
              <a:cs typeface="Calibri"/>
            </a:endParaRPr>
          </a:p>
        </p:txBody>
      </p:sp>
      <p:sp>
        <p:nvSpPr>
          <p:cNvPr id="510" name="TextBox 509"/>
          <p:cNvSpPr txBox="1"/>
          <p:nvPr/>
        </p:nvSpPr>
        <p:spPr>
          <a:xfrm>
            <a:off x="5668661" y="9190338"/>
            <a:ext cx="5977581" cy="338554"/>
          </a:xfrm>
          <a:prstGeom prst="rect">
            <a:avLst/>
          </a:prstGeom>
          <a:noFill/>
        </p:spPr>
        <p:txBody>
          <a:bodyPr rot="0" vert="horz" wrap="square" lIns="91440" tIns="45720" rIns="91440" bIns="45720" anchor="t" anchorCtr="0">
            <a:prstTxWarp prst="textNoShape">
              <a:avLst/>
            </a:prstTxWarp>
            <a:spAutoFit/>
          </a:bodyPr>
          <a:lstStyle/>
          <a:p>
            <a:pPr lvl="0">
              <a:defRPr/>
            </a:pPr>
            <a:r>
              <a:rPr lang="ko-KR" altLang="en-US" sz="1600" b="1">
                <a:ea typeface="맑은 고딕"/>
                <a:cs typeface="Calibri"/>
              </a:rPr>
              <a:t>API 생성은 PC에서만 가능합니다.  거래소 자체정책 입니다.</a:t>
            </a:r>
            <a:endParaRPr lang="ko-KR" altLang="en-US" sz="1600" b="1">
              <a:ea typeface="맑은 고딕"/>
              <a:cs typeface="Calibri"/>
            </a:endParaRPr>
          </a:p>
        </p:txBody>
      </p:sp>
      <p:cxnSp>
        <p:nvCxnSpPr>
          <p:cNvPr id="511" name=""/>
          <p:cNvCxnSpPr/>
          <p:nvPr/>
        </p:nvCxnSpPr>
        <p:spPr>
          <a:xfrm>
            <a:off x="2667000" y="5562600"/>
            <a:ext cx="9829800" cy="2971800"/>
          </a:xfrm>
          <a:prstGeom prst="straightConnector1">
            <a:avLst/>
          </a:prstGeom>
          <a:ln w="28575">
            <a:solidFill>
              <a:schemeClr val="accent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8799" cy="126794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63" name="object 63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109" name="object 109"/>
          <p:cNvGrpSpPr/>
          <p:nvPr/>
        </p:nvGrpSpPr>
        <p:grpSpPr>
          <a:xfrm>
            <a:off x="990600" y="647700"/>
            <a:ext cx="2670175" cy="186055"/>
            <a:chOff x="990023" y="1346213"/>
            <a:chExt cx="2670175" cy="186055"/>
          </a:xfrm>
        </p:grpSpPr>
        <p:pic>
          <p:nvPicPr>
            <p:cNvPr id="110" name="object 1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41" name="object 14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grpSp>
        <p:nvGrpSpPr>
          <p:cNvPr id="151" name="object 151"/>
          <p:cNvGrpSpPr/>
          <p:nvPr/>
        </p:nvGrpSpPr>
        <p:grpSpPr>
          <a:xfrm>
            <a:off x="5749717" y="9312723"/>
            <a:ext cx="492125" cy="160655"/>
            <a:chOff x="5749717" y="9312723"/>
            <a:chExt cx="492125" cy="160655"/>
          </a:xfrm>
        </p:grpSpPr>
        <p:sp>
          <p:nvSpPr>
            <p:cNvPr id="152" name="object 152"/>
            <p:cNvSpPr/>
            <p:nvPr/>
          </p:nvSpPr>
          <p:spPr>
            <a:xfrm>
              <a:off x="5749717" y="9319200"/>
              <a:ext cx="17780" cy="139700"/>
            </a:xfrm>
            <a:custGeom>
              <a:avLst/>
              <a:gdLst/>
              <a:ahLst/>
              <a:cxnLst/>
              <a:rect l="l" t="t" r="r" b="b"/>
              <a:pathLst>
                <a:path w="17779" h="139700">
                  <a:moveTo>
                    <a:pt x="17715" y="139629"/>
                  </a:moveTo>
                  <a:lnTo>
                    <a:pt x="0" y="139629"/>
                  </a:lnTo>
                  <a:lnTo>
                    <a:pt x="0" y="0"/>
                  </a:lnTo>
                  <a:lnTo>
                    <a:pt x="17715" y="0"/>
                  </a:lnTo>
                  <a:lnTo>
                    <a:pt x="17715" y="139629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3626" y="9312723"/>
              <a:ext cx="437937" cy="160202"/>
            </a:xfrm>
            <a:prstGeom prst="rect">
              <a:avLst/>
            </a:prstGeom>
          </p:spPr>
        </p:pic>
      </p:grpSp>
      <p:grpSp>
        <p:nvGrpSpPr>
          <p:cNvPr id="154" name="object 154"/>
          <p:cNvGrpSpPr/>
          <p:nvPr/>
        </p:nvGrpSpPr>
        <p:grpSpPr>
          <a:xfrm>
            <a:off x="6315112" y="9302246"/>
            <a:ext cx="310515" cy="171450"/>
            <a:chOff x="6315112" y="9302246"/>
            <a:chExt cx="310515" cy="171450"/>
          </a:xfrm>
        </p:grpSpPr>
        <p:pic>
          <p:nvPicPr>
            <p:cNvPr id="155" name="object 1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15112" y="9302246"/>
              <a:ext cx="136200" cy="16839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91125" y="9302246"/>
              <a:ext cx="133914" cy="170869"/>
            </a:xfrm>
            <a:prstGeom prst="rect">
              <a:avLst/>
            </a:prstGeom>
          </p:spPr>
        </p:pic>
      </p:grpSp>
      <p:grpSp>
        <p:nvGrpSpPr>
          <p:cNvPr id="157" name="object 157"/>
          <p:cNvGrpSpPr/>
          <p:nvPr/>
        </p:nvGrpSpPr>
        <p:grpSpPr>
          <a:xfrm>
            <a:off x="6708381" y="9302056"/>
            <a:ext cx="206375" cy="193040"/>
            <a:chOff x="6708381" y="9302056"/>
            <a:chExt cx="206375" cy="193040"/>
          </a:xfrm>
        </p:grpSpPr>
        <p:pic>
          <p:nvPicPr>
            <p:cNvPr id="158" name="object 15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08381" y="9302056"/>
              <a:ext cx="140581" cy="171250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6882489" y="9434637"/>
              <a:ext cx="32384" cy="60960"/>
            </a:xfrm>
            <a:custGeom>
              <a:avLst/>
              <a:gdLst/>
              <a:ahLst/>
              <a:cxnLst/>
              <a:rect l="l" t="t" r="r" b="b"/>
              <a:pathLst>
                <a:path w="32384" h="60959">
                  <a:moveTo>
                    <a:pt x="4190" y="60385"/>
                  </a:moveTo>
                  <a:lnTo>
                    <a:pt x="0" y="50098"/>
                  </a:lnTo>
                  <a:lnTo>
                    <a:pt x="7932" y="45515"/>
                  </a:lnTo>
                  <a:lnTo>
                    <a:pt x="13881" y="39574"/>
                  </a:lnTo>
                  <a:lnTo>
                    <a:pt x="17653" y="32419"/>
                  </a:lnTo>
                  <a:lnTo>
                    <a:pt x="19049" y="24192"/>
                  </a:lnTo>
                  <a:lnTo>
                    <a:pt x="18287" y="24382"/>
                  </a:lnTo>
                  <a:lnTo>
                    <a:pt x="10286" y="24382"/>
                  </a:lnTo>
                  <a:lnTo>
                    <a:pt x="4190" y="20191"/>
                  </a:lnTo>
                  <a:lnTo>
                    <a:pt x="4190" y="4762"/>
                  </a:lnTo>
                  <a:lnTo>
                    <a:pt x="10286" y="0"/>
                  </a:lnTo>
                  <a:lnTo>
                    <a:pt x="26478" y="0"/>
                  </a:lnTo>
                  <a:lnTo>
                    <a:pt x="32002" y="7810"/>
                  </a:lnTo>
                  <a:lnTo>
                    <a:pt x="32002" y="20572"/>
                  </a:lnTo>
                  <a:lnTo>
                    <a:pt x="30067" y="33490"/>
                  </a:lnTo>
                  <a:lnTo>
                    <a:pt x="24525" y="44622"/>
                  </a:lnTo>
                  <a:lnTo>
                    <a:pt x="15769" y="53682"/>
                  </a:lnTo>
                  <a:lnTo>
                    <a:pt x="4190" y="60385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0" name="object 160"/>
          <p:cNvGrpSpPr/>
          <p:nvPr/>
        </p:nvGrpSpPr>
        <p:grpSpPr>
          <a:xfrm>
            <a:off x="6985644" y="9302056"/>
            <a:ext cx="507365" cy="194310"/>
            <a:chOff x="6985644" y="9302056"/>
            <a:chExt cx="507365" cy="194310"/>
          </a:xfrm>
        </p:grpSpPr>
        <p:pic>
          <p:nvPicPr>
            <p:cNvPr id="161" name="object 1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85644" y="9302056"/>
              <a:ext cx="140200" cy="168584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7165835" y="9303016"/>
              <a:ext cx="143510" cy="193675"/>
            </a:xfrm>
            <a:custGeom>
              <a:avLst/>
              <a:gdLst/>
              <a:ahLst/>
              <a:cxnLst/>
              <a:rect l="l" t="t" r="r" b="b"/>
              <a:pathLst>
                <a:path w="143509" h="193675">
                  <a:moveTo>
                    <a:pt x="38862" y="4953"/>
                  </a:moveTo>
                  <a:lnTo>
                    <a:pt x="7429" y="44932"/>
                  </a:lnTo>
                  <a:lnTo>
                    <a:pt x="0" y="96570"/>
                  </a:lnTo>
                  <a:lnTo>
                    <a:pt x="1917" y="123507"/>
                  </a:lnTo>
                  <a:lnTo>
                    <a:pt x="7429" y="148323"/>
                  </a:lnTo>
                  <a:lnTo>
                    <a:pt x="16243" y="171450"/>
                  </a:lnTo>
                  <a:lnTo>
                    <a:pt x="28003" y="193344"/>
                  </a:lnTo>
                  <a:lnTo>
                    <a:pt x="38862" y="188201"/>
                  </a:lnTo>
                  <a:lnTo>
                    <a:pt x="28067" y="167030"/>
                  </a:lnTo>
                  <a:lnTo>
                    <a:pt x="20459" y="144386"/>
                  </a:lnTo>
                  <a:lnTo>
                    <a:pt x="15963" y="120751"/>
                  </a:lnTo>
                  <a:lnTo>
                    <a:pt x="14478" y="96570"/>
                  </a:lnTo>
                  <a:lnTo>
                    <a:pt x="15963" y="72428"/>
                  </a:lnTo>
                  <a:lnTo>
                    <a:pt x="20459" y="48831"/>
                  </a:lnTo>
                  <a:lnTo>
                    <a:pt x="28067" y="26200"/>
                  </a:lnTo>
                  <a:lnTo>
                    <a:pt x="38862" y="4953"/>
                  </a:lnTo>
                  <a:close/>
                </a:path>
                <a:path w="143509" h="193675">
                  <a:moveTo>
                    <a:pt x="84010" y="137337"/>
                  </a:moveTo>
                  <a:lnTo>
                    <a:pt x="78295" y="131622"/>
                  </a:lnTo>
                  <a:lnTo>
                    <a:pt x="64579" y="131622"/>
                  </a:lnTo>
                  <a:lnTo>
                    <a:pt x="58864" y="137337"/>
                  </a:lnTo>
                  <a:lnTo>
                    <a:pt x="58864" y="152958"/>
                  </a:lnTo>
                  <a:lnTo>
                    <a:pt x="64579" y="158292"/>
                  </a:lnTo>
                  <a:lnTo>
                    <a:pt x="71437" y="158292"/>
                  </a:lnTo>
                  <a:lnTo>
                    <a:pt x="78295" y="158292"/>
                  </a:lnTo>
                  <a:lnTo>
                    <a:pt x="84010" y="152958"/>
                  </a:lnTo>
                  <a:lnTo>
                    <a:pt x="84010" y="137337"/>
                  </a:lnTo>
                  <a:close/>
                </a:path>
                <a:path w="143509" h="193675">
                  <a:moveTo>
                    <a:pt x="143065" y="96570"/>
                  </a:moveTo>
                  <a:lnTo>
                    <a:pt x="141147" y="69723"/>
                  </a:lnTo>
                  <a:lnTo>
                    <a:pt x="135610" y="44932"/>
                  </a:lnTo>
                  <a:lnTo>
                    <a:pt x="126746" y="21818"/>
                  </a:lnTo>
                  <a:lnTo>
                    <a:pt x="114871" y="0"/>
                  </a:lnTo>
                  <a:lnTo>
                    <a:pt x="104203" y="4953"/>
                  </a:lnTo>
                  <a:lnTo>
                    <a:pt x="114922" y="26200"/>
                  </a:lnTo>
                  <a:lnTo>
                    <a:pt x="122542" y="48831"/>
                  </a:lnTo>
                  <a:lnTo>
                    <a:pt x="127076" y="72428"/>
                  </a:lnTo>
                  <a:lnTo>
                    <a:pt x="128587" y="96570"/>
                  </a:lnTo>
                  <a:lnTo>
                    <a:pt x="127076" y="120751"/>
                  </a:lnTo>
                  <a:lnTo>
                    <a:pt x="122542" y="144386"/>
                  </a:lnTo>
                  <a:lnTo>
                    <a:pt x="114922" y="167030"/>
                  </a:lnTo>
                  <a:lnTo>
                    <a:pt x="104203" y="188201"/>
                  </a:lnTo>
                  <a:lnTo>
                    <a:pt x="114871" y="193344"/>
                  </a:lnTo>
                  <a:lnTo>
                    <a:pt x="126746" y="171450"/>
                  </a:lnTo>
                  <a:lnTo>
                    <a:pt x="135610" y="148323"/>
                  </a:lnTo>
                  <a:lnTo>
                    <a:pt x="141147" y="123507"/>
                  </a:lnTo>
                  <a:lnTo>
                    <a:pt x="143065" y="9657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32717" y="9302056"/>
              <a:ext cx="160012" cy="170869"/>
            </a:xfrm>
            <a:prstGeom prst="rect">
              <a:avLst/>
            </a:prstGeom>
          </p:spPr>
        </p:pic>
      </p:grpSp>
      <p:grpSp>
        <p:nvGrpSpPr>
          <p:cNvPr id="164" name="object 164"/>
          <p:cNvGrpSpPr/>
          <p:nvPr/>
        </p:nvGrpSpPr>
        <p:grpSpPr>
          <a:xfrm>
            <a:off x="7559506" y="9302391"/>
            <a:ext cx="497205" cy="194310"/>
            <a:chOff x="7559506" y="9302391"/>
            <a:chExt cx="497205" cy="194310"/>
          </a:xfrm>
        </p:grpSpPr>
        <p:pic>
          <p:nvPicPr>
            <p:cNvPr id="165" name="object 16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59506" y="9307961"/>
              <a:ext cx="154106" cy="162678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7739519" y="9302394"/>
              <a:ext cx="153035" cy="170180"/>
            </a:xfrm>
            <a:custGeom>
              <a:avLst/>
              <a:gdLst/>
              <a:ahLst/>
              <a:cxnLst/>
              <a:rect l="l" t="t" r="r" b="b"/>
              <a:pathLst>
                <a:path w="153034" h="170179">
                  <a:moveTo>
                    <a:pt x="78282" y="16510"/>
                  </a:moveTo>
                  <a:lnTo>
                    <a:pt x="0" y="16510"/>
                  </a:lnTo>
                  <a:lnTo>
                    <a:pt x="0" y="29210"/>
                  </a:lnTo>
                  <a:lnTo>
                    <a:pt x="0" y="114300"/>
                  </a:lnTo>
                  <a:lnTo>
                    <a:pt x="0" y="127000"/>
                  </a:lnTo>
                  <a:lnTo>
                    <a:pt x="78282" y="127000"/>
                  </a:lnTo>
                  <a:lnTo>
                    <a:pt x="78282" y="114528"/>
                  </a:lnTo>
                  <a:lnTo>
                    <a:pt x="78282" y="114300"/>
                  </a:lnTo>
                  <a:lnTo>
                    <a:pt x="78282" y="29387"/>
                  </a:lnTo>
                  <a:lnTo>
                    <a:pt x="63042" y="29387"/>
                  </a:lnTo>
                  <a:lnTo>
                    <a:pt x="63042" y="114300"/>
                  </a:lnTo>
                  <a:lnTo>
                    <a:pt x="15227" y="114300"/>
                  </a:lnTo>
                  <a:lnTo>
                    <a:pt x="15227" y="29210"/>
                  </a:lnTo>
                  <a:lnTo>
                    <a:pt x="78282" y="29210"/>
                  </a:lnTo>
                  <a:lnTo>
                    <a:pt x="78282" y="16510"/>
                  </a:lnTo>
                  <a:close/>
                </a:path>
                <a:path w="153034" h="170179">
                  <a:moveTo>
                    <a:pt x="152768" y="67310"/>
                  </a:moveTo>
                  <a:lnTo>
                    <a:pt x="124574" y="67310"/>
                  </a:lnTo>
                  <a:lnTo>
                    <a:pt x="124574" y="0"/>
                  </a:lnTo>
                  <a:lnTo>
                    <a:pt x="108953" y="0"/>
                  </a:lnTo>
                  <a:lnTo>
                    <a:pt x="108953" y="67310"/>
                  </a:lnTo>
                  <a:lnTo>
                    <a:pt x="108953" y="81280"/>
                  </a:lnTo>
                  <a:lnTo>
                    <a:pt x="108953" y="170180"/>
                  </a:lnTo>
                  <a:lnTo>
                    <a:pt x="124574" y="170180"/>
                  </a:lnTo>
                  <a:lnTo>
                    <a:pt x="124574" y="81280"/>
                  </a:lnTo>
                  <a:lnTo>
                    <a:pt x="152768" y="81280"/>
                  </a:lnTo>
                  <a:lnTo>
                    <a:pt x="152768" y="6731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13437" y="9303008"/>
              <a:ext cx="143058" cy="193347"/>
            </a:xfrm>
            <a:prstGeom prst="rect">
              <a:avLst/>
            </a:prstGeom>
          </p:spPr>
        </p:pic>
      </p:grpSp>
      <p:pic>
        <p:nvPicPr>
          <p:cNvPr id="168" name="object 16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133749" y="9304913"/>
            <a:ext cx="500990" cy="168203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703392" y="9302246"/>
            <a:ext cx="159440" cy="168965"/>
          </a:xfrm>
          <a:prstGeom prst="rect">
            <a:avLst/>
          </a:prstGeom>
        </p:spPr>
      </p:pic>
      <p:grpSp>
        <p:nvGrpSpPr>
          <p:cNvPr id="170" name="object 170"/>
          <p:cNvGrpSpPr/>
          <p:nvPr/>
        </p:nvGrpSpPr>
        <p:grpSpPr>
          <a:xfrm>
            <a:off x="8928858" y="9300912"/>
            <a:ext cx="1069975" cy="172085"/>
            <a:chOff x="8928858" y="9300912"/>
            <a:chExt cx="1069975" cy="172085"/>
          </a:xfrm>
        </p:grpSpPr>
        <p:pic>
          <p:nvPicPr>
            <p:cNvPr id="171" name="object 17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28858" y="9300912"/>
              <a:ext cx="158297" cy="172012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06966" y="9302246"/>
              <a:ext cx="141343" cy="166869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276122" y="9301865"/>
              <a:ext cx="144963" cy="170869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49849" y="9302055"/>
              <a:ext cx="318309" cy="170869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96161" y="9312913"/>
              <a:ext cx="155249" cy="138105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9973507" y="9434637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19430" y="26668"/>
                  </a:moveTo>
                  <a:lnTo>
                    <a:pt x="12572" y="26668"/>
                  </a:lnTo>
                  <a:lnTo>
                    <a:pt x="5714" y="26668"/>
                  </a:lnTo>
                  <a:lnTo>
                    <a:pt x="0" y="21334"/>
                  </a:lnTo>
                  <a:lnTo>
                    <a:pt x="0" y="5714"/>
                  </a:lnTo>
                  <a:lnTo>
                    <a:pt x="5714" y="0"/>
                  </a:lnTo>
                  <a:lnTo>
                    <a:pt x="19430" y="0"/>
                  </a:lnTo>
                  <a:lnTo>
                    <a:pt x="25144" y="5714"/>
                  </a:lnTo>
                  <a:lnTo>
                    <a:pt x="25144" y="21334"/>
                  </a:lnTo>
                  <a:lnTo>
                    <a:pt x="19430" y="26668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7" name="object 177"/>
          <p:cNvGrpSpPr/>
          <p:nvPr/>
        </p:nvGrpSpPr>
        <p:grpSpPr>
          <a:xfrm>
            <a:off x="10072763" y="9302056"/>
            <a:ext cx="659765" cy="171450"/>
            <a:chOff x="10072763" y="9302056"/>
            <a:chExt cx="659765" cy="171450"/>
          </a:xfrm>
        </p:grpSpPr>
        <p:pic>
          <p:nvPicPr>
            <p:cNvPr id="178" name="object 17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72763" y="9302246"/>
              <a:ext cx="140962" cy="170488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248586" y="9302056"/>
              <a:ext cx="137724" cy="171250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418884" y="9315962"/>
              <a:ext cx="154868" cy="134295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594516" y="9302056"/>
              <a:ext cx="137915" cy="170869"/>
            </a:xfrm>
            <a:prstGeom prst="rect">
              <a:avLst/>
            </a:prstGeom>
          </p:spPr>
        </p:pic>
      </p:grpSp>
      <p:grpSp>
        <p:nvGrpSpPr>
          <p:cNvPr id="182" name="object 182"/>
          <p:cNvGrpSpPr/>
          <p:nvPr/>
        </p:nvGrpSpPr>
        <p:grpSpPr>
          <a:xfrm>
            <a:off x="10819532" y="9302056"/>
            <a:ext cx="310515" cy="171450"/>
            <a:chOff x="10819532" y="9302056"/>
            <a:chExt cx="310515" cy="171450"/>
          </a:xfrm>
        </p:grpSpPr>
        <p:pic>
          <p:nvPicPr>
            <p:cNvPr id="183" name="object 18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819532" y="9302246"/>
              <a:ext cx="155440" cy="169917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996498" y="9302056"/>
              <a:ext cx="133533" cy="171250"/>
            </a:xfrm>
            <a:prstGeom prst="rect">
              <a:avLst/>
            </a:prstGeom>
          </p:spPr>
        </p:pic>
      </p:grpSp>
      <p:grpSp>
        <p:nvGrpSpPr>
          <p:cNvPr id="185" name="object 185"/>
          <p:cNvGrpSpPr/>
          <p:nvPr/>
        </p:nvGrpSpPr>
        <p:grpSpPr>
          <a:xfrm>
            <a:off x="11217182" y="9302056"/>
            <a:ext cx="657860" cy="171450"/>
            <a:chOff x="11217182" y="9302056"/>
            <a:chExt cx="657860" cy="171450"/>
          </a:xfrm>
        </p:grpSpPr>
        <p:pic>
          <p:nvPicPr>
            <p:cNvPr id="186" name="object 18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17182" y="9302056"/>
              <a:ext cx="137915" cy="170869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92243" y="9302246"/>
              <a:ext cx="136200" cy="168393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560637" y="9302056"/>
              <a:ext cx="314118" cy="171250"/>
            </a:xfrm>
            <a:prstGeom prst="rect">
              <a:avLst/>
            </a:prstGeom>
          </p:spPr>
        </p:pic>
      </p:grpSp>
      <p:sp>
        <p:nvSpPr>
          <p:cNvPr id="189" name="object 189"/>
          <p:cNvSpPr/>
          <p:nvPr/>
        </p:nvSpPr>
        <p:spPr>
          <a:xfrm>
            <a:off x="11916080" y="9302254"/>
            <a:ext cx="137160" cy="167005"/>
          </a:xfrm>
          <a:custGeom>
            <a:avLst/>
            <a:gdLst/>
            <a:ahLst/>
            <a:cxnLst/>
            <a:rect l="l" t="t" r="r" b="b"/>
            <a:pathLst>
              <a:path w="137159" h="167004">
                <a:moveTo>
                  <a:pt x="132969" y="79248"/>
                </a:moveTo>
                <a:lnTo>
                  <a:pt x="117157" y="79248"/>
                </a:lnTo>
                <a:lnTo>
                  <a:pt x="117157" y="124574"/>
                </a:lnTo>
                <a:lnTo>
                  <a:pt x="132969" y="124574"/>
                </a:lnTo>
                <a:lnTo>
                  <a:pt x="132969" y="79248"/>
                </a:lnTo>
                <a:close/>
              </a:path>
              <a:path w="137159" h="167004">
                <a:moveTo>
                  <a:pt x="132969" y="0"/>
                </a:moveTo>
                <a:lnTo>
                  <a:pt x="117157" y="0"/>
                </a:lnTo>
                <a:lnTo>
                  <a:pt x="117157" y="29349"/>
                </a:lnTo>
                <a:lnTo>
                  <a:pt x="77914" y="29349"/>
                </a:lnTo>
                <a:lnTo>
                  <a:pt x="77914" y="26809"/>
                </a:lnTo>
                <a:lnTo>
                  <a:pt x="77914" y="15379"/>
                </a:lnTo>
                <a:lnTo>
                  <a:pt x="62674" y="15379"/>
                </a:lnTo>
                <a:lnTo>
                  <a:pt x="62674" y="82689"/>
                </a:lnTo>
                <a:lnTo>
                  <a:pt x="15430" y="82689"/>
                </a:lnTo>
                <a:lnTo>
                  <a:pt x="15430" y="26809"/>
                </a:lnTo>
                <a:lnTo>
                  <a:pt x="62674" y="26809"/>
                </a:lnTo>
                <a:lnTo>
                  <a:pt x="62674" y="15379"/>
                </a:lnTo>
                <a:lnTo>
                  <a:pt x="0" y="15379"/>
                </a:lnTo>
                <a:lnTo>
                  <a:pt x="0" y="26809"/>
                </a:lnTo>
                <a:lnTo>
                  <a:pt x="0" y="82689"/>
                </a:lnTo>
                <a:lnTo>
                  <a:pt x="0" y="94119"/>
                </a:lnTo>
                <a:lnTo>
                  <a:pt x="77914" y="94119"/>
                </a:lnTo>
                <a:lnTo>
                  <a:pt x="77914" y="82689"/>
                </a:lnTo>
                <a:lnTo>
                  <a:pt x="77914" y="78879"/>
                </a:lnTo>
                <a:lnTo>
                  <a:pt x="132969" y="78879"/>
                </a:lnTo>
                <a:lnTo>
                  <a:pt x="132969" y="66484"/>
                </a:lnTo>
                <a:lnTo>
                  <a:pt x="132969" y="66179"/>
                </a:lnTo>
                <a:lnTo>
                  <a:pt x="132969" y="42672"/>
                </a:lnTo>
                <a:lnTo>
                  <a:pt x="117157" y="42672"/>
                </a:lnTo>
                <a:lnTo>
                  <a:pt x="117157" y="66179"/>
                </a:lnTo>
                <a:lnTo>
                  <a:pt x="77914" y="66179"/>
                </a:lnTo>
                <a:lnTo>
                  <a:pt x="77914" y="42049"/>
                </a:lnTo>
                <a:lnTo>
                  <a:pt x="132969" y="42049"/>
                </a:lnTo>
                <a:lnTo>
                  <a:pt x="132969" y="29908"/>
                </a:lnTo>
                <a:lnTo>
                  <a:pt x="132969" y="29349"/>
                </a:lnTo>
                <a:lnTo>
                  <a:pt x="132969" y="0"/>
                </a:lnTo>
                <a:close/>
              </a:path>
              <a:path w="137159" h="167004">
                <a:moveTo>
                  <a:pt x="136969" y="153809"/>
                </a:moveTo>
                <a:lnTo>
                  <a:pt x="38671" y="153809"/>
                </a:lnTo>
                <a:lnTo>
                  <a:pt x="38671" y="113169"/>
                </a:lnTo>
                <a:lnTo>
                  <a:pt x="23050" y="113169"/>
                </a:lnTo>
                <a:lnTo>
                  <a:pt x="23050" y="153809"/>
                </a:lnTo>
                <a:lnTo>
                  <a:pt x="23050" y="166509"/>
                </a:lnTo>
                <a:lnTo>
                  <a:pt x="136969" y="166509"/>
                </a:lnTo>
                <a:lnTo>
                  <a:pt x="136969" y="153809"/>
                </a:lnTo>
                <a:close/>
              </a:path>
            </a:pathLst>
          </a:custGeom>
          <a:solidFill>
            <a:srgbClr val="1C29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0" name="object 190"/>
          <p:cNvGrpSpPr/>
          <p:nvPr/>
        </p:nvGrpSpPr>
        <p:grpSpPr>
          <a:xfrm>
            <a:off x="12133477" y="9302056"/>
            <a:ext cx="548640" cy="171450"/>
            <a:chOff x="12133477" y="9302056"/>
            <a:chExt cx="548640" cy="171450"/>
          </a:xfrm>
        </p:grpSpPr>
        <p:pic>
          <p:nvPicPr>
            <p:cNvPr id="191" name="object 19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133477" y="9302246"/>
              <a:ext cx="139629" cy="168393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316920" y="9302056"/>
              <a:ext cx="129343" cy="170679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12486831" y="9302064"/>
              <a:ext cx="195580" cy="171450"/>
            </a:xfrm>
            <a:custGeom>
              <a:avLst/>
              <a:gdLst/>
              <a:ahLst/>
              <a:cxnLst/>
              <a:rect l="l" t="t" r="r" b="b"/>
              <a:pathLst>
                <a:path w="195579" h="171450">
                  <a:moveTo>
                    <a:pt x="94297" y="122478"/>
                  </a:moveTo>
                  <a:lnTo>
                    <a:pt x="93332" y="115239"/>
                  </a:lnTo>
                  <a:lnTo>
                    <a:pt x="92583" y="109524"/>
                  </a:lnTo>
                  <a:lnTo>
                    <a:pt x="74371" y="112268"/>
                  </a:lnTo>
                  <a:lnTo>
                    <a:pt x="56172" y="114033"/>
                  </a:lnTo>
                  <a:lnTo>
                    <a:pt x="36944" y="114973"/>
                  </a:lnTo>
                  <a:lnTo>
                    <a:pt x="15621" y="115239"/>
                  </a:lnTo>
                  <a:lnTo>
                    <a:pt x="15621" y="29337"/>
                  </a:lnTo>
                  <a:lnTo>
                    <a:pt x="79438" y="29337"/>
                  </a:lnTo>
                  <a:lnTo>
                    <a:pt x="79438" y="16383"/>
                  </a:lnTo>
                  <a:lnTo>
                    <a:pt x="0" y="16383"/>
                  </a:lnTo>
                  <a:lnTo>
                    <a:pt x="0" y="128574"/>
                  </a:lnTo>
                  <a:lnTo>
                    <a:pt x="13525" y="128574"/>
                  </a:lnTo>
                  <a:lnTo>
                    <a:pt x="36055" y="128320"/>
                  </a:lnTo>
                  <a:lnTo>
                    <a:pt x="56197" y="127393"/>
                  </a:lnTo>
                  <a:lnTo>
                    <a:pt x="75196" y="125526"/>
                  </a:lnTo>
                  <a:lnTo>
                    <a:pt x="94297" y="122478"/>
                  </a:lnTo>
                  <a:close/>
                </a:path>
                <a:path w="195579" h="171450">
                  <a:moveTo>
                    <a:pt x="152387" y="67437"/>
                  </a:moveTo>
                  <a:lnTo>
                    <a:pt x="124206" y="67437"/>
                  </a:lnTo>
                  <a:lnTo>
                    <a:pt x="124206" y="0"/>
                  </a:lnTo>
                  <a:lnTo>
                    <a:pt x="108585" y="0"/>
                  </a:lnTo>
                  <a:lnTo>
                    <a:pt x="108585" y="171246"/>
                  </a:lnTo>
                  <a:lnTo>
                    <a:pt x="124206" y="171246"/>
                  </a:lnTo>
                  <a:lnTo>
                    <a:pt x="124206" y="80391"/>
                  </a:lnTo>
                  <a:lnTo>
                    <a:pt x="152387" y="80391"/>
                  </a:lnTo>
                  <a:lnTo>
                    <a:pt x="152387" y="67437"/>
                  </a:lnTo>
                  <a:close/>
                </a:path>
                <a:path w="195579" h="171450">
                  <a:moveTo>
                    <a:pt x="195059" y="138290"/>
                  </a:moveTo>
                  <a:lnTo>
                    <a:pt x="189344" y="132575"/>
                  </a:lnTo>
                  <a:lnTo>
                    <a:pt x="175628" y="132575"/>
                  </a:lnTo>
                  <a:lnTo>
                    <a:pt x="169913" y="138290"/>
                  </a:lnTo>
                  <a:lnTo>
                    <a:pt x="169913" y="153911"/>
                  </a:lnTo>
                  <a:lnTo>
                    <a:pt x="175628" y="159245"/>
                  </a:lnTo>
                  <a:lnTo>
                    <a:pt x="182486" y="159245"/>
                  </a:lnTo>
                  <a:lnTo>
                    <a:pt x="189344" y="159245"/>
                  </a:lnTo>
                  <a:lnTo>
                    <a:pt x="195059" y="153911"/>
                  </a:lnTo>
                  <a:lnTo>
                    <a:pt x="195059" y="13829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2" name="그룹 201"/>
          <p:cNvGrpSpPr/>
          <p:nvPr/>
        </p:nvGrpSpPr>
        <p:grpSpPr>
          <a:xfrm>
            <a:off x="4724400" y="1790700"/>
            <a:ext cx="12344400" cy="6934200"/>
            <a:chOff x="4724400" y="1790700"/>
            <a:chExt cx="12344400" cy="6934200"/>
          </a:xfrm>
        </p:grpSpPr>
        <p:pic>
          <p:nvPicPr>
            <p:cNvPr id="199" name="그림 198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1790700"/>
              <a:ext cx="11734800" cy="6934200"/>
            </a:xfrm>
            <a:prstGeom prst="rect">
              <a:avLst/>
            </a:prstGeom>
          </p:spPr>
        </p:pic>
        <p:sp>
          <p:nvSpPr>
            <p:cNvPr id="200" name="모서리가 둥근 직사각형 199"/>
            <p:cNvSpPr/>
            <p:nvPr/>
          </p:nvSpPr>
          <p:spPr>
            <a:xfrm>
              <a:off x="15240000" y="1866900"/>
              <a:ext cx="1371600" cy="8382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1" name="직사각형 200"/>
            <p:cNvSpPr/>
            <p:nvPr/>
          </p:nvSpPr>
          <p:spPr>
            <a:xfrm>
              <a:off x="15621000" y="7658100"/>
              <a:ext cx="14478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3" name="부제목 2"/>
          <p:cNvSpPr txBox="1">
            <a:spLocks/>
          </p:cNvSpPr>
          <p:nvPr/>
        </p:nvSpPr>
        <p:spPr>
          <a:xfrm>
            <a:off x="838200" y="2781300"/>
            <a:ext cx="3429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b="1" dirty="0"/>
              <a:t> Create</a:t>
            </a:r>
            <a:r>
              <a:rPr lang="ko-KR" altLang="en-US" b="1" dirty="0"/>
              <a:t>클릭</a:t>
            </a:r>
            <a:r>
              <a:rPr lang="en-US" altLang="ko-KR" b="1" dirty="0"/>
              <a:t>-&gt; </a:t>
            </a:r>
            <a:r>
              <a:rPr lang="ko-KR" altLang="en-US" b="1" dirty="0"/>
              <a:t>보안인증</a:t>
            </a:r>
            <a:r>
              <a:rPr lang="en-US" altLang="ko-KR" b="1" dirty="0"/>
              <a:t>-&gt;</a:t>
            </a:r>
          </a:p>
          <a:p>
            <a:pPr>
              <a:lnSpc>
                <a:spcPct val="150000"/>
              </a:lnSpc>
            </a:pPr>
            <a:r>
              <a:rPr lang="en-US" altLang="ko-KR" b="1" dirty="0"/>
              <a:t> API</a:t>
            </a:r>
            <a:r>
              <a:rPr lang="ko-KR" altLang="en-US" b="1" dirty="0"/>
              <a:t>생성완료</a:t>
            </a:r>
            <a:endParaRPr lang="en-US" altLang="ko-KR" b="1" dirty="0"/>
          </a:p>
        </p:txBody>
      </p:sp>
      <p:sp>
        <p:nvSpPr>
          <p:cNvPr id="204" name="object 102"/>
          <p:cNvSpPr/>
          <p:nvPr/>
        </p:nvSpPr>
        <p:spPr>
          <a:xfrm>
            <a:off x="962139" y="1303197"/>
            <a:ext cx="497205" cy="283845"/>
          </a:xfrm>
          <a:custGeom>
            <a:avLst/>
            <a:gdLst/>
            <a:ahLst/>
            <a:cxnLst/>
            <a:rect l="l" t="t" r="r" b="b"/>
            <a:pathLst>
              <a:path w="497205" h="283844">
                <a:moveTo>
                  <a:pt x="257556" y="283451"/>
                </a:moveTo>
                <a:lnTo>
                  <a:pt x="237324" y="218300"/>
                </a:lnTo>
                <a:lnTo>
                  <a:pt x="221005" y="165722"/>
                </a:lnTo>
                <a:lnTo>
                  <a:pt x="185280" y="50673"/>
                </a:lnTo>
                <a:lnTo>
                  <a:pt x="169545" y="0"/>
                </a:lnTo>
                <a:lnTo>
                  <a:pt x="156591" y="0"/>
                </a:lnTo>
                <a:lnTo>
                  <a:pt x="156591" y="165722"/>
                </a:lnTo>
                <a:lnTo>
                  <a:pt x="98679" y="165722"/>
                </a:lnTo>
                <a:lnTo>
                  <a:pt x="110261" y="119786"/>
                </a:lnTo>
                <a:lnTo>
                  <a:pt x="121221" y="73469"/>
                </a:lnTo>
                <a:lnTo>
                  <a:pt x="126492" y="50673"/>
                </a:lnTo>
                <a:lnTo>
                  <a:pt x="128016" y="50673"/>
                </a:lnTo>
                <a:lnTo>
                  <a:pt x="133667" y="73152"/>
                </a:lnTo>
                <a:lnTo>
                  <a:pt x="139255" y="96481"/>
                </a:lnTo>
                <a:lnTo>
                  <a:pt x="144843" y="119672"/>
                </a:lnTo>
                <a:lnTo>
                  <a:pt x="150495" y="141732"/>
                </a:lnTo>
                <a:lnTo>
                  <a:pt x="156591" y="165722"/>
                </a:lnTo>
                <a:lnTo>
                  <a:pt x="156591" y="0"/>
                </a:lnTo>
                <a:lnTo>
                  <a:pt x="88011" y="0"/>
                </a:lnTo>
                <a:lnTo>
                  <a:pt x="0" y="283451"/>
                </a:lnTo>
                <a:lnTo>
                  <a:pt x="69342" y="283451"/>
                </a:lnTo>
                <a:lnTo>
                  <a:pt x="85725" y="218300"/>
                </a:lnTo>
                <a:lnTo>
                  <a:pt x="169545" y="218300"/>
                </a:lnTo>
                <a:lnTo>
                  <a:pt x="185928" y="283451"/>
                </a:lnTo>
                <a:lnTo>
                  <a:pt x="257556" y="283451"/>
                </a:lnTo>
                <a:close/>
              </a:path>
              <a:path w="497205" h="283844">
                <a:moveTo>
                  <a:pt x="496811" y="92202"/>
                </a:moveTo>
                <a:lnTo>
                  <a:pt x="488924" y="53721"/>
                </a:lnTo>
                <a:lnTo>
                  <a:pt x="487807" y="48221"/>
                </a:lnTo>
                <a:lnTo>
                  <a:pt x="463283" y="19812"/>
                </a:lnTo>
                <a:lnTo>
                  <a:pt x="430517" y="6007"/>
                </a:lnTo>
                <a:lnTo>
                  <a:pt x="430517" y="92202"/>
                </a:lnTo>
                <a:lnTo>
                  <a:pt x="427507" y="110718"/>
                </a:lnTo>
                <a:lnTo>
                  <a:pt x="418376" y="124345"/>
                </a:lnTo>
                <a:lnTo>
                  <a:pt x="403034" y="132753"/>
                </a:lnTo>
                <a:lnTo>
                  <a:pt x="381381" y="135636"/>
                </a:lnTo>
                <a:lnTo>
                  <a:pt x="351663" y="135636"/>
                </a:lnTo>
                <a:lnTo>
                  <a:pt x="351663" y="53721"/>
                </a:lnTo>
                <a:lnTo>
                  <a:pt x="379476" y="53721"/>
                </a:lnTo>
                <a:lnTo>
                  <a:pt x="401269" y="55714"/>
                </a:lnTo>
                <a:lnTo>
                  <a:pt x="417283" y="62242"/>
                </a:lnTo>
                <a:lnTo>
                  <a:pt x="427151" y="74129"/>
                </a:lnTo>
                <a:lnTo>
                  <a:pt x="430517" y="92202"/>
                </a:lnTo>
                <a:lnTo>
                  <a:pt x="430517" y="6007"/>
                </a:lnTo>
                <a:lnTo>
                  <a:pt x="427062" y="4546"/>
                </a:lnTo>
                <a:lnTo>
                  <a:pt x="382905" y="0"/>
                </a:lnTo>
                <a:lnTo>
                  <a:pt x="283464" y="0"/>
                </a:lnTo>
                <a:lnTo>
                  <a:pt x="283464" y="283451"/>
                </a:lnTo>
                <a:lnTo>
                  <a:pt x="351663" y="283451"/>
                </a:lnTo>
                <a:lnTo>
                  <a:pt x="351663" y="189344"/>
                </a:lnTo>
                <a:lnTo>
                  <a:pt x="384797" y="189344"/>
                </a:lnTo>
                <a:lnTo>
                  <a:pt x="427545" y="183654"/>
                </a:lnTo>
                <a:lnTo>
                  <a:pt x="463245" y="166065"/>
                </a:lnTo>
                <a:lnTo>
                  <a:pt x="487730" y="135826"/>
                </a:lnTo>
                <a:lnTo>
                  <a:pt x="487768" y="135636"/>
                </a:lnTo>
                <a:lnTo>
                  <a:pt x="496811" y="922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103"/>
          <p:cNvSpPr/>
          <p:nvPr/>
        </p:nvSpPr>
        <p:spPr>
          <a:xfrm>
            <a:off x="1503536" y="1303189"/>
            <a:ext cx="68580" cy="283845"/>
          </a:xfrm>
          <a:custGeom>
            <a:avLst/>
            <a:gdLst/>
            <a:ahLst/>
            <a:cxnLst/>
            <a:rect l="l" t="t" r="r" b="b"/>
            <a:pathLst>
              <a:path w="68580" h="283844">
                <a:moveTo>
                  <a:pt x="68197" y="283456"/>
                </a:moveTo>
                <a:lnTo>
                  <a:pt x="0" y="283456"/>
                </a:lnTo>
                <a:lnTo>
                  <a:pt x="0" y="0"/>
                </a:lnTo>
                <a:lnTo>
                  <a:pt x="68197" y="0"/>
                </a:lnTo>
                <a:lnTo>
                  <a:pt x="68197" y="283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104"/>
          <p:cNvSpPr/>
          <p:nvPr/>
        </p:nvSpPr>
        <p:spPr>
          <a:xfrm>
            <a:off x="1708505" y="1265097"/>
            <a:ext cx="658495" cy="358775"/>
          </a:xfrm>
          <a:custGeom>
            <a:avLst/>
            <a:gdLst/>
            <a:ahLst/>
            <a:cxnLst/>
            <a:rect l="l" t="t" r="r" b="b"/>
            <a:pathLst>
              <a:path w="658494" h="358775">
                <a:moveTo>
                  <a:pt x="314312" y="0"/>
                </a:moveTo>
                <a:lnTo>
                  <a:pt x="256019" y="0"/>
                </a:lnTo>
                <a:lnTo>
                  <a:pt x="256019" y="82296"/>
                </a:lnTo>
                <a:lnTo>
                  <a:pt x="238112" y="82296"/>
                </a:lnTo>
                <a:lnTo>
                  <a:pt x="238112" y="6858"/>
                </a:lnTo>
                <a:lnTo>
                  <a:pt x="180962" y="6858"/>
                </a:lnTo>
                <a:lnTo>
                  <a:pt x="180962" y="150114"/>
                </a:lnTo>
                <a:lnTo>
                  <a:pt x="177012" y="147447"/>
                </a:lnTo>
                <a:lnTo>
                  <a:pt x="154660" y="132334"/>
                </a:lnTo>
                <a:lnTo>
                  <a:pt x="137629" y="110248"/>
                </a:lnTo>
                <a:lnTo>
                  <a:pt x="128460" y="85229"/>
                </a:lnTo>
                <a:lnTo>
                  <a:pt x="125717" y="58674"/>
                </a:lnTo>
                <a:lnTo>
                  <a:pt x="125717" y="20955"/>
                </a:lnTo>
                <a:lnTo>
                  <a:pt x="65913" y="20955"/>
                </a:lnTo>
                <a:lnTo>
                  <a:pt x="65913" y="58674"/>
                </a:lnTo>
                <a:lnTo>
                  <a:pt x="62788" y="89255"/>
                </a:lnTo>
                <a:lnTo>
                  <a:pt x="52095" y="118491"/>
                </a:lnTo>
                <a:lnTo>
                  <a:pt x="31838" y="144284"/>
                </a:lnTo>
                <a:lnTo>
                  <a:pt x="0" y="164592"/>
                </a:lnTo>
                <a:lnTo>
                  <a:pt x="32004" y="212204"/>
                </a:lnTo>
                <a:lnTo>
                  <a:pt x="53543" y="200482"/>
                </a:lnTo>
                <a:lnTo>
                  <a:pt x="71437" y="185547"/>
                </a:lnTo>
                <a:lnTo>
                  <a:pt x="85902" y="167741"/>
                </a:lnTo>
                <a:lnTo>
                  <a:pt x="97155" y="147447"/>
                </a:lnTo>
                <a:lnTo>
                  <a:pt x="107759" y="163906"/>
                </a:lnTo>
                <a:lnTo>
                  <a:pt x="120916" y="178308"/>
                </a:lnTo>
                <a:lnTo>
                  <a:pt x="136855" y="190411"/>
                </a:lnTo>
                <a:lnTo>
                  <a:pt x="155816" y="200012"/>
                </a:lnTo>
                <a:lnTo>
                  <a:pt x="180962" y="164592"/>
                </a:lnTo>
                <a:lnTo>
                  <a:pt x="180962" y="206489"/>
                </a:lnTo>
                <a:lnTo>
                  <a:pt x="238112" y="206489"/>
                </a:lnTo>
                <a:lnTo>
                  <a:pt x="238112" y="164592"/>
                </a:lnTo>
                <a:lnTo>
                  <a:pt x="238112" y="150114"/>
                </a:lnTo>
                <a:lnTo>
                  <a:pt x="238112" y="131064"/>
                </a:lnTo>
                <a:lnTo>
                  <a:pt x="256019" y="131064"/>
                </a:lnTo>
                <a:lnTo>
                  <a:pt x="256019" y="217538"/>
                </a:lnTo>
                <a:lnTo>
                  <a:pt x="314312" y="217538"/>
                </a:lnTo>
                <a:lnTo>
                  <a:pt x="314312" y="131064"/>
                </a:lnTo>
                <a:lnTo>
                  <a:pt x="314312" y="82296"/>
                </a:lnTo>
                <a:lnTo>
                  <a:pt x="314312" y="0"/>
                </a:lnTo>
                <a:close/>
              </a:path>
              <a:path w="658494" h="358775">
                <a:moveTo>
                  <a:pt x="315836" y="289928"/>
                </a:moveTo>
                <a:lnTo>
                  <a:pt x="308749" y="267068"/>
                </a:lnTo>
                <a:lnTo>
                  <a:pt x="306908" y="261150"/>
                </a:lnTo>
                <a:lnTo>
                  <a:pt x="281597" y="239445"/>
                </a:lnTo>
                <a:lnTo>
                  <a:pt x="254114" y="229920"/>
                </a:lnTo>
                <a:lnTo>
                  <a:pt x="254114" y="289928"/>
                </a:lnTo>
                <a:lnTo>
                  <a:pt x="250063" y="300037"/>
                </a:lnTo>
                <a:lnTo>
                  <a:pt x="238023" y="307035"/>
                </a:lnTo>
                <a:lnTo>
                  <a:pt x="218109" y="311099"/>
                </a:lnTo>
                <a:lnTo>
                  <a:pt x="190487" y="312407"/>
                </a:lnTo>
                <a:lnTo>
                  <a:pt x="163093" y="311099"/>
                </a:lnTo>
                <a:lnTo>
                  <a:pt x="143294" y="307035"/>
                </a:lnTo>
                <a:lnTo>
                  <a:pt x="131292" y="300037"/>
                </a:lnTo>
                <a:lnTo>
                  <a:pt x="127241" y="289928"/>
                </a:lnTo>
                <a:lnTo>
                  <a:pt x="131292" y="279615"/>
                </a:lnTo>
                <a:lnTo>
                  <a:pt x="143294" y="272503"/>
                </a:lnTo>
                <a:lnTo>
                  <a:pt x="163093" y="268389"/>
                </a:lnTo>
                <a:lnTo>
                  <a:pt x="190487" y="267068"/>
                </a:lnTo>
                <a:lnTo>
                  <a:pt x="218109" y="268389"/>
                </a:lnTo>
                <a:lnTo>
                  <a:pt x="238023" y="272503"/>
                </a:lnTo>
                <a:lnTo>
                  <a:pt x="250063" y="279615"/>
                </a:lnTo>
                <a:lnTo>
                  <a:pt x="254114" y="289928"/>
                </a:lnTo>
                <a:lnTo>
                  <a:pt x="254114" y="229920"/>
                </a:lnTo>
                <a:lnTo>
                  <a:pt x="242062" y="225742"/>
                </a:lnTo>
                <a:lnTo>
                  <a:pt x="190487" y="220967"/>
                </a:lnTo>
                <a:lnTo>
                  <a:pt x="139141" y="225742"/>
                </a:lnTo>
                <a:lnTo>
                  <a:pt x="99720" y="239445"/>
                </a:lnTo>
                <a:lnTo>
                  <a:pt x="74447" y="261150"/>
                </a:lnTo>
                <a:lnTo>
                  <a:pt x="65532" y="289928"/>
                </a:lnTo>
                <a:lnTo>
                  <a:pt x="74447" y="318490"/>
                </a:lnTo>
                <a:lnTo>
                  <a:pt x="99720" y="340080"/>
                </a:lnTo>
                <a:lnTo>
                  <a:pt x="139141" y="353745"/>
                </a:lnTo>
                <a:lnTo>
                  <a:pt x="190487" y="358508"/>
                </a:lnTo>
                <a:lnTo>
                  <a:pt x="242062" y="353745"/>
                </a:lnTo>
                <a:lnTo>
                  <a:pt x="281597" y="340080"/>
                </a:lnTo>
                <a:lnTo>
                  <a:pt x="306908" y="318490"/>
                </a:lnTo>
                <a:lnTo>
                  <a:pt x="308813" y="312407"/>
                </a:lnTo>
                <a:lnTo>
                  <a:pt x="315836" y="289928"/>
                </a:lnTo>
                <a:close/>
              </a:path>
              <a:path w="658494" h="358775">
                <a:moveTo>
                  <a:pt x="572249" y="152019"/>
                </a:moveTo>
                <a:lnTo>
                  <a:pt x="535482" y="133934"/>
                </a:lnTo>
                <a:lnTo>
                  <a:pt x="499973" y="78079"/>
                </a:lnTo>
                <a:lnTo>
                  <a:pt x="496430" y="44577"/>
                </a:lnTo>
                <a:lnTo>
                  <a:pt x="496430" y="17907"/>
                </a:lnTo>
                <a:lnTo>
                  <a:pt x="433565" y="17907"/>
                </a:lnTo>
                <a:lnTo>
                  <a:pt x="433565" y="47625"/>
                </a:lnTo>
                <a:lnTo>
                  <a:pt x="429526" y="81927"/>
                </a:lnTo>
                <a:lnTo>
                  <a:pt x="415798" y="114300"/>
                </a:lnTo>
                <a:lnTo>
                  <a:pt x="390004" y="141808"/>
                </a:lnTo>
                <a:lnTo>
                  <a:pt x="349745" y="161544"/>
                </a:lnTo>
                <a:lnTo>
                  <a:pt x="381749" y="210680"/>
                </a:lnTo>
                <a:lnTo>
                  <a:pt x="410222" y="198399"/>
                </a:lnTo>
                <a:lnTo>
                  <a:pt x="433565" y="181876"/>
                </a:lnTo>
                <a:lnTo>
                  <a:pt x="452043" y="161556"/>
                </a:lnTo>
                <a:lnTo>
                  <a:pt x="465950" y="137922"/>
                </a:lnTo>
                <a:lnTo>
                  <a:pt x="478853" y="158013"/>
                </a:lnTo>
                <a:lnTo>
                  <a:pt x="495477" y="175260"/>
                </a:lnTo>
                <a:lnTo>
                  <a:pt x="516089" y="189357"/>
                </a:lnTo>
                <a:lnTo>
                  <a:pt x="541007" y="200012"/>
                </a:lnTo>
                <a:lnTo>
                  <a:pt x="572249" y="152019"/>
                </a:lnTo>
                <a:close/>
              </a:path>
              <a:path w="658494" h="358775">
                <a:moveTo>
                  <a:pt x="656437" y="381"/>
                </a:moveTo>
                <a:lnTo>
                  <a:pt x="594728" y="381"/>
                </a:lnTo>
                <a:lnTo>
                  <a:pt x="594728" y="59817"/>
                </a:lnTo>
                <a:lnTo>
                  <a:pt x="536435" y="59817"/>
                </a:lnTo>
                <a:lnTo>
                  <a:pt x="536435" y="108966"/>
                </a:lnTo>
                <a:lnTo>
                  <a:pt x="594728" y="108966"/>
                </a:lnTo>
                <a:lnTo>
                  <a:pt x="594728" y="208394"/>
                </a:lnTo>
                <a:lnTo>
                  <a:pt x="656437" y="208394"/>
                </a:lnTo>
                <a:lnTo>
                  <a:pt x="656437" y="381"/>
                </a:lnTo>
                <a:close/>
              </a:path>
              <a:path w="658494" h="358775">
                <a:moveTo>
                  <a:pt x="657961" y="287261"/>
                </a:moveTo>
                <a:lnTo>
                  <a:pt x="651078" y="263639"/>
                </a:lnTo>
                <a:lnTo>
                  <a:pt x="649274" y="257441"/>
                </a:lnTo>
                <a:lnTo>
                  <a:pt x="624446" y="235305"/>
                </a:lnTo>
                <a:lnTo>
                  <a:pt x="596252" y="225386"/>
                </a:lnTo>
                <a:lnTo>
                  <a:pt x="596252" y="287261"/>
                </a:lnTo>
                <a:lnTo>
                  <a:pt x="592429" y="298246"/>
                </a:lnTo>
                <a:lnTo>
                  <a:pt x="580859" y="305701"/>
                </a:lnTo>
                <a:lnTo>
                  <a:pt x="561365" y="309930"/>
                </a:lnTo>
                <a:lnTo>
                  <a:pt x="533768" y="311264"/>
                </a:lnTo>
                <a:lnTo>
                  <a:pt x="505942" y="309930"/>
                </a:lnTo>
                <a:lnTo>
                  <a:pt x="486333" y="305701"/>
                </a:lnTo>
                <a:lnTo>
                  <a:pt x="474726" y="298246"/>
                </a:lnTo>
                <a:lnTo>
                  <a:pt x="470903" y="287261"/>
                </a:lnTo>
                <a:lnTo>
                  <a:pt x="474726" y="276504"/>
                </a:lnTo>
                <a:lnTo>
                  <a:pt x="486333" y="269163"/>
                </a:lnTo>
                <a:lnTo>
                  <a:pt x="505942" y="264972"/>
                </a:lnTo>
                <a:lnTo>
                  <a:pt x="533768" y="263639"/>
                </a:lnTo>
                <a:lnTo>
                  <a:pt x="561365" y="264972"/>
                </a:lnTo>
                <a:lnTo>
                  <a:pt x="580859" y="269163"/>
                </a:lnTo>
                <a:lnTo>
                  <a:pt x="592429" y="276504"/>
                </a:lnTo>
                <a:lnTo>
                  <a:pt x="596252" y="287261"/>
                </a:lnTo>
                <a:lnTo>
                  <a:pt x="596252" y="225386"/>
                </a:lnTo>
                <a:lnTo>
                  <a:pt x="585317" y="221526"/>
                </a:lnTo>
                <a:lnTo>
                  <a:pt x="533768" y="216776"/>
                </a:lnTo>
                <a:lnTo>
                  <a:pt x="481990" y="221526"/>
                </a:lnTo>
                <a:lnTo>
                  <a:pt x="442760" y="235305"/>
                </a:lnTo>
                <a:lnTo>
                  <a:pt x="417880" y="257441"/>
                </a:lnTo>
                <a:lnTo>
                  <a:pt x="409181" y="287261"/>
                </a:lnTo>
                <a:lnTo>
                  <a:pt x="417880" y="317309"/>
                </a:lnTo>
                <a:lnTo>
                  <a:pt x="442760" y="339559"/>
                </a:lnTo>
                <a:lnTo>
                  <a:pt x="481990" y="353377"/>
                </a:lnTo>
                <a:lnTo>
                  <a:pt x="533768" y="358127"/>
                </a:lnTo>
                <a:lnTo>
                  <a:pt x="585317" y="353377"/>
                </a:lnTo>
                <a:lnTo>
                  <a:pt x="624446" y="339559"/>
                </a:lnTo>
                <a:lnTo>
                  <a:pt x="649274" y="317309"/>
                </a:lnTo>
                <a:lnTo>
                  <a:pt x="651027" y="311264"/>
                </a:lnTo>
                <a:lnTo>
                  <a:pt x="657961" y="287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7" name="object 105"/>
          <p:cNvGrpSpPr/>
          <p:nvPr/>
        </p:nvGrpSpPr>
        <p:grpSpPr>
          <a:xfrm>
            <a:off x="2918853" y="1349703"/>
            <a:ext cx="313690" cy="196215"/>
            <a:chOff x="2918853" y="1349703"/>
            <a:chExt cx="313690" cy="196215"/>
          </a:xfrm>
        </p:grpSpPr>
        <p:pic>
          <p:nvPicPr>
            <p:cNvPr id="208" name="object 10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082171" y="1349703"/>
              <a:ext cx="150364" cy="196083"/>
            </a:xfrm>
            <a:prstGeom prst="rect">
              <a:avLst/>
            </a:prstGeom>
          </p:spPr>
        </p:pic>
        <p:pic>
          <p:nvPicPr>
            <p:cNvPr id="209" name="object 10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918853" y="1353259"/>
              <a:ext cx="142236" cy="188971"/>
            </a:xfrm>
            <a:prstGeom prst="rect">
              <a:avLst/>
            </a:prstGeom>
          </p:spPr>
        </p:pic>
      </p:grpSp>
      <p:sp>
        <p:nvSpPr>
          <p:cNvPr id="210" name="object 108"/>
          <p:cNvSpPr/>
          <p:nvPr/>
        </p:nvSpPr>
        <p:spPr>
          <a:xfrm>
            <a:off x="3406013" y="1327606"/>
            <a:ext cx="41275" cy="81280"/>
          </a:xfrm>
          <a:custGeom>
            <a:avLst/>
            <a:gdLst/>
            <a:ahLst/>
            <a:cxnLst/>
            <a:rect l="l" t="t" r="r" b="b"/>
            <a:pathLst>
              <a:path w="41275" h="81280">
                <a:moveTo>
                  <a:pt x="41146" y="81277"/>
                </a:moveTo>
                <a:lnTo>
                  <a:pt x="0" y="81277"/>
                </a:lnTo>
                <a:lnTo>
                  <a:pt x="0" y="0"/>
                </a:lnTo>
                <a:lnTo>
                  <a:pt x="41146" y="0"/>
                </a:lnTo>
                <a:lnTo>
                  <a:pt x="41146" y="812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1" name="object 109"/>
          <p:cNvGrpSpPr/>
          <p:nvPr/>
        </p:nvGrpSpPr>
        <p:grpSpPr>
          <a:xfrm>
            <a:off x="3253108" y="1328114"/>
            <a:ext cx="429259" cy="239395"/>
            <a:chOff x="3253108" y="1328114"/>
            <a:chExt cx="429259" cy="239395"/>
          </a:xfrm>
        </p:grpSpPr>
        <p:sp>
          <p:nvSpPr>
            <p:cNvPr id="212" name="object 110"/>
            <p:cNvSpPr/>
            <p:nvPr/>
          </p:nvSpPr>
          <p:spPr>
            <a:xfrm>
              <a:off x="3253105" y="1346402"/>
              <a:ext cx="194310" cy="220979"/>
            </a:xfrm>
            <a:custGeom>
              <a:avLst/>
              <a:gdLst/>
              <a:ahLst/>
              <a:cxnLst/>
              <a:rect l="l" t="t" r="r" b="b"/>
              <a:pathLst>
                <a:path w="194310" h="220980">
                  <a:moveTo>
                    <a:pt x="194043" y="62369"/>
                  </a:moveTo>
                  <a:lnTo>
                    <a:pt x="117348" y="62369"/>
                  </a:lnTo>
                  <a:lnTo>
                    <a:pt x="117348" y="55372"/>
                  </a:lnTo>
                  <a:lnTo>
                    <a:pt x="117348" y="54749"/>
                  </a:lnTo>
                  <a:lnTo>
                    <a:pt x="117348" y="0"/>
                  </a:lnTo>
                  <a:lnTo>
                    <a:pt x="76962" y="0"/>
                  </a:lnTo>
                  <a:lnTo>
                    <a:pt x="76962" y="54749"/>
                  </a:lnTo>
                  <a:lnTo>
                    <a:pt x="76962" y="86499"/>
                  </a:lnTo>
                  <a:lnTo>
                    <a:pt x="76962" y="95389"/>
                  </a:lnTo>
                  <a:lnTo>
                    <a:pt x="76962" y="133489"/>
                  </a:lnTo>
                  <a:lnTo>
                    <a:pt x="40640" y="133489"/>
                  </a:lnTo>
                  <a:lnTo>
                    <a:pt x="40640" y="86499"/>
                  </a:lnTo>
                  <a:lnTo>
                    <a:pt x="76962" y="86499"/>
                  </a:lnTo>
                  <a:lnTo>
                    <a:pt x="76962" y="54749"/>
                  </a:lnTo>
                  <a:lnTo>
                    <a:pt x="40640" y="54749"/>
                  </a:lnTo>
                  <a:lnTo>
                    <a:pt x="40640" y="139"/>
                  </a:lnTo>
                  <a:lnTo>
                    <a:pt x="0" y="139"/>
                  </a:lnTo>
                  <a:lnTo>
                    <a:pt x="0" y="166509"/>
                  </a:lnTo>
                  <a:lnTo>
                    <a:pt x="117348" y="166509"/>
                  </a:lnTo>
                  <a:lnTo>
                    <a:pt x="117348" y="133489"/>
                  </a:lnTo>
                  <a:lnTo>
                    <a:pt x="117348" y="95389"/>
                  </a:lnTo>
                  <a:lnTo>
                    <a:pt x="152895" y="95389"/>
                  </a:lnTo>
                  <a:lnTo>
                    <a:pt x="152895" y="220726"/>
                  </a:lnTo>
                  <a:lnTo>
                    <a:pt x="194043" y="220726"/>
                  </a:lnTo>
                  <a:lnTo>
                    <a:pt x="194043" y="95389"/>
                  </a:lnTo>
                  <a:lnTo>
                    <a:pt x="194043" y="94996"/>
                  </a:lnTo>
                  <a:lnTo>
                    <a:pt x="194043" y="86499"/>
                  </a:lnTo>
                  <a:lnTo>
                    <a:pt x="194043" y="623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11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473321" y="1328114"/>
              <a:ext cx="209036" cy="234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211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8799" cy="126794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63" name="object 63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109" name="object 109"/>
          <p:cNvGrpSpPr/>
          <p:nvPr/>
        </p:nvGrpSpPr>
        <p:grpSpPr>
          <a:xfrm>
            <a:off x="990600" y="647700"/>
            <a:ext cx="2670175" cy="186055"/>
            <a:chOff x="990023" y="1346213"/>
            <a:chExt cx="2670175" cy="186055"/>
          </a:xfrm>
        </p:grpSpPr>
        <p:pic>
          <p:nvPicPr>
            <p:cNvPr id="110" name="object 1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41" name="object 14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grpSp>
        <p:nvGrpSpPr>
          <p:cNvPr id="151" name="object 151"/>
          <p:cNvGrpSpPr/>
          <p:nvPr/>
        </p:nvGrpSpPr>
        <p:grpSpPr>
          <a:xfrm>
            <a:off x="5749717" y="9312723"/>
            <a:ext cx="492125" cy="160655"/>
            <a:chOff x="5749717" y="9312723"/>
            <a:chExt cx="492125" cy="160655"/>
          </a:xfrm>
        </p:grpSpPr>
        <p:sp>
          <p:nvSpPr>
            <p:cNvPr id="152" name="object 152"/>
            <p:cNvSpPr/>
            <p:nvPr/>
          </p:nvSpPr>
          <p:spPr>
            <a:xfrm>
              <a:off x="5749717" y="9319200"/>
              <a:ext cx="17780" cy="139700"/>
            </a:xfrm>
            <a:custGeom>
              <a:avLst/>
              <a:gdLst/>
              <a:ahLst/>
              <a:cxnLst/>
              <a:rect l="l" t="t" r="r" b="b"/>
              <a:pathLst>
                <a:path w="17779" h="139700">
                  <a:moveTo>
                    <a:pt x="17715" y="139629"/>
                  </a:moveTo>
                  <a:lnTo>
                    <a:pt x="0" y="139629"/>
                  </a:lnTo>
                  <a:lnTo>
                    <a:pt x="0" y="0"/>
                  </a:lnTo>
                  <a:lnTo>
                    <a:pt x="17715" y="0"/>
                  </a:lnTo>
                  <a:lnTo>
                    <a:pt x="17715" y="139629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3626" y="9312723"/>
              <a:ext cx="437937" cy="160202"/>
            </a:xfrm>
            <a:prstGeom prst="rect">
              <a:avLst/>
            </a:prstGeom>
          </p:spPr>
        </p:pic>
      </p:grpSp>
      <p:grpSp>
        <p:nvGrpSpPr>
          <p:cNvPr id="154" name="object 154"/>
          <p:cNvGrpSpPr/>
          <p:nvPr/>
        </p:nvGrpSpPr>
        <p:grpSpPr>
          <a:xfrm>
            <a:off x="6315112" y="9302246"/>
            <a:ext cx="310515" cy="171450"/>
            <a:chOff x="6315112" y="9302246"/>
            <a:chExt cx="310515" cy="171450"/>
          </a:xfrm>
        </p:grpSpPr>
        <p:pic>
          <p:nvPicPr>
            <p:cNvPr id="155" name="object 1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15112" y="9302246"/>
              <a:ext cx="136200" cy="16839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91125" y="9302246"/>
              <a:ext cx="133914" cy="170869"/>
            </a:xfrm>
            <a:prstGeom prst="rect">
              <a:avLst/>
            </a:prstGeom>
          </p:spPr>
        </p:pic>
      </p:grpSp>
      <p:grpSp>
        <p:nvGrpSpPr>
          <p:cNvPr id="157" name="object 157"/>
          <p:cNvGrpSpPr/>
          <p:nvPr/>
        </p:nvGrpSpPr>
        <p:grpSpPr>
          <a:xfrm>
            <a:off x="6708381" y="9302056"/>
            <a:ext cx="206375" cy="193040"/>
            <a:chOff x="6708381" y="9302056"/>
            <a:chExt cx="206375" cy="193040"/>
          </a:xfrm>
        </p:grpSpPr>
        <p:pic>
          <p:nvPicPr>
            <p:cNvPr id="158" name="object 15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08381" y="9302056"/>
              <a:ext cx="140581" cy="171250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6882489" y="9434637"/>
              <a:ext cx="32384" cy="60960"/>
            </a:xfrm>
            <a:custGeom>
              <a:avLst/>
              <a:gdLst/>
              <a:ahLst/>
              <a:cxnLst/>
              <a:rect l="l" t="t" r="r" b="b"/>
              <a:pathLst>
                <a:path w="32384" h="60959">
                  <a:moveTo>
                    <a:pt x="4190" y="60385"/>
                  </a:moveTo>
                  <a:lnTo>
                    <a:pt x="0" y="50098"/>
                  </a:lnTo>
                  <a:lnTo>
                    <a:pt x="7932" y="45515"/>
                  </a:lnTo>
                  <a:lnTo>
                    <a:pt x="13881" y="39574"/>
                  </a:lnTo>
                  <a:lnTo>
                    <a:pt x="17653" y="32419"/>
                  </a:lnTo>
                  <a:lnTo>
                    <a:pt x="19049" y="24192"/>
                  </a:lnTo>
                  <a:lnTo>
                    <a:pt x="18287" y="24382"/>
                  </a:lnTo>
                  <a:lnTo>
                    <a:pt x="10286" y="24382"/>
                  </a:lnTo>
                  <a:lnTo>
                    <a:pt x="4190" y="20191"/>
                  </a:lnTo>
                  <a:lnTo>
                    <a:pt x="4190" y="4762"/>
                  </a:lnTo>
                  <a:lnTo>
                    <a:pt x="10286" y="0"/>
                  </a:lnTo>
                  <a:lnTo>
                    <a:pt x="26478" y="0"/>
                  </a:lnTo>
                  <a:lnTo>
                    <a:pt x="32002" y="7810"/>
                  </a:lnTo>
                  <a:lnTo>
                    <a:pt x="32002" y="20572"/>
                  </a:lnTo>
                  <a:lnTo>
                    <a:pt x="30067" y="33490"/>
                  </a:lnTo>
                  <a:lnTo>
                    <a:pt x="24525" y="44622"/>
                  </a:lnTo>
                  <a:lnTo>
                    <a:pt x="15769" y="53682"/>
                  </a:lnTo>
                  <a:lnTo>
                    <a:pt x="4190" y="60385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0" name="object 160"/>
          <p:cNvGrpSpPr/>
          <p:nvPr/>
        </p:nvGrpSpPr>
        <p:grpSpPr>
          <a:xfrm>
            <a:off x="6985644" y="9302056"/>
            <a:ext cx="507365" cy="194310"/>
            <a:chOff x="6985644" y="9302056"/>
            <a:chExt cx="507365" cy="194310"/>
          </a:xfrm>
        </p:grpSpPr>
        <p:pic>
          <p:nvPicPr>
            <p:cNvPr id="161" name="object 1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85644" y="9302056"/>
              <a:ext cx="140200" cy="168584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7165835" y="9303016"/>
              <a:ext cx="143510" cy="193675"/>
            </a:xfrm>
            <a:custGeom>
              <a:avLst/>
              <a:gdLst/>
              <a:ahLst/>
              <a:cxnLst/>
              <a:rect l="l" t="t" r="r" b="b"/>
              <a:pathLst>
                <a:path w="143509" h="193675">
                  <a:moveTo>
                    <a:pt x="38862" y="4953"/>
                  </a:moveTo>
                  <a:lnTo>
                    <a:pt x="7429" y="44932"/>
                  </a:lnTo>
                  <a:lnTo>
                    <a:pt x="0" y="96570"/>
                  </a:lnTo>
                  <a:lnTo>
                    <a:pt x="1917" y="123507"/>
                  </a:lnTo>
                  <a:lnTo>
                    <a:pt x="7429" y="148323"/>
                  </a:lnTo>
                  <a:lnTo>
                    <a:pt x="16243" y="171450"/>
                  </a:lnTo>
                  <a:lnTo>
                    <a:pt x="28003" y="193344"/>
                  </a:lnTo>
                  <a:lnTo>
                    <a:pt x="38862" y="188201"/>
                  </a:lnTo>
                  <a:lnTo>
                    <a:pt x="28067" y="167030"/>
                  </a:lnTo>
                  <a:lnTo>
                    <a:pt x="20459" y="144386"/>
                  </a:lnTo>
                  <a:lnTo>
                    <a:pt x="15963" y="120751"/>
                  </a:lnTo>
                  <a:lnTo>
                    <a:pt x="14478" y="96570"/>
                  </a:lnTo>
                  <a:lnTo>
                    <a:pt x="15963" y="72428"/>
                  </a:lnTo>
                  <a:lnTo>
                    <a:pt x="20459" y="48831"/>
                  </a:lnTo>
                  <a:lnTo>
                    <a:pt x="28067" y="26200"/>
                  </a:lnTo>
                  <a:lnTo>
                    <a:pt x="38862" y="4953"/>
                  </a:lnTo>
                  <a:close/>
                </a:path>
                <a:path w="143509" h="193675">
                  <a:moveTo>
                    <a:pt x="84010" y="137337"/>
                  </a:moveTo>
                  <a:lnTo>
                    <a:pt x="78295" y="131622"/>
                  </a:lnTo>
                  <a:lnTo>
                    <a:pt x="64579" y="131622"/>
                  </a:lnTo>
                  <a:lnTo>
                    <a:pt x="58864" y="137337"/>
                  </a:lnTo>
                  <a:lnTo>
                    <a:pt x="58864" y="152958"/>
                  </a:lnTo>
                  <a:lnTo>
                    <a:pt x="64579" y="158292"/>
                  </a:lnTo>
                  <a:lnTo>
                    <a:pt x="71437" y="158292"/>
                  </a:lnTo>
                  <a:lnTo>
                    <a:pt x="78295" y="158292"/>
                  </a:lnTo>
                  <a:lnTo>
                    <a:pt x="84010" y="152958"/>
                  </a:lnTo>
                  <a:lnTo>
                    <a:pt x="84010" y="137337"/>
                  </a:lnTo>
                  <a:close/>
                </a:path>
                <a:path w="143509" h="193675">
                  <a:moveTo>
                    <a:pt x="143065" y="96570"/>
                  </a:moveTo>
                  <a:lnTo>
                    <a:pt x="141147" y="69723"/>
                  </a:lnTo>
                  <a:lnTo>
                    <a:pt x="135610" y="44932"/>
                  </a:lnTo>
                  <a:lnTo>
                    <a:pt x="126746" y="21818"/>
                  </a:lnTo>
                  <a:lnTo>
                    <a:pt x="114871" y="0"/>
                  </a:lnTo>
                  <a:lnTo>
                    <a:pt x="104203" y="4953"/>
                  </a:lnTo>
                  <a:lnTo>
                    <a:pt x="114922" y="26200"/>
                  </a:lnTo>
                  <a:lnTo>
                    <a:pt x="122542" y="48831"/>
                  </a:lnTo>
                  <a:lnTo>
                    <a:pt x="127076" y="72428"/>
                  </a:lnTo>
                  <a:lnTo>
                    <a:pt x="128587" y="96570"/>
                  </a:lnTo>
                  <a:lnTo>
                    <a:pt x="127076" y="120751"/>
                  </a:lnTo>
                  <a:lnTo>
                    <a:pt x="122542" y="144386"/>
                  </a:lnTo>
                  <a:lnTo>
                    <a:pt x="114922" y="167030"/>
                  </a:lnTo>
                  <a:lnTo>
                    <a:pt x="104203" y="188201"/>
                  </a:lnTo>
                  <a:lnTo>
                    <a:pt x="114871" y="193344"/>
                  </a:lnTo>
                  <a:lnTo>
                    <a:pt x="126746" y="171450"/>
                  </a:lnTo>
                  <a:lnTo>
                    <a:pt x="135610" y="148323"/>
                  </a:lnTo>
                  <a:lnTo>
                    <a:pt x="141147" y="123507"/>
                  </a:lnTo>
                  <a:lnTo>
                    <a:pt x="143065" y="9657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32717" y="9302056"/>
              <a:ext cx="160012" cy="170869"/>
            </a:xfrm>
            <a:prstGeom prst="rect">
              <a:avLst/>
            </a:prstGeom>
          </p:spPr>
        </p:pic>
      </p:grpSp>
      <p:grpSp>
        <p:nvGrpSpPr>
          <p:cNvPr id="164" name="object 164"/>
          <p:cNvGrpSpPr/>
          <p:nvPr/>
        </p:nvGrpSpPr>
        <p:grpSpPr>
          <a:xfrm>
            <a:off x="7559506" y="9302391"/>
            <a:ext cx="497205" cy="194310"/>
            <a:chOff x="7559506" y="9302391"/>
            <a:chExt cx="497205" cy="194310"/>
          </a:xfrm>
        </p:grpSpPr>
        <p:pic>
          <p:nvPicPr>
            <p:cNvPr id="165" name="object 16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59506" y="9307961"/>
              <a:ext cx="154106" cy="162678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7739519" y="9302394"/>
              <a:ext cx="153035" cy="170180"/>
            </a:xfrm>
            <a:custGeom>
              <a:avLst/>
              <a:gdLst/>
              <a:ahLst/>
              <a:cxnLst/>
              <a:rect l="l" t="t" r="r" b="b"/>
              <a:pathLst>
                <a:path w="153034" h="170179">
                  <a:moveTo>
                    <a:pt x="78282" y="16510"/>
                  </a:moveTo>
                  <a:lnTo>
                    <a:pt x="0" y="16510"/>
                  </a:lnTo>
                  <a:lnTo>
                    <a:pt x="0" y="29210"/>
                  </a:lnTo>
                  <a:lnTo>
                    <a:pt x="0" y="114300"/>
                  </a:lnTo>
                  <a:lnTo>
                    <a:pt x="0" y="127000"/>
                  </a:lnTo>
                  <a:lnTo>
                    <a:pt x="78282" y="127000"/>
                  </a:lnTo>
                  <a:lnTo>
                    <a:pt x="78282" y="114528"/>
                  </a:lnTo>
                  <a:lnTo>
                    <a:pt x="78282" y="114300"/>
                  </a:lnTo>
                  <a:lnTo>
                    <a:pt x="78282" y="29387"/>
                  </a:lnTo>
                  <a:lnTo>
                    <a:pt x="63042" y="29387"/>
                  </a:lnTo>
                  <a:lnTo>
                    <a:pt x="63042" y="114300"/>
                  </a:lnTo>
                  <a:lnTo>
                    <a:pt x="15227" y="114300"/>
                  </a:lnTo>
                  <a:lnTo>
                    <a:pt x="15227" y="29210"/>
                  </a:lnTo>
                  <a:lnTo>
                    <a:pt x="78282" y="29210"/>
                  </a:lnTo>
                  <a:lnTo>
                    <a:pt x="78282" y="16510"/>
                  </a:lnTo>
                  <a:close/>
                </a:path>
                <a:path w="153034" h="170179">
                  <a:moveTo>
                    <a:pt x="152768" y="67310"/>
                  </a:moveTo>
                  <a:lnTo>
                    <a:pt x="124574" y="67310"/>
                  </a:lnTo>
                  <a:lnTo>
                    <a:pt x="124574" y="0"/>
                  </a:lnTo>
                  <a:lnTo>
                    <a:pt x="108953" y="0"/>
                  </a:lnTo>
                  <a:lnTo>
                    <a:pt x="108953" y="67310"/>
                  </a:lnTo>
                  <a:lnTo>
                    <a:pt x="108953" y="81280"/>
                  </a:lnTo>
                  <a:lnTo>
                    <a:pt x="108953" y="170180"/>
                  </a:lnTo>
                  <a:lnTo>
                    <a:pt x="124574" y="170180"/>
                  </a:lnTo>
                  <a:lnTo>
                    <a:pt x="124574" y="81280"/>
                  </a:lnTo>
                  <a:lnTo>
                    <a:pt x="152768" y="81280"/>
                  </a:lnTo>
                  <a:lnTo>
                    <a:pt x="152768" y="6731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13437" y="9303008"/>
              <a:ext cx="143058" cy="193347"/>
            </a:xfrm>
            <a:prstGeom prst="rect">
              <a:avLst/>
            </a:prstGeom>
          </p:spPr>
        </p:pic>
      </p:grpSp>
      <p:pic>
        <p:nvPicPr>
          <p:cNvPr id="168" name="object 16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133749" y="9304913"/>
            <a:ext cx="500990" cy="168203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703392" y="9302246"/>
            <a:ext cx="159440" cy="168965"/>
          </a:xfrm>
          <a:prstGeom prst="rect">
            <a:avLst/>
          </a:prstGeom>
        </p:spPr>
      </p:pic>
      <p:grpSp>
        <p:nvGrpSpPr>
          <p:cNvPr id="170" name="object 170"/>
          <p:cNvGrpSpPr/>
          <p:nvPr/>
        </p:nvGrpSpPr>
        <p:grpSpPr>
          <a:xfrm>
            <a:off x="8928858" y="9300912"/>
            <a:ext cx="1069975" cy="172085"/>
            <a:chOff x="8928858" y="9300912"/>
            <a:chExt cx="1069975" cy="172085"/>
          </a:xfrm>
        </p:grpSpPr>
        <p:pic>
          <p:nvPicPr>
            <p:cNvPr id="171" name="object 17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28858" y="9300912"/>
              <a:ext cx="158297" cy="172012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06966" y="9302246"/>
              <a:ext cx="141343" cy="166869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276122" y="9301865"/>
              <a:ext cx="144963" cy="170869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49849" y="9302055"/>
              <a:ext cx="318309" cy="170869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96161" y="9312913"/>
              <a:ext cx="155249" cy="138105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9973507" y="9434637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19430" y="26668"/>
                  </a:moveTo>
                  <a:lnTo>
                    <a:pt x="12572" y="26668"/>
                  </a:lnTo>
                  <a:lnTo>
                    <a:pt x="5714" y="26668"/>
                  </a:lnTo>
                  <a:lnTo>
                    <a:pt x="0" y="21334"/>
                  </a:lnTo>
                  <a:lnTo>
                    <a:pt x="0" y="5714"/>
                  </a:lnTo>
                  <a:lnTo>
                    <a:pt x="5714" y="0"/>
                  </a:lnTo>
                  <a:lnTo>
                    <a:pt x="19430" y="0"/>
                  </a:lnTo>
                  <a:lnTo>
                    <a:pt x="25144" y="5714"/>
                  </a:lnTo>
                  <a:lnTo>
                    <a:pt x="25144" y="21334"/>
                  </a:lnTo>
                  <a:lnTo>
                    <a:pt x="19430" y="26668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7" name="object 177"/>
          <p:cNvGrpSpPr/>
          <p:nvPr/>
        </p:nvGrpSpPr>
        <p:grpSpPr>
          <a:xfrm>
            <a:off x="10072763" y="9302056"/>
            <a:ext cx="659765" cy="171450"/>
            <a:chOff x="10072763" y="9302056"/>
            <a:chExt cx="659765" cy="171450"/>
          </a:xfrm>
        </p:grpSpPr>
        <p:pic>
          <p:nvPicPr>
            <p:cNvPr id="178" name="object 17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72763" y="9302246"/>
              <a:ext cx="140962" cy="170488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248586" y="9302056"/>
              <a:ext cx="137724" cy="171250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418884" y="9315962"/>
              <a:ext cx="154868" cy="134295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594516" y="9302056"/>
              <a:ext cx="137915" cy="170869"/>
            </a:xfrm>
            <a:prstGeom prst="rect">
              <a:avLst/>
            </a:prstGeom>
          </p:spPr>
        </p:pic>
      </p:grpSp>
      <p:grpSp>
        <p:nvGrpSpPr>
          <p:cNvPr id="182" name="object 182"/>
          <p:cNvGrpSpPr/>
          <p:nvPr/>
        </p:nvGrpSpPr>
        <p:grpSpPr>
          <a:xfrm>
            <a:off x="10819532" y="9302056"/>
            <a:ext cx="310515" cy="171450"/>
            <a:chOff x="10819532" y="9302056"/>
            <a:chExt cx="310515" cy="171450"/>
          </a:xfrm>
        </p:grpSpPr>
        <p:pic>
          <p:nvPicPr>
            <p:cNvPr id="183" name="object 18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819532" y="9302246"/>
              <a:ext cx="155440" cy="169917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996498" y="9302056"/>
              <a:ext cx="133533" cy="171250"/>
            </a:xfrm>
            <a:prstGeom prst="rect">
              <a:avLst/>
            </a:prstGeom>
          </p:spPr>
        </p:pic>
      </p:grpSp>
      <p:grpSp>
        <p:nvGrpSpPr>
          <p:cNvPr id="185" name="object 185"/>
          <p:cNvGrpSpPr/>
          <p:nvPr/>
        </p:nvGrpSpPr>
        <p:grpSpPr>
          <a:xfrm>
            <a:off x="11217182" y="9302056"/>
            <a:ext cx="657860" cy="171450"/>
            <a:chOff x="11217182" y="9302056"/>
            <a:chExt cx="657860" cy="171450"/>
          </a:xfrm>
        </p:grpSpPr>
        <p:pic>
          <p:nvPicPr>
            <p:cNvPr id="186" name="object 18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17182" y="9302056"/>
              <a:ext cx="137915" cy="170869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92243" y="9302246"/>
              <a:ext cx="136200" cy="168393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560637" y="9302056"/>
              <a:ext cx="314118" cy="171250"/>
            </a:xfrm>
            <a:prstGeom prst="rect">
              <a:avLst/>
            </a:prstGeom>
          </p:spPr>
        </p:pic>
      </p:grpSp>
      <p:sp>
        <p:nvSpPr>
          <p:cNvPr id="189" name="object 189"/>
          <p:cNvSpPr/>
          <p:nvPr/>
        </p:nvSpPr>
        <p:spPr>
          <a:xfrm>
            <a:off x="11916080" y="9302254"/>
            <a:ext cx="137160" cy="167005"/>
          </a:xfrm>
          <a:custGeom>
            <a:avLst/>
            <a:gdLst/>
            <a:ahLst/>
            <a:cxnLst/>
            <a:rect l="l" t="t" r="r" b="b"/>
            <a:pathLst>
              <a:path w="137159" h="167004">
                <a:moveTo>
                  <a:pt x="132969" y="79248"/>
                </a:moveTo>
                <a:lnTo>
                  <a:pt x="117157" y="79248"/>
                </a:lnTo>
                <a:lnTo>
                  <a:pt x="117157" y="124574"/>
                </a:lnTo>
                <a:lnTo>
                  <a:pt x="132969" y="124574"/>
                </a:lnTo>
                <a:lnTo>
                  <a:pt x="132969" y="79248"/>
                </a:lnTo>
                <a:close/>
              </a:path>
              <a:path w="137159" h="167004">
                <a:moveTo>
                  <a:pt x="132969" y="0"/>
                </a:moveTo>
                <a:lnTo>
                  <a:pt x="117157" y="0"/>
                </a:lnTo>
                <a:lnTo>
                  <a:pt x="117157" y="29349"/>
                </a:lnTo>
                <a:lnTo>
                  <a:pt x="77914" y="29349"/>
                </a:lnTo>
                <a:lnTo>
                  <a:pt x="77914" y="26809"/>
                </a:lnTo>
                <a:lnTo>
                  <a:pt x="77914" y="15379"/>
                </a:lnTo>
                <a:lnTo>
                  <a:pt x="62674" y="15379"/>
                </a:lnTo>
                <a:lnTo>
                  <a:pt x="62674" y="82689"/>
                </a:lnTo>
                <a:lnTo>
                  <a:pt x="15430" y="82689"/>
                </a:lnTo>
                <a:lnTo>
                  <a:pt x="15430" y="26809"/>
                </a:lnTo>
                <a:lnTo>
                  <a:pt x="62674" y="26809"/>
                </a:lnTo>
                <a:lnTo>
                  <a:pt x="62674" y="15379"/>
                </a:lnTo>
                <a:lnTo>
                  <a:pt x="0" y="15379"/>
                </a:lnTo>
                <a:lnTo>
                  <a:pt x="0" y="26809"/>
                </a:lnTo>
                <a:lnTo>
                  <a:pt x="0" y="82689"/>
                </a:lnTo>
                <a:lnTo>
                  <a:pt x="0" y="94119"/>
                </a:lnTo>
                <a:lnTo>
                  <a:pt x="77914" y="94119"/>
                </a:lnTo>
                <a:lnTo>
                  <a:pt x="77914" y="82689"/>
                </a:lnTo>
                <a:lnTo>
                  <a:pt x="77914" y="78879"/>
                </a:lnTo>
                <a:lnTo>
                  <a:pt x="132969" y="78879"/>
                </a:lnTo>
                <a:lnTo>
                  <a:pt x="132969" y="66484"/>
                </a:lnTo>
                <a:lnTo>
                  <a:pt x="132969" y="66179"/>
                </a:lnTo>
                <a:lnTo>
                  <a:pt x="132969" y="42672"/>
                </a:lnTo>
                <a:lnTo>
                  <a:pt x="117157" y="42672"/>
                </a:lnTo>
                <a:lnTo>
                  <a:pt x="117157" y="66179"/>
                </a:lnTo>
                <a:lnTo>
                  <a:pt x="77914" y="66179"/>
                </a:lnTo>
                <a:lnTo>
                  <a:pt x="77914" y="42049"/>
                </a:lnTo>
                <a:lnTo>
                  <a:pt x="132969" y="42049"/>
                </a:lnTo>
                <a:lnTo>
                  <a:pt x="132969" y="29908"/>
                </a:lnTo>
                <a:lnTo>
                  <a:pt x="132969" y="29349"/>
                </a:lnTo>
                <a:lnTo>
                  <a:pt x="132969" y="0"/>
                </a:lnTo>
                <a:close/>
              </a:path>
              <a:path w="137159" h="167004">
                <a:moveTo>
                  <a:pt x="136969" y="153809"/>
                </a:moveTo>
                <a:lnTo>
                  <a:pt x="38671" y="153809"/>
                </a:lnTo>
                <a:lnTo>
                  <a:pt x="38671" y="113169"/>
                </a:lnTo>
                <a:lnTo>
                  <a:pt x="23050" y="113169"/>
                </a:lnTo>
                <a:lnTo>
                  <a:pt x="23050" y="153809"/>
                </a:lnTo>
                <a:lnTo>
                  <a:pt x="23050" y="166509"/>
                </a:lnTo>
                <a:lnTo>
                  <a:pt x="136969" y="166509"/>
                </a:lnTo>
                <a:lnTo>
                  <a:pt x="136969" y="153809"/>
                </a:lnTo>
                <a:close/>
              </a:path>
            </a:pathLst>
          </a:custGeom>
          <a:solidFill>
            <a:srgbClr val="1C29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0" name="object 190"/>
          <p:cNvGrpSpPr/>
          <p:nvPr/>
        </p:nvGrpSpPr>
        <p:grpSpPr>
          <a:xfrm>
            <a:off x="12133477" y="9302056"/>
            <a:ext cx="548640" cy="171450"/>
            <a:chOff x="12133477" y="9302056"/>
            <a:chExt cx="548640" cy="171450"/>
          </a:xfrm>
        </p:grpSpPr>
        <p:pic>
          <p:nvPicPr>
            <p:cNvPr id="191" name="object 19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133477" y="9302246"/>
              <a:ext cx="139629" cy="168393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316920" y="9302056"/>
              <a:ext cx="129343" cy="170679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12486831" y="9302064"/>
              <a:ext cx="195580" cy="171450"/>
            </a:xfrm>
            <a:custGeom>
              <a:avLst/>
              <a:gdLst/>
              <a:ahLst/>
              <a:cxnLst/>
              <a:rect l="l" t="t" r="r" b="b"/>
              <a:pathLst>
                <a:path w="195579" h="171450">
                  <a:moveTo>
                    <a:pt x="94297" y="122478"/>
                  </a:moveTo>
                  <a:lnTo>
                    <a:pt x="93332" y="115239"/>
                  </a:lnTo>
                  <a:lnTo>
                    <a:pt x="92583" y="109524"/>
                  </a:lnTo>
                  <a:lnTo>
                    <a:pt x="74371" y="112268"/>
                  </a:lnTo>
                  <a:lnTo>
                    <a:pt x="56172" y="114033"/>
                  </a:lnTo>
                  <a:lnTo>
                    <a:pt x="36944" y="114973"/>
                  </a:lnTo>
                  <a:lnTo>
                    <a:pt x="15621" y="115239"/>
                  </a:lnTo>
                  <a:lnTo>
                    <a:pt x="15621" y="29337"/>
                  </a:lnTo>
                  <a:lnTo>
                    <a:pt x="79438" y="29337"/>
                  </a:lnTo>
                  <a:lnTo>
                    <a:pt x="79438" y="16383"/>
                  </a:lnTo>
                  <a:lnTo>
                    <a:pt x="0" y="16383"/>
                  </a:lnTo>
                  <a:lnTo>
                    <a:pt x="0" y="128574"/>
                  </a:lnTo>
                  <a:lnTo>
                    <a:pt x="13525" y="128574"/>
                  </a:lnTo>
                  <a:lnTo>
                    <a:pt x="36055" y="128320"/>
                  </a:lnTo>
                  <a:lnTo>
                    <a:pt x="56197" y="127393"/>
                  </a:lnTo>
                  <a:lnTo>
                    <a:pt x="75196" y="125526"/>
                  </a:lnTo>
                  <a:lnTo>
                    <a:pt x="94297" y="122478"/>
                  </a:lnTo>
                  <a:close/>
                </a:path>
                <a:path w="195579" h="171450">
                  <a:moveTo>
                    <a:pt x="152387" y="67437"/>
                  </a:moveTo>
                  <a:lnTo>
                    <a:pt x="124206" y="67437"/>
                  </a:lnTo>
                  <a:lnTo>
                    <a:pt x="124206" y="0"/>
                  </a:lnTo>
                  <a:lnTo>
                    <a:pt x="108585" y="0"/>
                  </a:lnTo>
                  <a:lnTo>
                    <a:pt x="108585" y="171246"/>
                  </a:lnTo>
                  <a:lnTo>
                    <a:pt x="124206" y="171246"/>
                  </a:lnTo>
                  <a:lnTo>
                    <a:pt x="124206" y="80391"/>
                  </a:lnTo>
                  <a:lnTo>
                    <a:pt x="152387" y="80391"/>
                  </a:lnTo>
                  <a:lnTo>
                    <a:pt x="152387" y="67437"/>
                  </a:lnTo>
                  <a:close/>
                </a:path>
                <a:path w="195579" h="171450">
                  <a:moveTo>
                    <a:pt x="195059" y="138290"/>
                  </a:moveTo>
                  <a:lnTo>
                    <a:pt x="189344" y="132575"/>
                  </a:lnTo>
                  <a:lnTo>
                    <a:pt x="175628" y="132575"/>
                  </a:lnTo>
                  <a:lnTo>
                    <a:pt x="169913" y="138290"/>
                  </a:lnTo>
                  <a:lnTo>
                    <a:pt x="169913" y="153911"/>
                  </a:lnTo>
                  <a:lnTo>
                    <a:pt x="175628" y="159245"/>
                  </a:lnTo>
                  <a:lnTo>
                    <a:pt x="182486" y="159245"/>
                  </a:lnTo>
                  <a:lnTo>
                    <a:pt x="189344" y="159245"/>
                  </a:lnTo>
                  <a:lnTo>
                    <a:pt x="195059" y="153911"/>
                  </a:lnTo>
                  <a:lnTo>
                    <a:pt x="195059" y="13829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3" name="부제목 2"/>
          <p:cNvSpPr txBox="1">
            <a:spLocks/>
          </p:cNvSpPr>
          <p:nvPr/>
        </p:nvSpPr>
        <p:spPr>
          <a:xfrm>
            <a:off x="838200" y="2781300"/>
            <a:ext cx="3429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b="1" dirty="0"/>
              <a:t>생성 완료된 </a:t>
            </a:r>
            <a:r>
              <a:rPr lang="en-US" altLang="ko-KR" b="1" dirty="0"/>
              <a:t>API </a:t>
            </a:r>
            <a:r>
              <a:rPr lang="ko-KR" altLang="en-US" b="1" dirty="0"/>
              <a:t>키를 복사하려면</a:t>
            </a:r>
            <a:r>
              <a:rPr lang="en-US" altLang="ko-KR" b="1" dirty="0"/>
              <a:t> API</a:t>
            </a:r>
            <a:r>
              <a:rPr lang="ko-KR" altLang="en-US" b="1" dirty="0"/>
              <a:t>생성완료 화면에 우측 끝부분에 </a:t>
            </a:r>
            <a:r>
              <a:rPr lang="en-US" altLang="ko-KR" b="1" dirty="0"/>
              <a:t>Details</a:t>
            </a:r>
            <a:r>
              <a:rPr lang="ko-KR" altLang="en-US" b="1" dirty="0"/>
              <a:t>클릭</a:t>
            </a:r>
            <a:r>
              <a:rPr lang="en-US" altLang="ko-KR" b="1" dirty="0"/>
              <a:t>-&gt; </a:t>
            </a:r>
          </a:p>
          <a:p>
            <a:pPr>
              <a:lnSpc>
                <a:spcPct val="150000"/>
              </a:lnSpc>
            </a:pPr>
            <a:endParaRPr lang="en-US" altLang="ko-KR" b="1" dirty="0"/>
          </a:p>
        </p:txBody>
      </p:sp>
      <p:sp>
        <p:nvSpPr>
          <p:cNvPr id="204" name="object 102"/>
          <p:cNvSpPr/>
          <p:nvPr/>
        </p:nvSpPr>
        <p:spPr>
          <a:xfrm>
            <a:off x="962139" y="1303197"/>
            <a:ext cx="497205" cy="283845"/>
          </a:xfrm>
          <a:custGeom>
            <a:avLst/>
            <a:gdLst/>
            <a:ahLst/>
            <a:cxnLst/>
            <a:rect l="l" t="t" r="r" b="b"/>
            <a:pathLst>
              <a:path w="497205" h="283844">
                <a:moveTo>
                  <a:pt x="257556" y="283451"/>
                </a:moveTo>
                <a:lnTo>
                  <a:pt x="237324" y="218300"/>
                </a:lnTo>
                <a:lnTo>
                  <a:pt x="221005" y="165722"/>
                </a:lnTo>
                <a:lnTo>
                  <a:pt x="185280" y="50673"/>
                </a:lnTo>
                <a:lnTo>
                  <a:pt x="169545" y="0"/>
                </a:lnTo>
                <a:lnTo>
                  <a:pt x="156591" y="0"/>
                </a:lnTo>
                <a:lnTo>
                  <a:pt x="156591" y="165722"/>
                </a:lnTo>
                <a:lnTo>
                  <a:pt x="98679" y="165722"/>
                </a:lnTo>
                <a:lnTo>
                  <a:pt x="110261" y="119786"/>
                </a:lnTo>
                <a:lnTo>
                  <a:pt x="121221" y="73469"/>
                </a:lnTo>
                <a:lnTo>
                  <a:pt x="126492" y="50673"/>
                </a:lnTo>
                <a:lnTo>
                  <a:pt x="128016" y="50673"/>
                </a:lnTo>
                <a:lnTo>
                  <a:pt x="133667" y="73152"/>
                </a:lnTo>
                <a:lnTo>
                  <a:pt x="139255" y="96481"/>
                </a:lnTo>
                <a:lnTo>
                  <a:pt x="144843" y="119672"/>
                </a:lnTo>
                <a:lnTo>
                  <a:pt x="150495" y="141732"/>
                </a:lnTo>
                <a:lnTo>
                  <a:pt x="156591" y="165722"/>
                </a:lnTo>
                <a:lnTo>
                  <a:pt x="156591" y="0"/>
                </a:lnTo>
                <a:lnTo>
                  <a:pt x="88011" y="0"/>
                </a:lnTo>
                <a:lnTo>
                  <a:pt x="0" y="283451"/>
                </a:lnTo>
                <a:lnTo>
                  <a:pt x="69342" y="283451"/>
                </a:lnTo>
                <a:lnTo>
                  <a:pt x="85725" y="218300"/>
                </a:lnTo>
                <a:lnTo>
                  <a:pt x="169545" y="218300"/>
                </a:lnTo>
                <a:lnTo>
                  <a:pt x="185928" y="283451"/>
                </a:lnTo>
                <a:lnTo>
                  <a:pt x="257556" y="283451"/>
                </a:lnTo>
                <a:close/>
              </a:path>
              <a:path w="497205" h="283844">
                <a:moveTo>
                  <a:pt x="496811" y="92202"/>
                </a:moveTo>
                <a:lnTo>
                  <a:pt x="488924" y="53721"/>
                </a:lnTo>
                <a:lnTo>
                  <a:pt x="487807" y="48221"/>
                </a:lnTo>
                <a:lnTo>
                  <a:pt x="463283" y="19812"/>
                </a:lnTo>
                <a:lnTo>
                  <a:pt x="430517" y="6007"/>
                </a:lnTo>
                <a:lnTo>
                  <a:pt x="430517" y="92202"/>
                </a:lnTo>
                <a:lnTo>
                  <a:pt x="427507" y="110718"/>
                </a:lnTo>
                <a:lnTo>
                  <a:pt x="418376" y="124345"/>
                </a:lnTo>
                <a:lnTo>
                  <a:pt x="403034" y="132753"/>
                </a:lnTo>
                <a:lnTo>
                  <a:pt x="381381" y="135636"/>
                </a:lnTo>
                <a:lnTo>
                  <a:pt x="351663" y="135636"/>
                </a:lnTo>
                <a:lnTo>
                  <a:pt x="351663" y="53721"/>
                </a:lnTo>
                <a:lnTo>
                  <a:pt x="379476" y="53721"/>
                </a:lnTo>
                <a:lnTo>
                  <a:pt x="401269" y="55714"/>
                </a:lnTo>
                <a:lnTo>
                  <a:pt x="417283" y="62242"/>
                </a:lnTo>
                <a:lnTo>
                  <a:pt x="427151" y="74129"/>
                </a:lnTo>
                <a:lnTo>
                  <a:pt x="430517" y="92202"/>
                </a:lnTo>
                <a:lnTo>
                  <a:pt x="430517" y="6007"/>
                </a:lnTo>
                <a:lnTo>
                  <a:pt x="427062" y="4546"/>
                </a:lnTo>
                <a:lnTo>
                  <a:pt x="382905" y="0"/>
                </a:lnTo>
                <a:lnTo>
                  <a:pt x="283464" y="0"/>
                </a:lnTo>
                <a:lnTo>
                  <a:pt x="283464" y="283451"/>
                </a:lnTo>
                <a:lnTo>
                  <a:pt x="351663" y="283451"/>
                </a:lnTo>
                <a:lnTo>
                  <a:pt x="351663" y="189344"/>
                </a:lnTo>
                <a:lnTo>
                  <a:pt x="384797" y="189344"/>
                </a:lnTo>
                <a:lnTo>
                  <a:pt x="427545" y="183654"/>
                </a:lnTo>
                <a:lnTo>
                  <a:pt x="463245" y="166065"/>
                </a:lnTo>
                <a:lnTo>
                  <a:pt x="487730" y="135826"/>
                </a:lnTo>
                <a:lnTo>
                  <a:pt x="487768" y="135636"/>
                </a:lnTo>
                <a:lnTo>
                  <a:pt x="496811" y="922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103"/>
          <p:cNvSpPr/>
          <p:nvPr/>
        </p:nvSpPr>
        <p:spPr>
          <a:xfrm>
            <a:off x="1503536" y="1303189"/>
            <a:ext cx="68580" cy="283845"/>
          </a:xfrm>
          <a:custGeom>
            <a:avLst/>
            <a:gdLst/>
            <a:ahLst/>
            <a:cxnLst/>
            <a:rect l="l" t="t" r="r" b="b"/>
            <a:pathLst>
              <a:path w="68580" h="283844">
                <a:moveTo>
                  <a:pt x="68197" y="283456"/>
                </a:moveTo>
                <a:lnTo>
                  <a:pt x="0" y="283456"/>
                </a:lnTo>
                <a:lnTo>
                  <a:pt x="0" y="0"/>
                </a:lnTo>
                <a:lnTo>
                  <a:pt x="68197" y="0"/>
                </a:lnTo>
                <a:lnTo>
                  <a:pt x="68197" y="283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104"/>
          <p:cNvSpPr/>
          <p:nvPr/>
        </p:nvSpPr>
        <p:spPr>
          <a:xfrm>
            <a:off x="1708505" y="1265097"/>
            <a:ext cx="658495" cy="358775"/>
          </a:xfrm>
          <a:custGeom>
            <a:avLst/>
            <a:gdLst/>
            <a:ahLst/>
            <a:cxnLst/>
            <a:rect l="l" t="t" r="r" b="b"/>
            <a:pathLst>
              <a:path w="658494" h="358775">
                <a:moveTo>
                  <a:pt x="314312" y="0"/>
                </a:moveTo>
                <a:lnTo>
                  <a:pt x="256019" y="0"/>
                </a:lnTo>
                <a:lnTo>
                  <a:pt x="256019" y="82296"/>
                </a:lnTo>
                <a:lnTo>
                  <a:pt x="238112" y="82296"/>
                </a:lnTo>
                <a:lnTo>
                  <a:pt x="238112" y="6858"/>
                </a:lnTo>
                <a:lnTo>
                  <a:pt x="180962" y="6858"/>
                </a:lnTo>
                <a:lnTo>
                  <a:pt x="180962" y="150114"/>
                </a:lnTo>
                <a:lnTo>
                  <a:pt x="177012" y="147447"/>
                </a:lnTo>
                <a:lnTo>
                  <a:pt x="154660" y="132334"/>
                </a:lnTo>
                <a:lnTo>
                  <a:pt x="137629" y="110248"/>
                </a:lnTo>
                <a:lnTo>
                  <a:pt x="128460" y="85229"/>
                </a:lnTo>
                <a:lnTo>
                  <a:pt x="125717" y="58674"/>
                </a:lnTo>
                <a:lnTo>
                  <a:pt x="125717" y="20955"/>
                </a:lnTo>
                <a:lnTo>
                  <a:pt x="65913" y="20955"/>
                </a:lnTo>
                <a:lnTo>
                  <a:pt x="65913" y="58674"/>
                </a:lnTo>
                <a:lnTo>
                  <a:pt x="62788" y="89255"/>
                </a:lnTo>
                <a:lnTo>
                  <a:pt x="52095" y="118491"/>
                </a:lnTo>
                <a:lnTo>
                  <a:pt x="31838" y="144284"/>
                </a:lnTo>
                <a:lnTo>
                  <a:pt x="0" y="164592"/>
                </a:lnTo>
                <a:lnTo>
                  <a:pt x="32004" y="212204"/>
                </a:lnTo>
                <a:lnTo>
                  <a:pt x="53543" y="200482"/>
                </a:lnTo>
                <a:lnTo>
                  <a:pt x="71437" y="185547"/>
                </a:lnTo>
                <a:lnTo>
                  <a:pt x="85902" y="167741"/>
                </a:lnTo>
                <a:lnTo>
                  <a:pt x="97155" y="147447"/>
                </a:lnTo>
                <a:lnTo>
                  <a:pt x="107759" y="163906"/>
                </a:lnTo>
                <a:lnTo>
                  <a:pt x="120916" y="178308"/>
                </a:lnTo>
                <a:lnTo>
                  <a:pt x="136855" y="190411"/>
                </a:lnTo>
                <a:lnTo>
                  <a:pt x="155816" y="200012"/>
                </a:lnTo>
                <a:lnTo>
                  <a:pt x="180962" y="164592"/>
                </a:lnTo>
                <a:lnTo>
                  <a:pt x="180962" y="206489"/>
                </a:lnTo>
                <a:lnTo>
                  <a:pt x="238112" y="206489"/>
                </a:lnTo>
                <a:lnTo>
                  <a:pt x="238112" y="164592"/>
                </a:lnTo>
                <a:lnTo>
                  <a:pt x="238112" y="150114"/>
                </a:lnTo>
                <a:lnTo>
                  <a:pt x="238112" y="131064"/>
                </a:lnTo>
                <a:lnTo>
                  <a:pt x="256019" y="131064"/>
                </a:lnTo>
                <a:lnTo>
                  <a:pt x="256019" y="217538"/>
                </a:lnTo>
                <a:lnTo>
                  <a:pt x="314312" y="217538"/>
                </a:lnTo>
                <a:lnTo>
                  <a:pt x="314312" y="131064"/>
                </a:lnTo>
                <a:lnTo>
                  <a:pt x="314312" y="82296"/>
                </a:lnTo>
                <a:lnTo>
                  <a:pt x="314312" y="0"/>
                </a:lnTo>
                <a:close/>
              </a:path>
              <a:path w="658494" h="358775">
                <a:moveTo>
                  <a:pt x="315836" y="289928"/>
                </a:moveTo>
                <a:lnTo>
                  <a:pt x="308749" y="267068"/>
                </a:lnTo>
                <a:lnTo>
                  <a:pt x="306908" y="261150"/>
                </a:lnTo>
                <a:lnTo>
                  <a:pt x="281597" y="239445"/>
                </a:lnTo>
                <a:lnTo>
                  <a:pt x="254114" y="229920"/>
                </a:lnTo>
                <a:lnTo>
                  <a:pt x="254114" y="289928"/>
                </a:lnTo>
                <a:lnTo>
                  <a:pt x="250063" y="300037"/>
                </a:lnTo>
                <a:lnTo>
                  <a:pt x="238023" y="307035"/>
                </a:lnTo>
                <a:lnTo>
                  <a:pt x="218109" y="311099"/>
                </a:lnTo>
                <a:lnTo>
                  <a:pt x="190487" y="312407"/>
                </a:lnTo>
                <a:lnTo>
                  <a:pt x="163093" y="311099"/>
                </a:lnTo>
                <a:lnTo>
                  <a:pt x="143294" y="307035"/>
                </a:lnTo>
                <a:lnTo>
                  <a:pt x="131292" y="300037"/>
                </a:lnTo>
                <a:lnTo>
                  <a:pt x="127241" y="289928"/>
                </a:lnTo>
                <a:lnTo>
                  <a:pt x="131292" y="279615"/>
                </a:lnTo>
                <a:lnTo>
                  <a:pt x="143294" y="272503"/>
                </a:lnTo>
                <a:lnTo>
                  <a:pt x="163093" y="268389"/>
                </a:lnTo>
                <a:lnTo>
                  <a:pt x="190487" y="267068"/>
                </a:lnTo>
                <a:lnTo>
                  <a:pt x="218109" y="268389"/>
                </a:lnTo>
                <a:lnTo>
                  <a:pt x="238023" y="272503"/>
                </a:lnTo>
                <a:lnTo>
                  <a:pt x="250063" y="279615"/>
                </a:lnTo>
                <a:lnTo>
                  <a:pt x="254114" y="289928"/>
                </a:lnTo>
                <a:lnTo>
                  <a:pt x="254114" y="229920"/>
                </a:lnTo>
                <a:lnTo>
                  <a:pt x="242062" y="225742"/>
                </a:lnTo>
                <a:lnTo>
                  <a:pt x="190487" y="220967"/>
                </a:lnTo>
                <a:lnTo>
                  <a:pt x="139141" y="225742"/>
                </a:lnTo>
                <a:lnTo>
                  <a:pt x="99720" y="239445"/>
                </a:lnTo>
                <a:lnTo>
                  <a:pt x="74447" y="261150"/>
                </a:lnTo>
                <a:lnTo>
                  <a:pt x="65532" y="289928"/>
                </a:lnTo>
                <a:lnTo>
                  <a:pt x="74447" y="318490"/>
                </a:lnTo>
                <a:lnTo>
                  <a:pt x="99720" y="340080"/>
                </a:lnTo>
                <a:lnTo>
                  <a:pt x="139141" y="353745"/>
                </a:lnTo>
                <a:lnTo>
                  <a:pt x="190487" y="358508"/>
                </a:lnTo>
                <a:lnTo>
                  <a:pt x="242062" y="353745"/>
                </a:lnTo>
                <a:lnTo>
                  <a:pt x="281597" y="340080"/>
                </a:lnTo>
                <a:lnTo>
                  <a:pt x="306908" y="318490"/>
                </a:lnTo>
                <a:lnTo>
                  <a:pt x="308813" y="312407"/>
                </a:lnTo>
                <a:lnTo>
                  <a:pt x="315836" y="289928"/>
                </a:lnTo>
                <a:close/>
              </a:path>
              <a:path w="658494" h="358775">
                <a:moveTo>
                  <a:pt x="572249" y="152019"/>
                </a:moveTo>
                <a:lnTo>
                  <a:pt x="535482" y="133934"/>
                </a:lnTo>
                <a:lnTo>
                  <a:pt x="499973" y="78079"/>
                </a:lnTo>
                <a:lnTo>
                  <a:pt x="496430" y="44577"/>
                </a:lnTo>
                <a:lnTo>
                  <a:pt x="496430" y="17907"/>
                </a:lnTo>
                <a:lnTo>
                  <a:pt x="433565" y="17907"/>
                </a:lnTo>
                <a:lnTo>
                  <a:pt x="433565" y="47625"/>
                </a:lnTo>
                <a:lnTo>
                  <a:pt x="429526" y="81927"/>
                </a:lnTo>
                <a:lnTo>
                  <a:pt x="415798" y="114300"/>
                </a:lnTo>
                <a:lnTo>
                  <a:pt x="390004" y="141808"/>
                </a:lnTo>
                <a:lnTo>
                  <a:pt x="349745" y="161544"/>
                </a:lnTo>
                <a:lnTo>
                  <a:pt x="381749" y="210680"/>
                </a:lnTo>
                <a:lnTo>
                  <a:pt x="410222" y="198399"/>
                </a:lnTo>
                <a:lnTo>
                  <a:pt x="433565" y="181876"/>
                </a:lnTo>
                <a:lnTo>
                  <a:pt x="452043" y="161556"/>
                </a:lnTo>
                <a:lnTo>
                  <a:pt x="465950" y="137922"/>
                </a:lnTo>
                <a:lnTo>
                  <a:pt x="478853" y="158013"/>
                </a:lnTo>
                <a:lnTo>
                  <a:pt x="495477" y="175260"/>
                </a:lnTo>
                <a:lnTo>
                  <a:pt x="516089" y="189357"/>
                </a:lnTo>
                <a:lnTo>
                  <a:pt x="541007" y="200012"/>
                </a:lnTo>
                <a:lnTo>
                  <a:pt x="572249" y="152019"/>
                </a:lnTo>
                <a:close/>
              </a:path>
              <a:path w="658494" h="358775">
                <a:moveTo>
                  <a:pt x="656437" y="381"/>
                </a:moveTo>
                <a:lnTo>
                  <a:pt x="594728" y="381"/>
                </a:lnTo>
                <a:lnTo>
                  <a:pt x="594728" y="59817"/>
                </a:lnTo>
                <a:lnTo>
                  <a:pt x="536435" y="59817"/>
                </a:lnTo>
                <a:lnTo>
                  <a:pt x="536435" y="108966"/>
                </a:lnTo>
                <a:lnTo>
                  <a:pt x="594728" y="108966"/>
                </a:lnTo>
                <a:lnTo>
                  <a:pt x="594728" y="208394"/>
                </a:lnTo>
                <a:lnTo>
                  <a:pt x="656437" y="208394"/>
                </a:lnTo>
                <a:lnTo>
                  <a:pt x="656437" y="381"/>
                </a:lnTo>
                <a:close/>
              </a:path>
              <a:path w="658494" h="358775">
                <a:moveTo>
                  <a:pt x="657961" y="287261"/>
                </a:moveTo>
                <a:lnTo>
                  <a:pt x="651078" y="263639"/>
                </a:lnTo>
                <a:lnTo>
                  <a:pt x="649274" y="257441"/>
                </a:lnTo>
                <a:lnTo>
                  <a:pt x="624446" y="235305"/>
                </a:lnTo>
                <a:lnTo>
                  <a:pt x="596252" y="225386"/>
                </a:lnTo>
                <a:lnTo>
                  <a:pt x="596252" y="287261"/>
                </a:lnTo>
                <a:lnTo>
                  <a:pt x="592429" y="298246"/>
                </a:lnTo>
                <a:lnTo>
                  <a:pt x="580859" y="305701"/>
                </a:lnTo>
                <a:lnTo>
                  <a:pt x="561365" y="309930"/>
                </a:lnTo>
                <a:lnTo>
                  <a:pt x="533768" y="311264"/>
                </a:lnTo>
                <a:lnTo>
                  <a:pt x="505942" y="309930"/>
                </a:lnTo>
                <a:lnTo>
                  <a:pt x="486333" y="305701"/>
                </a:lnTo>
                <a:lnTo>
                  <a:pt x="474726" y="298246"/>
                </a:lnTo>
                <a:lnTo>
                  <a:pt x="470903" y="287261"/>
                </a:lnTo>
                <a:lnTo>
                  <a:pt x="474726" y="276504"/>
                </a:lnTo>
                <a:lnTo>
                  <a:pt x="486333" y="269163"/>
                </a:lnTo>
                <a:lnTo>
                  <a:pt x="505942" y="264972"/>
                </a:lnTo>
                <a:lnTo>
                  <a:pt x="533768" y="263639"/>
                </a:lnTo>
                <a:lnTo>
                  <a:pt x="561365" y="264972"/>
                </a:lnTo>
                <a:lnTo>
                  <a:pt x="580859" y="269163"/>
                </a:lnTo>
                <a:lnTo>
                  <a:pt x="592429" y="276504"/>
                </a:lnTo>
                <a:lnTo>
                  <a:pt x="596252" y="287261"/>
                </a:lnTo>
                <a:lnTo>
                  <a:pt x="596252" y="225386"/>
                </a:lnTo>
                <a:lnTo>
                  <a:pt x="585317" y="221526"/>
                </a:lnTo>
                <a:lnTo>
                  <a:pt x="533768" y="216776"/>
                </a:lnTo>
                <a:lnTo>
                  <a:pt x="481990" y="221526"/>
                </a:lnTo>
                <a:lnTo>
                  <a:pt x="442760" y="235305"/>
                </a:lnTo>
                <a:lnTo>
                  <a:pt x="417880" y="257441"/>
                </a:lnTo>
                <a:lnTo>
                  <a:pt x="409181" y="287261"/>
                </a:lnTo>
                <a:lnTo>
                  <a:pt x="417880" y="317309"/>
                </a:lnTo>
                <a:lnTo>
                  <a:pt x="442760" y="339559"/>
                </a:lnTo>
                <a:lnTo>
                  <a:pt x="481990" y="353377"/>
                </a:lnTo>
                <a:lnTo>
                  <a:pt x="533768" y="358127"/>
                </a:lnTo>
                <a:lnTo>
                  <a:pt x="585317" y="353377"/>
                </a:lnTo>
                <a:lnTo>
                  <a:pt x="624446" y="339559"/>
                </a:lnTo>
                <a:lnTo>
                  <a:pt x="649274" y="317309"/>
                </a:lnTo>
                <a:lnTo>
                  <a:pt x="651027" y="311264"/>
                </a:lnTo>
                <a:lnTo>
                  <a:pt x="657961" y="287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7" name="object 105"/>
          <p:cNvGrpSpPr/>
          <p:nvPr/>
        </p:nvGrpSpPr>
        <p:grpSpPr>
          <a:xfrm>
            <a:off x="2918853" y="1349703"/>
            <a:ext cx="313690" cy="196215"/>
            <a:chOff x="2918853" y="1349703"/>
            <a:chExt cx="313690" cy="196215"/>
          </a:xfrm>
        </p:grpSpPr>
        <p:pic>
          <p:nvPicPr>
            <p:cNvPr id="208" name="object 10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082171" y="1349703"/>
              <a:ext cx="150364" cy="196083"/>
            </a:xfrm>
            <a:prstGeom prst="rect">
              <a:avLst/>
            </a:prstGeom>
          </p:spPr>
        </p:pic>
        <p:pic>
          <p:nvPicPr>
            <p:cNvPr id="209" name="object 10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918853" y="1353259"/>
              <a:ext cx="142236" cy="188971"/>
            </a:xfrm>
            <a:prstGeom prst="rect">
              <a:avLst/>
            </a:prstGeom>
          </p:spPr>
        </p:pic>
      </p:grpSp>
      <p:sp>
        <p:nvSpPr>
          <p:cNvPr id="210" name="object 108"/>
          <p:cNvSpPr/>
          <p:nvPr/>
        </p:nvSpPr>
        <p:spPr>
          <a:xfrm>
            <a:off x="3406013" y="1327606"/>
            <a:ext cx="41275" cy="81280"/>
          </a:xfrm>
          <a:custGeom>
            <a:avLst/>
            <a:gdLst/>
            <a:ahLst/>
            <a:cxnLst/>
            <a:rect l="l" t="t" r="r" b="b"/>
            <a:pathLst>
              <a:path w="41275" h="81280">
                <a:moveTo>
                  <a:pt x="41146" y="81277"/>
                </a:moveTo>
                <a:lnTo>
                  <a:pt x="0" y="81277"/>
                </a:lnTo>
                <a:lnTo>
                  <a:pt x="0" y="0"/>
                </a:lnTo>
                <a:lnTo>
                  <a:pt x="41146" y="0"/>
                </a:lnTo>
                <a:lnTo>
                  <a:pt x="41146" y="812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1" name="object 109"/>
          <p:cNvGrpSpPr/>
          <p:nvPr/>
        </p:nvGrpSpPr>
        <p:grpSpPr>
          <a:xfrm>
            <a:off x="3253108" y="1328114"/>
            <a:ext cx="429259" cy="239395"/>
            <a:chOff x="3253108" y="1328114"/>
            <a:chExt cx="429259" cy="239395"/>
          </a:xfrm>
        </p:grpSpPr>
        <p:sp>
          <p:nvSpPr>
            <p:cNvPr id="212" name="object 110"/>
            <p:cNvSpPr/>
            <p:nvPr/>
          </p:nvSpPr>
          <p:spPr>
            <a:xfrm>
              <a:off x="3253105" y="1346402"/>
              <a:ext cx="194310" cy="220979"/>
            </a:xfrm>
            <a:custGeom>
              <a:avLst/>
              <a:gdLst/>
              <a:ahLst/>
              <a:cxnLst/>
              <a:rect l="l" t="t" r="r" b="b"/>
              <a:pathLst>
                <a:path w="194310" h="220980">
                  <a:moveTo>
                    <a:pt x="194043" y="62369"/>
                  </a:moveTo>
                  <a:lnTo>
                    <a:pt x="117348" y="62369"/>
                  </a:lnTo>
                  <a:lnTo>
                    <a:pt x="117348" y="55372"/>
                  </a:lnTo>
                  <a:lnTo>
                    <a:pt x="117348" y="54749"/>
                  </a:lnTo>
                  <a:lnTo>
                    <a:pt x="117348" y="0"/>
                  </a:lnTo>
                  <a:lnTo>
                    <a:pt x="76962" y="0"/>
                  </a:lnTo>
                  <a:lnTo>
                    <a:pt x="76962" y="54749"/>
                  </a:lnTo>
                  <a:lnTo>
                    <a:pt x="76962" y="86499"/>
                  </a:lnTo>
                  <a:lnTo>
                    <a:pt x="76962" y="95389"/>
                  </a:lnTo>
                  <a:lnTo>
                    <a:pt x="76962" y="133489"/>
                  </a:lnTo>
                  <a:lnTo>
                    <a:pt x="40640" y="133489"/>
                  </a:lnTo>
                  <a:lnTo>
                    <a:pt x="40640" y="86499"/>
                  </a:lnTo>
                  <a:lnTo>
                    <a:pt x="76962" y="86499"/>
                  </a:lnTo>
                  <a:lnTo>
                    <a:pt x="76962" y="54749"/>
                  </a:lnTo>
                  <a:lnTo>
                    <a:pt x="40640" y="54749"/>
                  </a:lnTo>
                  <a:lnTo>
                    <a:pt x="40640" y="139"/>
                  </a:lnTo>
                  <a:lnTo>
                    <a:pt x="0" y="139"/>
                  </a:lnTo>
                  <a:lnTo>
                    <a:pt x="0" y="166509"/>
                  </a:lnTo>
                  <a:lnTo>
                    <a:pt x="117348" y="166509"/>
                  </a:lnTo>
                  <a:lnTo>
                    <a:pt x="117348" y="133489"/>
                  </a:lnTo>
                  <a:lnTo>
                    <a:pt x="117348" y="95389"/>
                  </a:lnTo>
                  <a:lnTo>
                    <a:pt x="152895" y="95389"/>
                  </a:lnTo>
                  <a:lnTo>
                    <a:pt x="152895" y="220726"/>
                  </a:lnTo>
                  <a:lnTo>
                    <a:pt x="194043" y="220726"/>
                  </a:lnTo>
                  <a:lnTo>
                    <a:pt x="194043" y="95389"/>
                  </a:lnTo>
                  <a:lnTo>
                    <a:pt x="194043" y="94996"/>
                  </a:lnTo>
                  <a:lnTo>
                    <a:pt x="194043" y="86499"/>
                  </a:lnTo>
                  <a:lnTo>
                    <a:pt x="194043" y="623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11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473321" y="1328114"/>
              <a:ext cx="209036" cy="234690"/>
            </a:xfrm>
            <a:prstGeom prst="rect">
              <a:avLst/>
            </a:prstGeom>
          </p:spPr>
        </p:pic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562100"/>
            <a:ext cx="11353801" cy="7086600"/>
          </a:xfrm>
          <a:prstGeom prst="rect">
            <a:avLst/>
          </a:prstGeom>
        </p:spPr>
      </p:pic>
      <p:sp>
        <p:nvSpPr>
          <p:cNvPr id="73" name="모서리가 둥근 직사각형 72"/>
          <p:cNvSpPr/>
          <p:nvPr/>
        </p:nvSpPr>
        <p:spPr>
          <a:xfrm>
            <a:off x="14630400" y="4686300"/>
            <a:ext cx="533400" cy="457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6829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8799" cy="126794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63" name="object 63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109" name="object 109"/>
          <p:cNvGrpSpPr/>
          <p:nvPr/>
        </p:nvGrpSpPr>
        <p:grpSpPr>
          <a:xfrm>
            <a:off x="990600" y="647700"/>
            <a:ext cx="2670175" cy="186055"/>
            <a:chOff x="990023" y="1346213"/>
            <a:chExt cx="2670175" cy="186055"/>
          </a:xfrm>
        </p:grpSpPr>
        <p:pic>
          <p:nvPicPr>
            <p:cNvPr id="110" name="object 1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41" name="object 14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grpSp>
        <p:nvGrpSpPr>
          <p:cNvPr id="151" name="object 151"/>
          <p:cNvGrpSpPr/>
          <p:nvPr/>
        </p:nvGrpSpPr>
        <p:grpSpPr>
          <a:xfrm>
            <a:off x="5749717" y="9312723"/>
            <a:ext cx="492125" cy="160655"/>
            <a:chOff x="5749717" y="9312723"/>
            <a:chExt cx="492125" cy="160655"/>
          </a:xfrm>
        </p:grpSpPr>
        <p:sp>
          <p:nvSpPr>
            <p:cNvPr id="152" name="object 152"/>
            <p:cNvSpPr/>
            <p:nvPr/>
          </p:nvSpPr>
          <p:spPr>
            <a:xfrm>
              <a:off x="5749717" y="9319200"/>
              <a:ext cx="17780" cy="139700"/>
            </a:xfrm>
            <a:custGeom>
              <a:avLst/>
              <a:gdLst/>
              <a:ahLst/>
              <a:cxnLst/>
              <a:rect l="l" t="t" r="r" b="b"/>
              <a:pathLst>
                <a:path w="17779" h="139700">
                  <a:moveTo>
                    <a:pt x="17715" y="139629"/>
                  </a:moveTo>
                  <a:lnTo>
                    <a:pt x="0" y="139629"/>
                  </a:lnTo>
                  <a:lnTo>
                    <a:pt x="0" y="0"/>
                  </a:lnTo>
                  <a:lnTo>
                    <a:pt x="17715" y="0"/>
                  </a:lnTo>
                  <a:lnTo>
                    <a:pt x="17715" y="139629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3626" y="9312723"/>
              <a:ext cx="437937" cy="160202"/>
            </a:xfrm>
            <a:prstGeom prst="rect">
              <a:avLst/>
            </a:prstGeom>
          </p:spPr>
        </p:pic>
      </p:grpSp>
      <p:grpSp>
        <p:nvGrpSpPr>
          <p:cNvPr id="154" name="object 154"/>
          <p:cNvGrpSpPr/>
          <p:nvPr/>
        </p:nvGrpSpPr>
        <p:grpSpPr>
          <a:xfrm>
            <a:off x="6315112" y="9302246"/>
            <a:ext cx="310515" cy="171450"/>
            <a:chOff x="6315112" y="9302246"/>
            <a:chExt cx="310515" cy="171450"/>
          </a:xfrm>
        </p:grpSpPr>
        <p:pic>
          <p:nvPicPr>
            <p:cNvPr id="155" name="object 15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15112" y="9302246"/>
              <a:ext cx="136200" cy="16839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91125" y="9302246"/>
              <a:ext cx="133914" cy="170869"/>
            </a:xfrm>
            <a:prstGeom prst="rect">
              <a:avLst/>
            </a:prstGeom>
          </p:spPr>
        </p:pic>
      </p:grpSp>
      <p:grpSp>
        <p:nvGrpSpPr>
          <p:cNvPr id="157" name="object 157"/>
          <p:cNvGrpSpPr/>
          <p:nvPr/>
        </p:nvGrpSpPr>
        <p:grpSpPr>
          <a:xfrm>
            <a:off x="6708381" y="9302056"/>
            <a:ext cx="206375" cy="193040"/>
            <a:chOff x="6708381" y="9302056"/>
            <a:chExt cx="206375" cy="193040"/>
          </a:xfrm>
        </p:grpSpPr>
        <p:pic>
          <p:nvPicPr>
            <p:cNvPr id="158" name="object 15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708381" y="9302056"/>
              <a:ext cx="140581" cy="171250"/>
            </a:xfrm>
            <a:prstGeom prst="rect">
              <a:avLst/>
            </a:prstGeom>
          </p:spPr>
        </p:pic>
        <p:sp>
          <p:nvSpPr>
            <p:cNvPr id="159" name="object 159"/>
            <p:cNvSpPr/>
            <p:nvPr/>
          </p:nvSpPr>
          <p:spPr>
            <a:xfrm>
              <a:off x="6882489" y="9434637"/>
              <a:ext cx="32384" cy="60960"/>
            </a:xfrm>
            <a:custGeom>
              <a:avLst/>
              <a:gdLst/>
              <a:ahLst/>
              <a:cxnLst/>
              <a:rect l="l" t="t" r="r" b="b"/>
              <a:pathLst>
                <a:path w="32384" h="60959">
                  <a:moveTo>
                    <a:pt x="4190" y="60385"/>
                  </a:moveTo>
                  <a:lnTo>
                    <a:pt x="0" y="50098"/>
                  </a:lnTo>
                  <a:lnTo>
                    <a:pt x="7932" y="45515"/>
                  </a:lnTo>
                  <a:lnTo>
                    <a:pt x="13881" y="39574"/>
                  </a:lnTo>
                  <a:lnTo>
                    <a:pt x="17653" y="32419"/>
                  </a:lnTo>
                  <a:lnTo>
                    <a:pt x="19049" y="24192"/>
                  </a:lnTo>
                  <a:lnTo>
                    <a:pt x="18287" y="24382"/>
                  </a:lnTo>
                  <a:lnTo>
                    <a:pt x="10286" y="24382"/>
                  </a:lnTo>
                  <a:lnTo>
                    <a:pt x="4190" y="20191"/>
                  </a:lnTo>
                  <a:lnTo>
                    <a:pt x="4190" y="4762"/>
                  </a:lnTo>
                  <a:lnTo>
                    <a:pt x="10286" y="0"/>
                  </a:lnTo>
                  <a:lnTo>
                    <a:pt x="26478" y="0"/>
                  </a:lnTo>
                  <a:lnTo>
                    <a:pt x="32002" y="7810"/>
                  </a:lnTo>
                  <a:lnTo>
                    <a:pt x="32002" y="20572"/>
                  </a:lnTo>
                  <a:lnTo>
                    <a:pt x="30067" y="33490"/>
                  </a:lnTo>
                  <a:lnTo>
                    <a:pt x="24525" y="44622"/>
                  </a:lnTo>
                  <a:lnTo>
                    <a:pt x="15769" y="53682"/>
                  </a:lnTo>
                  <a:lnTo>
                    <a:pt x="4190" y="60385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0" name="object 160"/>
          <p:cNvGrpSpPr/>
          <p:nvPr/>
        </p:nvGrpSpPr>
        <p:grpSpPr>
          <a:xfrm>
            <a:off x="6985644" y="9302056"/>
            <a:ext cx="507365" cy="194310"/>
            <a:chOff x="6985644" y="9302056"/>
            <a:chExt cx="507365" cy="194310"/>
          </a:xfrm>
        </p:grpSpPr>
        <p:pic>
          <p:nvPicPr>
            <p:cNvPr id="161" name="object 16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85644" y="9302056"/>
              <a:ext cx="140200" cy="168584"/>
            </a:xfrm>
            <a:prstGeom prst="rect">
              <a:avLst/>
            </a:prstGeom>
          </p:spPr>
        </p:pic>
        <p:sp>
          <p:nvSpPr>
            <p:cNvPr id="162" name="object 162"/>
            <p:cNvSpPr/>
            <p:nvPr/>
          </p:nvSpPr>
          <p:spPr>
            <a:xfrm>
              <a:off x="7165835" y="9303016"/>
              <a:ext cx="143510" cy="193675"/>
            </a:xfrm>
            <a:custGeom>
              <a:avLst/>
              <a:gdLst/>
              <a:ahLst/>
              <a:cxnLst/>
              <a:rect l="l" t="t" r="r" b="b"/>
              <a:pathLst>
                <a:path w="143509" h="193675">
                  <a:moveTo>
                    <a:pt x="38862" y="4953"/>
                  </a:moveTo>
                  <a:lnTo>
                    <a:pt x="7429" y="44932"/>
                  </a:lnTo>
                  <a:lnTo>
                    <a:pt x="0" y="96570"/>
                  </a:lnTo>
                  <a:lnTo>
                    <a:pt x="1917" y="123507"/>
                  </a:lnTo>
                  <a:lnTo>
                    <a:pt x="7429" y="148323"/>
                  </a:lnTo>
                  <a:lnTo>
                    <a:pt x="16243" y="171450"/>
                  </a:lnTo>
                  <a:lnTo>
                    <a:pt x="28003" y="193344"/>
                  </a:lnTo>
                  <a:lnTo>
                    <a:pt x="38862" y="188201"/>
                  </a:lnTo>
                  <a:lnTo>
                    <a:pt x="28067" y="167030"/>
                  </a:lnTo>
                  <a:lnTo>
                    <a:pt x="20459" y="144386"/>
                  </a:lnTo>
                  <a:lnTo>
                    <a:pt x="15963" y="120751"/>
                  </a:lnTo>
                  <a:lnTo>
                    <a:pt x="14478" y="96570"/>
                  </a:lnTo>
                  <a:lnTo>
                    <a:pt x="15963" y="72428"/>
                  </a:lnTo>
                  <a:lnTo>
                    <a:pt x="20459" y="48831"/>
                  </a:lnTo>
                  <a:lnTo>
                    <a:pt x="28067" y="26200"/>
                  </a:lnTo>
                  <a:lnTo>
                    <a:pt x="38862" y="4953"/>
                  </a:lnTo>
                  <a:close/>
                </a:path>
                <a:path w="143509" h="193675">
                  <a:moveTo>
                    <a:pt x="84010" y="137337"/>
                  </a:moveTo>
                  <a:lnTo>
                    <a:pt x="78295" y="131622"/>
                  </a:lnTo>
                  <a:lnTo>
                    <a:pt x="64579" y="131622"/>
                  </a:lnTo>
                  <a:lnTo>
                    <a:pt x="58864" y="137337"/>
                  </a:lnTo>
                  <a:lnTo>
                    <a:pt x="58864" y="152958"/>
                  </a:lnTo>
                  <a:lnTo>
                    <a:pt x="64579" y="158292"/>
                  </a:lnTo>
                  <a:lnTo>
                    <a:pt x="71437" y="158292"/>
                  </a:lnTo>
                  <a:lnTo>
                    <a:pt x="78295" y="158292"/>
                  </a:lnTo>
                  <a:lnTo>
                    <a:pt x="84010" y="152958"/>
                  </a:lnTo>
                  <a:lnTo>
                    <a:pt x="84010" y="137337"/>
                  </a:lnTo>
                  <a:close/>
                </a:path>
                <a:path w="143509" h="193675">
                  <a:moveTo>
                    <a:pt x="143065" y="96570"/>
                  </a:moveTo>
                  <a:lnTo>
                    <a:pt x="141147" y="69723"/>
                  </a:lnTo>
                  <a:lnTo>
                    <a:pt x="135610" y="44932"/>
                  </a:lnTo>
                  <a:lnTo>
                    <a:pt x="126746" y="21818"/>
                  </a:lnTo>
                  <a:lnTo>
                    <a:pt x="114871" y="0"/>
                  </a:lnTo>
                  <a:lnTo>
                    <a:pt x="104203" y="4953"/>
                  </a:lnTo>
                  <a:lnTo>
                    <a:pt x="114922" y="26200"/>
                  </a:lnTo>
                  <a:lnTo>
                    <a:pt x="122542" y="48831"/>
                  </a:lnTo>
                  <a:lnTo>
                    <a:pt x="127076" y="72428"/>
                  </a:lnTo>
                  <a:lnTo>
                    <a:pt x="128587" y="96570"/>
                  </a:lnTo>
                  <a:lnTo>
                    <a:pt x="127076" y="120751"/>
                  </a:lnTo>
                  <a:lnTo>
                    <a:pt x="122542" y="144386"/>
                  </a:lnTo>
                  <a:lnTo>
                    <a:pt x="114922" y="167030"/>
                  </a:lnTo>
                  <a:lnTo>
                    <a:pt x="104203" y="188201"/>
                  </a:lnTo>
                  <a:lnTo>
                    <a:pt x="114871" y="193344"/>
                  </a:lnTo>
                  <a:lnTo>
                    <a:pt x="126746" y="171450"/>
                  </a:lnTo>
                  <a:lnTo>
                    <a:pt x="135610" y="148323"/>
                  </a:lnTo>
                  <a:lnTo>
                    <a:pt x="141147" y="123507"/>
                  </a:lnTo>
                  <a:lnTo>
                    <a:pt x="143065" y="9657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32717" y="9302056"/>
              <a:ext cx="160012" cy="170869"/>
            </a:xfrm>
            <a:prstGeom prst="rect">
              <a:avLst/>
            </a:prstGeom>
          </p:spPr>
        </p:pic>
      </p:grpSp>
      <p:grpSp>
        <p:nvGrpSpPr>
          <p:cNvPr id="164" name="object 164"/>
          <p:cNvGrpSpPr/>
          <p:nvPr/>
        </p:nvGrpSpPr>
        <p:grpSpPr>
          <a:xfrm>
            <a:off x="7559506" y="9302391"/>
            <a:ext cx="497205" cy="194310"/>
            <a:chOff x="7559506" y="9302391"/>
            <a:chExt cx="497205" cy="194310"/>
          </a:xfrm>
        </p:grpSpPr>
        <p:pic>
          <p:nvPicPr>
            <p:cNvPr id="165" name="object 16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559506" y="9307961"/>
              <a:ext cx="154106" cy="162678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7739519" y="9302394"/>
              <a:ext cx="153035" cy="170180"/>
            </a:xfrm>
            <a:custGeom>
              <a:avLst/>
              <a:gdLst/>
              <a:ahLst/>
              <a:cxnLst/>
              <a:rect l="l" t="t" r="r" b="b"/>
              <a:pathLst>
                <a:path w="153034" h="170179">
                  <a:moveTo>
                    <a:pt x="78282" y="16510"/>
                  </a:moveTo>
                  <a:lnTo>
                    <a:pt x="0" y="16510"/>
                  </a:lnTo>
                  <a:lnTo>
                    <a:pt x="0" y="29210"/>
                  </a:lnTo>
                  <a:lnTo>
                    <a:pt x="0" y="114300"/>
                  </a:lnTo>
                  <a:lnTo>
                    <a:pt x="0" y="127000"/>
                  </a:lnTo>
                  <a:lnTo>
                    <a:pt x="78282" y="127000"/>
                  </a:lnTo>
                  <a:lnTo>
                    <a:pt x="78282" y="114528"/>
                  </a:lnTo>
                  <a:lnTo>
                    <a:pt x="78282" y="114300"/>
                  </a:lnTo>
                  <a:lnTo>
                    <a:pt x="78282" y="29387"/>
                  </a:lnTo>
                  <a:lnTo>
                    <a:pt x="63042" y="29387"/>
                  </a:lnTo>
                  <a:lnTo>
                    <a:pt x="63042" y="114300"/>
                  </a:lnTo>
                  <a:lnTo>
                    <a:pt x="15227" y="114300"/>
                  </a:lnTo>
                  <a:lnTo>
                    <a:pt x="15227" y="29210"/>
                  </a:lnTo>
                  <a:lnTo>
                    <a:pt x="78282" y="29210"/>
                  </a:lnTo>
                  <a:lnTo>
                    <a:pt x="78282" y="16510"/>
                  </a:lnTo>
                  <a:close/>
                </a:path>
                <a:path w="153034" h="170179">
                  <a:moveTo>
                    <a:pt x="152768" y="67310"/>
                  </a:moveTo>
                  <a:lnTo>
                    <a:pt x="124574" y="67310"/>
                  </a:lnTo>
                  <a:lnTo>
                    <a:pt x="124574" y="0"/>
                  </a:lnTo>
                  <a:lnTo>
                    <a:pt x="108953" y="0"/>
                  </a:lnTo>
                  <a:lnTo>
                    <a:pt x="108953" y="67310"/>
                  </a:lnTo>
                  <a:lnTo>
                    <a:pt x="108953" y="81280"/>
                  </a:lnTo>
                  <a:lnTo>
                    <a:pt x="108953" y="170180"/>
                  </a:lnTo>
                  <a:lnTo>
                    <a:pt x="124574" y="170180"/>
                  </a:lnTo>
                  <a:lnTo>
                    <a:pt x="124574" y="81280"/>
                  </a:lnTo>
                  <a:lnTo>
                    <a:pt x="152768" y="81280"/>
                  </a:lnTo>
                  <a:lnTo>
                    <a:pt x="152768" y="6731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" name="object 16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13437" y="9303008"/>
              <a:ext cx="143058" cy="193347"/>
            </a:xfrm>
            <a:prstGeom prst="rect">
              <a:avLst/>
            </a:prstGeom>
          </p:spPr>
        </p:pic>
      </p:grpSp>
      <p:pic>
        <p:nvPicPr>
          <p:cNvPr id="168" name="object 16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133749" y="9304913"/>
            <a:ext cx="500990" cy="168203"/>
          </a:xfrm>
          <a:prstGeom prst="rect">
            <a:avLst/>
          </a:prstGeom>
        </p:spPr>
      </p:pic>
      <p:pic>
        <p:nvPicPr>
          <p:cNvPr id="169" name="object 16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8703392" y="9302246"/>
            <a:ext cx="159440" cy="168965"/>
          </a:xfrm>
          <a:prstGeom prst="rect">
            <a:avLst/>
          </a:prstGeom>
        </p:spPr>
      </p:pic>
      <p:grpSp>
        <p:nvGrpSpPr>
          <p:cNvPr id="170" name="object 170"/>
          <p:cNvGrpSpPr/>
          <p:nvPr/>
        </p:nvGrpSpPr>
        <p:grpSpPr>
          <a:xfrm>
            <a:off x="8928858" y="9300912"/>
            <a:ext cx="1069975" cy="172085"/>
            <a:chOff x="8928858" y="9300912"/>
            <a:chExt cx="1069975" cy="172085"/>
          </a:xfrm>
        </p:grpSpPr>
        <p:pic>
          <p:nvPicPr>
            <p:cNvPr id="171" name="object 17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28858" y="9300912"/>
              <a:ext cx="158297" cy="172012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06966" y="9302246"/>
              <a:ext cx="141343" cy="166869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276122" y="9301865"/>
              <a:ext cx="144963" cy="170869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449849" y="9302055"/>
              <a:ext cx="318309" cy="170869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96161" y="9312913"/>
              <a:ext cx="155249" cy="138105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9973507" y="9434637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19430" y="26668"/>
                  </a:moveTo>
                  <a:lnTo>
                    <a:pt x="12572" y="26668"/>
                  </a:lnTo>
                  <a:lnTo>
                    <a:pt x="5714" y="26668"/>
                  </a:lnTo>
                  <a:lnTo>
                    <a:pt x="0" y="21334"/>
                  </a:lnTo>
                  <a:lnTo>
                    <a:pt x="0" y="5714"/>
                  </a:lnTo>
                  <a:lnTo>
                    <a:pt x="5714" y="0"/>
                  </a:lnTo>
                  <a:lnTo>
                    <a:pt x="19430" y="0"/>
                  </a:lnTo>
                  <a:lnTo>
                    <a:pt x="25144" y="5714"/>
                  </a:lnTo>
                  <a:lnTo>
                    <a:pt x="25144" y="21334"/>
                  </a:lnTo>
                  <a:lnTo>
                    <a:pt x="19430" y="26668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7" name="object 177"/>
          <p:cNvGrpSpPr/>
          <p:nvPr/>
        </p:nvGrpSpPr>
        <p:grpSpPr>
          <a:xfrm>
            <a:off x="10072763" y="9302056"/>
            <a:ext cx="659765" cy="171450"/>
            <a:chOff x="10072763" y="9302056"/>
            <a:chExt cx="659765" cy="171450"/>
          </a:xfrm>
        </p:grpSpPr>
        <p:pic>
          <p:nvPicPr>
            <p:cNvPr id="178" name="object 17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72763" y="9302246"/>
              <a:ext cx="140962" cy="170488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248586" y="9302056"/>
              <a:ext cx="137724" cy="171250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418884" y="9315962"/>
              <a:ext cx="154868" cy="134295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594516" y="9302056"/>
              <a:ext cx="137915" cy="170869"/>
            </a:xfrm>
            <a:prstGeom prst="rect">
              <a:avLst/>
            </a:prstGeom>
          </p:spPr>
        </p:pic>
      </p:grpSp>
      <p:grpSp>
        <p:nvGrpSpPr>
          <p:cNvPr id="182" name="object 182"/>
          <p:cNvGrpSpPr/>
          <p:nvPr/>
        </p:nvGrpSpPr>
        <p:grpSpPr>
          <a:xfrm>
            <a:off x="10819532" y="9302056"/>
            <a:ext cx="310515" cy="171450"/>
            <a:chOff x="10819532" y="9302056"/>
            <a:chExt cx="310515" cy="171450"/>
          </a:xfrm>
        </p:grpSpPr>
        <p:pic>
          <p:nvPicPr>
            <p:cNvPr id="183" name="object 18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819532" y="9302246"/>
              <a:ext cx="155440" cy="169917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996498" y="9302056"/>
              <a:ext cx="133533" cy="171250"/>
            </a:xfrm>
            <a:prstGeom prst="rect">
              <a:avLst/>
            </a:prstGeom>
          </p:spPr>
        </p:pic>
      </p:grpSp>
      <p:grpSp>
        <p:nvGrpSpPr>
          <p:cNvPr id="185" name="object 185"/>
          <p:cNvGrpSpPr/>
          <p:nvPr/>
        </p:nvGrpSpPr>
        <p:grpSpPr>
          <a:xfrm>
            <a:off x="11217182" y="9302056"/>
            <a:ext cx="657860" cy="171450"/>
            <a:chOff x="11217182" y="9302056"/>
            <a:chExt cx="657860" cy="171450"/>
          </a:xfrm>
        </p:grpSpPr>
        <p:pic>
          <p:nvPicPr>
            <p:cNvPr id="186" name="object 18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217182" y="9302056"/>
              <a:ext cx="137915" cy="170869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92243" y="9302246"/>
              <a:ext cx="136200" cy="168393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560637" y="9302056"/>
              <a:ext cx="314118" cy="171250"/>
            </a:xfrm>
            <a:prstGeom prst="rect">
              <a:avLst/>
            </a:prstGeom>
          </p:spPr>
        </p:pic>
      </p:grpSp>
      <p:sp>
        <p:nvSpPr>
          <p:cNvPr id="189" name="object 189"/>
          <p:cNvSpPr/>
          <p:nvPr/>
        </p:nvSpPr>
        <p:spPr>
          <a:xfrm>
            <a:off x="11916080" y="9302254"/>
            <a:ext cx="137160" cy="167005"/>
          </a:xfrm>
          <a:custGeom>
            <a:avLst/>
            <a:gdLst/>
            <a:ahLst/>
            <a:cxnLst/>
            <a:rect l="l" t="t" r="r" b="b"/>
            <a:pathLst>
              <a:path w="137159" h="167004">
                <a:moveTo>
                  <a:pt x="132969" y="79248"/>
                </a:moveTo>
                <a:lnTo>
                  <a:pt x="117157" y="79248"/>
                </a:lnTo>
                <a:lnTo>
                  <a:pt x="117157" y="124574"/>
                </a:lnTo>
                <a:lnTo>
                  <a:pt x="132969" y="124574"/>
                </a:lnTo>
                <a:lnTo>
                  <a:pt x="132969" y="79248"/>
                </a:lnTo>
                <a:close/>
              </a:path>
              <a:path w="137159" h="167004">
                <a:moveTo>
                  <a:pt x="132969" y="0"/>
                </a:moveTo>
                <a:lnTo>
                  <a:pt x="117157" y="0"/>
                </a:lnTo>
                <a:lnTo>
                  <a:pt x="117157" y="29349"/>
                </a:lnTo>
                <a:lnTo>
                  <a:pt x="77914" y="29349"/>
                </a:lnTo>
                <a:lnTo>
                  <a:pt x="77914" y="26809"/>
                </a:lnTo>
                <a:lnTo>
                  <a:pt x="77914" y="15379"/>
                </a:lnTo>
                <a:lnTo>
                  <a:pt x="62674" y="15379"/>
                </a:lnTo>
                <a:lnTo>
                  <a:pt x="62674" y="82689"/>
                </a:lnTo>
                <a:lnTo>
                  <a:pt x="15430" y="82689"/>
                </a:lnTo>
                <a:lnTo>
                  <a:pt x="15430" y="26809"/>
                </a:lnTo>
                <a:lnTo>
                  <a:pt x="62674" y="26809"/>
                </a:lnTo>
                <a:lnTo>
                  <a:pt x="62674" y="15379"/>
                </a:lnTo>
                <a:lnTo>
                  <a:pt x="0" y="15379"/>
                </a:lnTo>
                <a:lnTo>
                  <a:pt x="0" y="26809"/>
                </a:lnTo>
                <a:lnTo>
                  <a:pt x="0" y="82689"/>
                </a:lnTo>
                <a:lnTo>
                  <a:pt x="0" y="94119"/>
                </a:lnTo>
                <a:lnTo>
                  <a:pt x="77914" y="94119"/>
                </a:lnTo>
                <a:lnTo>
                  <a:pt x="77914" y="82689"/>
                </a:lnTo>
                <a:lnTo>
                  <a:pt x="77914" y="78879"/>
                </a:lnTo>
                <a:lnTo>
                  <a:pt x="132969" y="78879"/>
                </a:lnTo>
                <a:lnTo>
                  <a:pt x="132969" y="66484"/>
                </a:lnTo>
                <a:lnTo>
                  <a:pt x="132969" y="66179"/>
                </a:lnTo>
                <a:lnTo>
                  <a:pt x="132969" y="42672"/>
                </a:lnTo>
                <a:lnTo>
                  <a:pt x="117157" y="42672"/>
                </a:lnTo>
                <a:lnTo>
                  <a:pt x="117157" y="66179"/>
                </a:lnTo>
                <a:lnTo>
                  <a:pt x="77914" y="66179"/>
                </a:lnTo>
                <a:lnTo>
                  <a:pt x="77914" y="42049"/>
                </a:lnTo>
                <a:lnTo>
                  <a:pt x="132969" y="42049"/>
                </a:lnTo>
                <a:lnTo>
                  <a:pt x="132969" y="29908"/>
                </a:lnTo>
                <a:lnTo>
                  <a:pt x="132969" y="29349"/>
                </a:lnTo>
                <a:lnTo>
                  <a:pt x="132969" y="0"/>
                </a:lnTo>
                <a:close/>
              </a:path>
              <a:path w="137159" h="167004">
                <a:moveTo>
                  <a:pt x="136969" y="153809"/>
                </a:moveTo>
                <a:lnTo>
                  <a:pt x="38671" y="153809"/>
                </a:lnTo>
                <a:lnTo>
                  <a:pt x="38671" y="113169"/>
                </a:lnTo>
                <a:lnTo>
                  <a:pt x="23050" y="113169"/>
                </a:lnTo>
                <a:lnTo>
                  <a:pt x="23050" y="153809"/>
                </a:lnTo>
                <a:lnTo>
                  <a:pt x="23050" y="166509"/>
                </a:lnTo>
                <a:lnTo>
                  <a:pt x="136969" y="166509"/>
                </a:lnTo>
                <a:lnTo>
                  <a:pt x="136969" y="153809"/>
                </a:lnTo>
                <a:close/>
              </a:path>
            </a:pathLst>
          </a:custGeom>
          <a:solidFill>
            <a:srgbClr val="1C29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0" name="object 190"/>
          <p:cNvGrpSpPr/>
          <p:nvPr/>
        </p:nvGrpSpPr>
        <p:grpSpPr>
          <a:xfrm>
            <a:off x="12133477" y="9302056"/>
            <a:ext cx="548640" cy="171450"/>
            <a:chOff x="12133477" y="9302056"/>
            <a:chExt cx="548640" cy="171450"/>
          </a:xfrm>
        </p:grpSpPr>
        <p:pic>
          <p:nvPicPr>
            <p:cNvPr id="191" name="object 19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133477" y="9302246"/>
              <a:ext cx="139629" cy="168393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2316920" y="9302056"/>
              <a:ext cx="129343" cy="170679"/>
            </a:xfrm>
            <a:prstGeom prst="rect">
              <a:avLst/>
            </a:prstGeom>
          </p:spPr>
        </p:pic>
        <p:sp>
          <p:nvSpPr>
            <p:cNvPr id="193" name="object 193"/>
            <p:cNvSpPr/>
            <p:nvPr/>
          </p:nvSpPr>
          <p:spPr>
            <a:xfrm>
              <a:off x="12486831" y="9302064"/>
              <a:ext cx="195580" cy="171450"/>
            </a:xfrm>
            <a:custGeom>
              <a:avLst/>
              <a:gdLst/>
              <a:ahLst/>
              <a:cxnLst/>
              <a:rect l="l" t="t" r="r" b="b"/>
              <a:pathLst>
                <a:path w="195579" h="171450">
                  <a:moveTo>
                    <a:pt x="94297" y="122478"/>
                  </a:moveTo>
                  <a:lnTo>
                    <a:pt x="93332" y="115239"/>
                  </a:lnTo>
                  <a:lnTo>
                    <a:pt x="92583" y="109524"/>
                  </a:lnTo>
                  <a:lnTo>
                    <a:pt x="74371" y="112268"/>
                  </a:lnTo>
                  <a:lnTo>
                    <a:pt x="56172" y="114033"/>
                  </a:lnTo>
                  <a:lnTo>
                    <a:pt x="36944" y="114973"/>
                  </a:lnTo>
                  <a:lnTo>
                    <a:pt x="15621" y="115239"/>
                  </a:lnTo>
                  <a:lnTo>
                    <a:pt x="15621" y="29337"/>
                  </a:lnTo>
                  <a:lnTo>
                    <a:pt x="79438" y="29337"/>
                  </a:lnTo>
                  <a:lnTo>
                    <a:pt x="79438" y="16383"/>
                  </a:lnTo>
                  <a:lnTo>
                    <a:pt x="0" y="16383"/>
                  </a:lnTo>
                  <a:lnTo>
                    <a:pt x="0" y="128574"/>
                  </a:lnTo>
                  <a:lnTo>
                    <a:pt x="13525" y="128574"/>
                  </a:lnTo>
                  <a:lnTo>
                    <a:pt x="36055" y="128320"/>
                  </a:lnTo>
                  <a:lnTo>
                    <a:pt x="56197" y="127393"/>
                  </a:lnTo>
                  <a:lnTo>
                    <a:pt x="75196" y="125526"/>
                  </a:lnTo>
                  <a:lnTo>
                    <a:pt x="94297" y="122478"/>
                  </a:lnTo>
                  <a:close/>
                </a:path>
                <a:path w="195579" h="171450">
                  <a:moveTo>
                    <a:pt x="152387" y="67437"/>
                  </a:moveTo>
                  <a:lnTo>
                    <a:pt x="124206" y="67437"/>
                  </a:lnTo>
                  <a:lnTo>
                    <a:pt x="124206" y="0"/>
                  </a:lnTo>
                  <a:lnTo>
                    <a:pt x="108585" y="0"/>
                  </a:lnTo>
                  <a:lnTo>
                    <a:pt x="108585" y="171246"/>
                  </a:lnTo>
                  <a:lnTo>
                    <a:pt x="124206" y="171246"/>
                  </a:lnTo>
                  <a:lnTo>
                    <a:pt x="124206" y="80391"/>
                  </a:lnTo>
                  <a:lnTo>
                    <a:pt x="152387" y="80391"/>
                  </a:lnTo>
                  <a:lnTo>
                    <a:pt x="152387" y="67437"/>
                  </a:lnTo>
                  <a:close/>
                </a:path>
                <a:path w="195579" h="171450">
                  <a:moveTo>
                    <a:pt x="195059" y="138290"/>
                  </a:moveTo>
                  <a:lnTo>
                    <a:pt x="189344" y="132575"/>
                  </a:lnTo>
                  <a:lnTo>
                    <a:pt x="175628" y="132575"/>
                  </a:lnTo>
                  <a:lnTo>
                    <a:pt x="169913" y="138290"/>
                  </a:lnTo>
                  <a:lnTo>
                    <a:pt x="169913" y="153911"/>
                  </a:lnTo>
                  <a:lnTo>
                    <a:pt x="175628" y="159245"/>
                  </a:lnTo>
                  <a:lnTo>
                    <a:pt x="182486" y="159245"/>
                  </a:lnTo>
                  <a:lnTo>
                    <a:pt x="189344" y="159245"/>
                  </a:lnTo>
                  <a:lnTo>
                    <a:pt x="195059" y="153911"/>
                  </a:lnTo>
                  <a:lnTo>
                    <a:pt x="195059" y="13829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3" name="부제목 2"/>
          <p:cNvSpPr txBox="1">
            <a:spLocks/>
          </p:cNvSpPr>
          <p:nvPr/>
        </p:nvSpPr>
        <p:spPr>
          <a:xfrm>
            <a:off x="838200" y="2781300"/>
            <a:ext cx="34290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b="1" dirty="0"/>
              <a:t>보안인증확인</a:t>
            </a:r>
            <a:endParaRPr lang="en-US" altLang="ko-KR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altLang="ko-KR" b="1" dirty="0" err="1"/>
              <a:t>Api</a:t>
            </a:r>
            <a:r>
              <a:rPr lang="ko-KR" altLang="en-US" b="1" dirty="0"/>
              <a:t>생성시 입력했던 암호입력</a:t>
            </a:r>
            <a:endParaRPr lang="en-US" altLang="ko-KR" b="1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ko-KR" altLang="en-US" b="1" dirty="0" err="1"/>
              <a:t>이메일인증</a:t>
            </a:r>
            <a:endParaRPr lang="en-US" altLang="ko-KR" b="1" dirty="0"/>
          </a:p>
          <a:p>
            <a:pPr>
              <a:lnSpc>
                <a:spcPct val="150000"/>
              </a:lnSpc>
            </a:pPr>
            <a:endParaRPr lang="en-US" altLang="ko-KR" b="1" dirty="0"/>
          </a:p>
        </p:txBody>
      </p:sp>
      <p:sp>
        <p:nvSpPr>
          <p:cNvPr id="204" name="object 102"/>
          <p:cNvSpPr/>
          <p:nvPr/>
        </p:nvSpPr>
        <p:spPr>
          <a:xfrm>
            <a:off x="962139" y="1303197"/>
            <a:ext cx="497205" cy="283845"/>
          </a:xfrm>
          <a:custGeom>
            <a:avLst/>
            <a:gdLst/>
            <a:ahLst/>
            <a:cxnLst/>
            <a:rect l="l" t="t" r="r" b="b"/>
            <a:pathLst>
              <a:path w="497205" h="283844">
                <a:moveTo>
                  <a:pt x="257556" y="283451"/>
                </a:moveTo>
                <a:lnTo>
                  <a:pt x="237324" y="218300"/>
                </a:lnTo>
                <a:lnTo>
                  <a:pt x="221005" y="165722"/>
                </a:lnTo>
                <a:lnTo>
                  <a:pt x="185280" y="50673"/>
                </a:lnTo>
                <a:lnTo>
                  <a:pt x="169545" y="0"/>
                </a:lnTo>
                <a:lnTo>
                  <a:pt x="156591" y="0"/>
                </a:lnTo>
                <a:lnTo>
                  <a:pt x="156591" y="165722"/>
                </a:lnTo>
                <a:lnTo>
                  <a:pt x="98679" y="165722"/>
                </a:lnTo>
                <a:lnTo>
                  <a:pt x="110261" y="119786"/>
                </a:lnTo>
                <a:lnTo>
                  <a:pt x="121221" y="73469"/>
                </a:lnTo>
                <a:lnTo>
                  <a:pt x="126492" y="50673"/>
                </a:lnTo>
                <a:lnTo>
                  <a:pt x="128016" y="50673"/>
                </a:lnTo>
                <a:lnTo>
                  <a:pt x="133667" y="73152"/>
                </a:lnTo>
                <a:lnTo>
                  <a:pt x="139255" y="96481"/>
                </a:lnTo>
                <a:lnTo>
                  <a:pt x="144843" y="119672"/>
                </a:lnTo>
                <a:lnTo>
                  <a:pt x="150495" y="141732"/>
                </a:lnTo>
                <a:lnTo>
                  <a:pt x="156591" y="165722"/>
                </a:lnTo>
                <a:lnTo>
                  <a:pt x="156591" y="0"/>
                </a:lnTo>
                <a:lnTo>
                  <a:pt x="88011" y="0"/>
                </a:lnTo>
                <a:lnTo>
                  <a:pt x="0" y="283451"/>
                </a:lnTo>
                <a:lnTo>
                  <a:pt x="69342" y="283451"/>
                </a:lnTo>
                <a:lnTo>
                  <a:pt x="85725" y="218300"/>
                </a:lnTo>
                <a:lnTo>
                  <a:pt x="169545" y="218300"/>
                </a:lnTo>
                <a:lnTo>
                  <a:pt x="185928" y="283451"/>
                </a:lnTo>
                <a:lnTo>
                  <a:pt x="257556" y="283451"/>
                </a:lnTo>
                <a:close/>
              </a:path>
              <a:path w="497205" h="283844">
                <a:moveTo>
                  <a:pt x="496811" y="92202"/>
                </a:moveTo>
                <a:lnTo>
                  <a:pt x="488924" y="53721"/>
                </a:lnTo>
                <a:lnTo>
                  <a:pt x="487807" y="48221"/>
                </a:lnTo>
                <a:lnTo>
                  <a:pt x="463283" y="19812"/>
                </a:lnTo>
                <a:lnTo>
                  <a:pt x="430517" y="6007"/>
                </a:lnTo>
                <a:lnTo>
                  <a:pt x="430517" y="92202"/>
                </a:lnTo>
                <a:lnTo>
                  <a:pt x="427507" y="110718"/>
                </a:lnTo>
                <a:lnTo>
                  <a:pt x="418376" y="124345"/>
                </a:lnTo>
                <a:lnTo>
                  <a:pt x="403034" y="132753"/>
                </a:lnTo>
                <a:lnTo>
                  <a:pt x="381381" y="135636"/>
                </a:lnTo>
                <a:lnTo>
                  <a:pt x="351663" y="135636"/>
                </a:lnTo>
                <a:lnTo>
                  <a:pt x="351663" y="53721"/>
                </a:lnTo>
                <a:lnTo>
                  <a:pt x="379476" y="53721"/>
                </a:lnTo>
                <a:lnTo>
                  <a:pt x="401269" y="55714"/>
                </a:lnTo>
                <a:lnTo>
                  <a:pt x="417283" y="62242"/>
                </a:lnTo>
                <a:lnTo>
                  <a:pt x="427151" y="74129"/>
                </a:lnTo>
                <a:lnTo>
                  <a:pt x="430517" y="92202"/>
                </a:lnTo>
                <a:lnTo>
                  <a:pt x="430517" y="6007"/>
                </a:lnTo>
                <a:lnTo>
                  <a:pt x="427062" y="4546"/>
                </a:lnTo>
                <a:lnTo>
                  <a:pt x="382905" y="0"/>
                </a:lnTo>
                <a:lnTo>
                  <a:pt x="283464" y="0"/>
                </a:lnTo>
                <a:lnTo>
                  <a:pt x="283464" y="283451"/>
                </a:lnTo>
                <a:lnTo>
                  <a:pt x="351663" y="283451"/>
                </a:lnTo>
                <a:lnTo>
                  <a:pt x="351663" y="189344"/>
                </a:lnTo>
                <a:lnTo>
                  <a:pt x="384797" y="189344"/>
                </a:lnTo>
                <a:lnTo>
                  <a:pt x="427545" y="183654"/>
                </a:lnTo>
                <a:lnTo>
                  <a:pt x="463245" y="166065"/>
                </a:lnTo>
                <a:lnTo>
                  <a:pt x="487730" y="135826"/>
                </a:lnTo>
                <a:lnTo>
                  <a:pt x="487768" y="135636"/>
                </a:lnTo>
                <a:lnTo>
                  <a:pt x="496811" y="922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103"/>
          <p:cNvSpPr/>
          <p:nvPr/>
        </p:nvSpPr>
        <p:spPr>
          <a:xfrm>
            <a:off x="1503536" y="1303189"/>
            <a:ext cx="68580" cy="283845"/>
          </a:xfrm>
          <a:custGeom>
            <a:avLst/>
            <a:gdLst/>
            <a:ahLst/>
            <a:cxnLst/>
            <a:rect l="l" t="t" r="r" b="b"/>
            <a:pathLst>
              <a:path w="68580" h="283844">
                <a:moveTo>
                  <a:pt x="68197" y="283456"/>
                </a:moveTo>
                <a:lnTo>
                  <a:pt x="0" y="283456"/>
                </a:lnTo>
                <a:lnTo>
                  <a:pt x="0" y="0"/>
                </a:lnTo>
                <a:lnTo>
                  <a:pt x="68197" y="0"/>
                </a:lnTo>
                <a:lnTo>
                  <a:pt x="68197" y="283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104"/>
          <p:cNvSpPr/>
          <p:nvPr/>
        </p:nvSpPr>
        <p:spPr>
          <a:xfrm>
            <a:off x="1708505" y="1265097"/>
            <a:ext cx="658495" cy="358775"/>
          </a:xfrm>
          <a:custGeom>
            <a:avLst/>
            <a:gdLst/>
            <a:ahLst/>
            <a:cxnLst/>
            <a:rect l="l" t="t" r="r" b="b"/>
            <a:pathLst>
              <a:path w="658494" h="358775">
                <a:moveTo>
                  <a:pt x="314312" y="0"/>
                </a:moveTo>
                <a:lnTo>
                  <a:pt x="256019" y="0"/>
                </a:lnTo>
                <a:lnTo>
                  <a:pt x="256019" y="82296"/>
                </a:lnTo>
                <a:lnTo>
                  <a:pt x="238112" y="82296"/>
                </a:lnTo>
                <a:lnTo>
                  <a:pt x="238112" y="6858"/>
                </a:lnTo>
                <a:lnTo>
                  <a:pt x="180962" y="6858"/>
                </a:lnTo>
                <a:lnTo>
                  <a:pt x="180962" y="150114"/>
                </a:lnTo>
                <a:lnTo>
                  <a:pt x="177012" y="147447"/>
                </a:lnTo>
                <a:lnTo>
                  <a:pt x="154660" y="132334"/>
                </a:lnTo>
                <a:lnTo>
                  <a:pt x="137629" y="110248"/>
                </a:lnTo>
                <a:lnTo>
                  <a:pt x="128460" y="85229"/>
                </a:lnTo>
                <a:lnTo>
                  <a:pt x="125717" y="58674"/>
                </a:lnTo>
                <a:lnTo>
                  <a:pt x="125717" y="20955"/>
                </a:lnTo>
                <a:lnTo>
                  <a:pt x="65913" y="20955"/>
                </a:lnTo>
                <a:lnTo>
                  <a:pt x="65913" y="58674"/>
                </a:lnTo>
                <a:lnTo>
                  <a:pt x="62788" y="89255"/>
                </a:lnTo>
                <a:lnTo>
                  <a:pt x="52095" y="118491"/>
                </a:lnTo>
                <a:lnTo>
                  <a:pt x="31838" y="144284"/>
                </a:lnTo>
                <a:lnTo>
                  <a:pt x="0" y="164592"/>
                </a:lnTo>
                <a:lnTo>
                  <a:pt x="32004" y="212204"/>
                </a:lnTo>
                <a:lnTo>
                  <a:pt x="53543" y="200482"/>
                </a:lnTo>
                <a:lnTo>
                  <a:pt x="71437" y="185547"/>
                </a:lnTo>
                <a:lnTo>
                  <a:pt x="85902" y="167741"/>
                </a:lnTo>
                <a:lnTo>
                  <a:pt x="97155" y="147447"/>
                </a:lnTo>
                <a:lnTo>
                  <a:pt x="107759" y="163906"/>
                </a:lnTo>
                <a:lnTo>
                  <a:pt x="120916" y="178308"/>
                </a:lnTo>
                <a:lnTo>
                  <a:pt x="136855" y="190411"/>
                </a:lnTo>
                <a:lnTo>
                  <a:pt x="155816" y="200012"/>
                </a:lnTo>
                <a:lnTo>
                  <a:pt x="180962" y="164592"/>
                </a:lnTo>
                <a:lnTo>
                  <a:pt x="180962" y="206489"/>
                </a:lnTo>
                <a:lnTo>
                  <a:pt x="238112" y="206489"/>
                </a:lnTo>
                <a:lnTo>
                  <a:pt x="238112" y="164592"/>
                </a:lnTo>
                <a:lnTo>
                  <a:pt x="238112" y="150114"/>
                </a:lnTo>
                <a:lnTo>
                  <a:pt x="238112" y="131064"/>
                </a:lnTo>
                <a:lnTo>
                  <a:pt x="256019" y="131064"/>
                </a:lnTo>
                <a:lnTo>
                  <a:pt x="256019" y="217538"/>
                </a:lnTo>
                <a:lnTo>
                  <a:pt x="314312" y="217538"/>
                </a:lnTo>
                <a:lnTo>
                  <a:pt x="314312" y="131064"/>
                </a:lnTo>
                <a:lnTo>
                  <a:pt x="314312" y="82296"/>
                </a:lnTo>
                <a:lnTo>
                  <a:pt x="314312" y="0"/>
                </a:lnTo>
                <a:close/>
              </a:path>
              <a:path w="658494" h="358775">
                <a:moveTo>
                  <a:pt x="315836" y="289928"/>
                </a:moveTo>
                <a:lnTo>
                  <a:pt x="308749" y="267068"/>
                </a:lnTo>
                <a:lnTo>
                  <a:pt x="306908" y="261150"/>
                </a:lnTo>
                <a:lnTo>
                  <a:pt x="281597" y="239445"/>
                </a:lnTo>
                <a:lnTo>
                  <a:pt x="254114" y="229920"/>
                </a:lnTo>
                <a:lnTo>
                  <a:pt x="254114" y="289928"/>
                </a:lnTo>
                <a:lnTo>
                  <a:pt x="250063" y="300037"/>
                </a:lnTo>
                <a:lnTo>
                  <a:pt x="238023" y="307035"/>
                </a:lnTo>
                <a:lnTo>
                  <a:pt x="218109" y="311099"/>
                </a:lnTo>
                <a:lnTo>
                  <a:pt x="190487" y="312407"/>
                </a:lnTo>
                <a:lnTo>
                  <a:pt x="163093" y="311099"/>
                </a:lnTo>
                <a:lnTo>
                  <a:pt x="143294" y="307035"/>
                </a:lnTo>
                <a:lnTo>
                  <a:pt x="131292" y="300037"/>
                </a:lnTo>
                <a:lnTo>
                  <a:pt x="127241" y="289928"/>
                </a:lnTo>
                <a:lnTo>
                  <a:pt x="131292" y="279615"/>
                </a:lnTo>
                <a:lnTo>
                  <a:pt x="143294" y="272503"/>
                </a:lnTo>
                <a:lnTo>
                  <a:pt x="163093" y="268389"/>
                </a:lnTo>
                <a:lnTo>
                  <a:pt x="190487" y="267068"/>
                </a:lnTo>
                <a:lnTo>
                  <a:pt x="218109" y="268389"/>
                </a:lnTo>
                <a:lnTo>
                  <a:pt x="238023" y="272503"/>
                </a:lnTo>
                <a:lnTo>
                  <a:pt x="250063" y="279615"/>
                </a:lnTo>
                <a:lnTo>
                  <a:pt x="254114" y="289928"/>
                </a:lnTo>
                <a:lnTo>
                  <a:pt x="254114" y="229920"/>
                </a:lnTo>
                <a:lnTo>
                  <a:pt x="242062" y="225742"/>
                </a:lnTo>
                <a:lnTo>
                  <a:pt x="190487" y="220967"/>
                </a:lnTo>
                <a:lnTo>
                  <a:pt x="139141" y="225742"/>
                </a:lnTo>
                <a:lnTo>
                  <a:pt x="99720" y="239445"/>
                </a:lnTo>
                <a:lnTo>
                  <a:pt x="74447" y="261150"/>
                </a:lnTo>
                <a:lnTo>
                  <a:pt x="65532" y="289928"/>
                </a:lnTo>
                <a:lnTo>
                  <a:pt x="74447" y="318490"/>
                </a:lnTo>
                <a:lnTo>
                  <a:pt x="99720" y="340080"/>
                </a:lnTo>
                <a:lnTo>
                  <a:pt x="139141" y="353745"/>
                </a:lnTo>
                <a:lnTo>
                  <a:pt x="190487" y="358508"/>
                </a:lnTo>
                <a:lnTo>
                  <a:pt x="242062" y="353745"/>
                </a:lnTo>
                <a:lnTo>
                  <a:pt x="281597" y="340080"/>
                </a:lnTo>
                <a:lnTo>
                  <a:pt x="306908" y="318490"/>
                </a:lnTo>
                <a:lnTo>
                  <a:pt x="308813" y="312407"/>
                </a:lnTo>
                <a:lnTo>
                  <a:pt x="315836" y="289928"/>
                </a:lnTo>
                <a:close/>
              </a:path>
              <a:path w="658494" h="358775">
                <a:moveTo>
                  <a:pt x="572249" y="152019"/>
                </a:moveTo>
                <a:lnTo>
                  <a:pt x="535482" y="133934"/>
                </a:lnTo>
                <a:lnTo>
                  <a:pt x="499973" y="78079"/>
                </a:lnTo>
                <a:lnTo>
                  <a:pt x="496430" y="44577"/>
                </a:lnTo>
                <a:lnTo>
                  <a:pt x="496430" y="17907"/>
                </a:lnTo>
                <a:lnTo>
                  <a:pt x="433565" y="17907"/>
                </a:lnTo>
                <a:lnTo>
                  <a:pt x="433565" y="47625"/>
                </a:lnTo>
                <a:lnTo>
                  <a:pt x="429526" y="81927"/>
                </a:lnTo>
                <a:lnTo>
                  <a:pt x="415798" y="114300"/>
                </a:lnTo>
                <a:lnTo>
                  <a:pt x="390004" y="141808"/>
                </a:lnTo>
                <a:lnTo>
                  <a:pt x="349745" y="161544"/>
                </a:lnTo>
                <a:lnTo>
                  <a:pt x="381749" y="210680"/>
                </a:lnTo>
                <a:lnTo>
                  <a:pt x="410222" y="198399"/>
                </a:lnTo>
                <a:lnTo>
                  <a:pt x="433565" y="181876"/>
                </a:lnTo>
                <a:lnTo>
                  <a:pt x="452043" y="161556"/>
                </a:lnTo>
                <a:lnTo>
                  <a:pt x="465950" y="137922"/>
                </a:lnTo>
                <a:lnTo>
                  <a:pt x="478853" y="158013"/>
                </a:lnTo>
                <a:lnTo>
                  <a:pt x="495477" y="175260"/>
                </a:lnTo>
                <a:lnTo>
                  <a:pt x="516089" y="189357"/>
                </a:lnTo>
                <a:lnTo>
                  <a:pt x="541007" y="200012"/>
                </a:lnTo>
                <a:lnTo>
                  <a:pt x="572249" y="152019"/>
                </a:lnTo>
                <a:close/>
              </a:path>
              <a:path w="658494" h="358775">
                <a:moveTo>
                  <a:pt x="656437" y="381"/>
                </a:moveTo>
                <a:lnTo>
                  <a:pt x="594728" y="381"/>
                </a:lnTo>
                <a:lnTo>
                  <a:pt x="594728" y="59817"/>
                </a:lnTo>
                <a:lnTo>
                  <a:pt x="536435" y="59817"/>
                </a:lnTo>
                <a:lnTo>
                  <a:pt x="536435" y="108966"/>
                </a:lnTo>
                <a:lnTo>
                  <a:pt x="594728" y="108966"/>
                </a:lnTo>
                <a:lnTo>
                  <a:pt x="594728" y="208394"/>
                </a:lnTo>
                <a:lnTo>
                  <a:pt x="656437" y="208394"/>
                </a:lnTo>
                <a:lnTo>
                  <a:pt x="656437" y="381"/>
                </a:lnTo>
                <a:close/>
              </a:path>
              <a:path w="658494" h="358775">
                <a:moveTo>
                  <a:pt x="657961" y="287261"/>
                </a:moveTo>
                <a:lnTo>
                  <a:pt x="651078" y="263639"/>
                </a:lnTo>
                <a:lnTo>
                  <a:pt x="649274" y="257441"/>
                </a:lnTo>
                <a:lnTo>
                  <a:pt x="624446" y="235305"/>
                </a:lnTo>
                <a:lnTo>
                  <a:pt x="596252" y="225386"/>
                </a:lnTo>
                <a:lnTo>
                  <a:pt x="596252" y="287261"/>
                </a:lnTo>
                <a:lnTo>
                  <a:pt x="592429" y="298246"/>
                </a:lnTo>
                <a:lnTo>
                  <a:pt x="580859" y="305701"/>
                </a:lnTo>
                <a:lnTo>
                  <a:pt x="561365" y="309930"/>
                </a:lnTo>
                <a:lnTo>
                  <a:pt x="533768" y="311264"/>
                </a:lnTo>
                <a:lnTo>
                  <a:pt x="505942" y="309930"/>
                </a:lnTo>
                <a:lnTo>
                  <a:pt x="486333" y="305701"/>
                </a:lnTo>
                <a:lnTo>
                  <a:pt x="474726" y="298246"/>
                </a:lnTo>
                <a:lnTo>
                  <a:pt x="470903" y="287261"/>
                </a:lnTo>
                <a:lnTo>
                  <a:pt x="474726" y="276504"/>
                </a:lnTo>
                <a:lnTo>
                  <a:pt x="486333" y="269163"/>
                </a:lnTo>
                <a:lnTo>
                  <a:pt x="505942" y="264972"/>
                </a:lnTo>
                <a:lnTo>
                  <a:pt x="533768" y="263639"/>
                </a:lnTo>
                <a:lnTo>
                  <a:pt x="561365" y="264972"/>
                </a:lnTo>
                <a:lnTo>
                  <a:pt x="580859" y="269163"/>
                </a:lnTo>
                <a:lnTo>
                  <a:pt x="592429" y="276504"/>
                </a:lnTo>
                <a:lnTo>
                  <a:pt x="596252" y="287261"/>
                </a:lnTo>
                <a:lnTo>
                  <a:pt x="596252" y="225386"/>
                </a:lnTo>
                <a:lnTo>
                  <a:pt x="585317" y="221526"/>
                </a:lnTo>
                <a:lnTo>
                  <a:pt x="533768" y="216776"/>
                </a:lnTo>
                <a:lnTo>
                  <a:pt x="481990" y="221526"/>
                </a:lnTo>
                <a:lnTo>
                  <a:pt x="442760" y="235305"/>
                </a:lnTo>
                <a:lnTo>
                  <a:pt x="417880" y="257441"/>
                </a:lnTo>
                <a:lnTo>
                  <a:pt x="409181" y="287261"/>
                </a:lnTo>
                <a:lnTo>
                  <a:pt x="417880" y="317309"/>
                </a:lnTo>
                <a:lnTo>
                  <a:pt x="442760" y="339559"/>
                </a:lnTo>
                <a:lnTo>
                  <a:pt x="481990" y="353377"/>
                </a:lnTo>
                <a:lnTo>
                  <a:pt x="533768" y="358127"/>
                </a:lnTo>
                <a:lnTo>
                  <a:pt x="585317" y="353377"/>
                </a:lnTo>
                <a:lnTo>
                  <a:pt x="624446" y="339559"/>
                </a:lnTo>
                <a:lnTo>
                  <a:pt x="649274" y="317309"/>
                </a:lnTo>
                <a:lnTo>
                  <a:pt x="651027" y="311264"/>
                </a:lnTo>
                <a:lnTo>
                  <a:pt x="657961" y="287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7" name="object 105"/>
          <p:cNvGrpSpPr/>
          <p:nvPr/>
        </p:nvGrpSpPr>
        <p:grpSpPr>
          <a:xfrm>
            <a:off x="2918853" y="1349703"/>
            <a:ext cx="313690" cy="196215"/>
            <a:chOff x="2918853" y="1349703"/>
            <a:chExt cx="313690" cy="196215"/>
          </a:xfrm>
        </p:grpSpPr>
        <p:pic>
          <p:nvPicPr>
            <p:cNvPr id="208" name="object 10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082171" y="1349703"/>
              <a:ext cx="150364" cy="196083"/>
            </a:xfrm>
            <a:prstGeom prst="rect">
              <a:avLst/>
            </a:prstGeom>
          </p:spPr>
        </p:pic>
        <p:pic>
          <p:nvPicPr>
            <p:cNvPr id="209" name="object 10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918853" y="1353259"/>
              <a:ext cx="142236" cy="188971"/>
            </a:xfrm>
            <a:prstGeom prst="rect">
              <a:avLst/>
            </a:prstGeom>
          </p:spPr>
        </p:pic>
      </p:grpSp>
      <p:sp>
        <p:nvSpPr>
          <p:cNvPr id="210" name="object 108"/>
          <p:cNvSpPr/>
          <p:nvPr/>
        </p:nvSpPr>
        <p:spPr>
          <a:xfrm>
            <a:off x="3406013" y="1327606"/>
            <a:ext cx="41275" cy="81280"/>
          </a:xfrm>
          <a:custGeom>
            <a:avLst/>
            <a:gdLst/>
            <a:ahLst/>
            <a:cxnLst/>
            <a:rect l="l" t="t" r="r" b="b"/>
            <a:pathLst>
              <a:path w="41275" h="81280">
                <a:moveTo>
                  <a:pt x="41146" y="81277"/>
                </a:moveTo>
                <a:lnTo>
                  <a:pt x="0" y="81277"/>
                </a:lnTo>
                <a:lnTo>
                  <a:pt x="0" y="0"/>
                </a:lnTo>
                <a:lnTo>
                  <a:pt x="41146" y="0"/>
                </a:lnTo>
                <a:lnTo>
                  <a:pt x="41146" y="812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1" name="object 109"/>
          <p:cNvGrpSpPr/>
          <p:nvPr/>
        </p:nvGrpSpPr>
        <p:grpSpPr>
          <a:xfrm>
            <a:off x="3253108" y="1328114"/>
            <a:ext cx="429259" cy="239395"/>
            <a:chOff x="3253108" y="1328114"/>
            <a:chExt cx="429259" cy="239395"/>
          </a:xfrm>
        </p:grpSpPr>
        <p:sp>
          <p:nvSpPr>
            <p:cNvPr id="212" name="object 110"/>
            <p:cNvSpPr/>
            <p:nvPr/>
          </p:nvSpPr>
          <p:spPr>
            <a:xfrm>
              <a:off x="3253105" y="1346402"/>
              <a:ext cx="194310" cy="220979"/>
            </a:xfrm>
            <a:custGeom>
              <a:avLst/>
              <a:gdLst/>
              <a:ahLst/>
              <a:cxnLst/>
              <a:rect l="l" t="t" r="r" b="b"/>
              <a:pathLst>
                <a:path w="194310" h="220980">
                  <a:moveTo>
                    <a:pt x="194043" y="62369"/>
                  </a:moveTo>
                  <a:lnTo>
                    <a:pt x="117348" y="62369"/>
                  </a:lnTo>
                  <a:lnTo>
                    <a:pt x="117348" y="55372"/>
                  </a:lnTo>
                  <a:lnTo>
                    <a:pt x="117348" y="54749"/>
                  </a:lnTo>
                  <a:lnTo>
                    <a:pt x="117348" y="0"/>
                  </a:lnTo>
                  <a:lnTo>
                    <a:pt x="76962" y="0"/>
                  </a:lnTo>
                  <a:lnTo>
                    <a:pt x="76962" y="54749"/>
                  </a:lnTo>
                  <a:lnTo>
                    <a:pt x="76962" y="86499"/>
                  </a:lnTo>
                  <a:lnTo>
                    <a:pt x="76962" y="95389"/>
                  </a:lnTo>
                  <a:lnTo>
                    <a:pt x="76962" y="133489"/>
                  </a:lnTo>
                  <a:lnTo>
                    <a:pt x="40640" y="133489"/>
                  </a:lnTo>
                  <a:lnTo>
                    <a:pt x="40640" y="86499"/>
                  </a:lnTo>
                  <a:lnTo>
                    <a:pt x="76962" y="86499"/>
                  </a:lnTo>
                  <a:lnTo>
                    <a:pt x="76962" y="54749"/>
                  </a:lnTo>
                  <a:lnTo>
                    <a:pt x="40640" y="54749"/>
                  </a:lnTo>
                  <a:lnTo>
                    <a:pt x="40640" y="139"/>
                  </a:lnTo>
                  <a:lnTo>
                    <a:pt x="0" y="139"/>
                  </a:lnTo>
                  <a:lnTo>
                    <a:pt x="0" y="166509"/>
                  </a:lnTo>
                  <a:lnTo>
                    <a:pt x="117348" y="166509"/>
                  </a:lnTo>
                  <a:lnTo>
                    <a:pt x="117348" y="133489"/>
                  </a:lnTo>
                  <a:lnTo>
                    <a:pt x="117348" y="95389"/>
                  </a:lnTo>
                  <a:lnTo>
                    <a:pt x="152895" y="95389"/>
                  </a:lnTo>
                  <a:lnTo>
                    <a:pt x="152895" y="220726"/>
                  </a:lnTo>
                  <a:lnTo>
                    <a:pt x="194043" y="220726"/>
                  </a:lnTo>
                  <a:lnTo>
                    <a:pt x="194043" y="95389"/>
                  </a:lnTo>
                  <a:lnTo>
                    <a:pt x="194043" y="94996"/>
                  </a:lnTo>
                  <a:lnTo>
                    <a:pt x="194043" y="86499"/>
                  </a:lnTo>
                  <a:lnTo>
                    <a:pt x="194043" y="623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11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473321" y="1328114"/>
              <a:ext cx="209036" cy="234690"/>
            </a:xfrm>
            <a:prstGeom prst="rect">
              <a:avLst/>
            </a:prstGeom>
          </p:spPr>
        </p:pic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095500"/>
            <a:ext cx="10058400" cy="6072834"/>
          </a:xfrm>
          <a:prstGeom prst="rect">
            <a:avLst/>
          </a:prstGeom>
        </p:spPr>
      </p:pic>
      <p:sp>
        <p:nvSpPr>
          <p:cNvPr id="73" name="모서리가 둥근 직사각형 72"/>
          <p:cNvSpPr/>
          <p:nvPr/>
        </p:nvSpPr>
        <p:spPr>
          <a:xfrm>
            <a:off x="8686800" y="4076700"/>
            <a:ext cx="4114800" cy="2362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TextBox 70"/>
          <p:cNvSpPr txBox="1"/>
          <p:nvPr/>
        </p:nvSpPr>
        <p:spPr>
          <a:xfrm>
            <a:off x="8839200" y="4457700"/>
            <a:ext cx="42222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b="1" dirty="0"/>
              <a:t>8</a:t>
            </a:r>
            <a:r>
              <a:rPr lang="ko-KR" altLang="en-US" sz="1300" b="1" dirty="0" err="1"/>
              <a:t>자이상</a:t>
            </a:r>
            <a:r>
              <a:rPr lang="ko-KR" altLang="en-US" sz="1300" b="1" dirty="0"/>
              <a:t> 영문</a:t>
            </a:r>
            <a:r>
              <a:rPr lang="en-US" altLang="ko-KR" sz="1300" b="1" dirty="0"/>
              <a:t>/</a:t>
            </a:r>
            <a:r>
              <a:rPr lang="ko-KR" altLang="en-US" sz="1300" b="1" dirty="0"/>
              <a:t>숫자만 기입</a:t>
            </a:r>
            <a:r>
              <a:rPr lang="en-US" altLang="ko-KR" sz="1300" b="1" dirty="0"/>
              <a:t>(</a:t>
            </a:r>
            <a:r>
              <a:rPr lang="ko-KR" altLang="en-US" sz="1300" b="1" dirty="0"/>
              <a:t>특수키 불가</a:t>
            </a:r>
            <a:r>
              <a:rPr lang="en-US" altLang="ko-KR" sz="1300" b="1" dirty="0"/>
              <a:t>)</a:t>
            </a:r>
            <a:endParaRPr lang="ko-KR" altLang="en-US" sz="13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8915400" y="5295900"/>
            <a:ext cx="422223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300" b="1" dirty="0" err="1"/>
              <a:t>이메일인증</a:t>
            </a:r>
            <a:endParaRPr lang="ko-KR" altLang="en-US" sz="1300" b="1" dirty="0"/>
          </a:p>
        </p:txBody>
      </p:sp>
    </p:spTree>
    <p:extLst>
      <p:ext uri="{BB962C8B-B14F-4D97-AF65-F5344CB8AC3E}">
        <p14:creationId xmlns:p14="http://schemas.microsoft.com/office/powerpoint/2010/main" val="483553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제목 없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2246313"/>
            <a:ext cx="12403137" cy="617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4831667" y="8803245"/>
            <a:ext cx="12501880" cy="1163955"/>
            <a:chOff x="4831667" y="8803245"/>
            <a:chExt cx="12501880" cy="1163955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0764" y="9295712"/>
              <a:ext cx="504609" cy="1704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321017" y="9312666"/>
              <a:ext cx="17780" cy="139700"/>
            </a:xfrm>
            <a:custGeom>
              <a:avLst/>
              <a:gdLst/>
              <a:ahLst/>
              <a:cxnLst/>
              <a:rect l="l" t="t" r="r" b="b"/>
              <a:pathLst>
                <a:path w="17779" h="139700">
                  <a:moveTo>
                    <a:pt x="17715" y="139629"/>
                  </a:moveTo>
                  <a:lnTo>
                    <a:pt x="0" y="139629"/>
                  </a:lnTo>
                  <a:lnTo>
                    <a:pt x="0" y="0"/>
                  </a:lnTo>
                  <a:lnTo>
                    <a:pt x="17715" y="0"/>
                  </a:lnTo>
                  <a:lnTo>
                    <a:pt x="17715" y="139629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4926" y="9312666"/>
              <a:ext cx="141534" cy="1758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96156" y="9312666"/>
              <a:ext cx="196967" cy="1421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16744" y="9346192"/>
              <a:ext cx="214682" cy="1061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0001" y="9305046"/>
              <a:ext cx="205729" cy="14972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284970" y="9305046"/>
              <a:ext cx="24130" cy="147320"/>
            </a:xfrm>
            <a:custGeom>
              <a:avLst/>
              <a:gdLst/>
              <a:ahLst/>
              <a:cxnLst/>
              <a:rect l="l" t="t" r="r" b="b"/>
              <a:pathLst>
                <a:path w="24129" h="147320">
                  <a:moveTo>
                    <a:pt x="20572" y="147249"/>
                  </a:moveTo>
                  <a:lnTo>
                    <a:pt x="3238" y="147249"/>
                  </a:lnTo>
                  <a:lnTo>
                    <a:pt x="3238" y="43812"/>
                  </a:lnTo>
                  <a:lnTo>
                    <a:pt x="20572" y="43812"/>
                  </a:lnTo>
                  <a:lnTo>
                    <a:pt x="20572" y="147249"/>
                  </a:lnTo>
                  <a:close/>
                </a:path>
                <a:path w="24129" h="147320">
                  <a:moveTo>
                    <a:pt x="18858" y="22477"/>
                  </a:moveTo>
                  <a:lnTo>
                    <a:pt x="5143" y="22477"/>
                  </a:lnTo>
                  <a:lnTo>
                    <a:pt x="0" y="17715"/>
                  </a:lnTo>
                  <a:lnTo>
                    <a:pt x="0" y="4190"/>
                  </a:lnTo>
                  <a:lnTo>
                    <a:pt x="5143" y="0"/>
                  </a:lnTo>
                  <a:lnTo>
                    <a:pt x="18858" y="0"/>
                  </a:lnTo>
                  <a:lnTo>
                    <a:pt x="24001" y="4190"/>
                  </a:lnTo>
                  <a:lnTo>
                    <a:pt x="24001" y="17715"/>
                  </a:lnTo>
                  <a:lnTo>
                    <a:pt x="18858" y="22477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30878" y="9346192"/>
              <a:ext cx="96007" cy="10857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52221" y="9346192"/>
              <a:ext cx="82672" cy="1061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06540" y="9305046"/>
              <a:ext cx="363074" cy="1497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99332" y="9346192"/>
              <a:ext cx="82672" cy="1061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05816" y="9346192"/>
              <a:ext cx="178108" cy="1537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49052" y="9295521"/>
              <a:ext cx="146487" cy="1706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523923" y="9312856"/>
              <a:ext cx="154487" cy="1297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04127" y="9295521"/>
              <a:ext cx="150868" cy="16706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8921864" y="9305467"/>
              <a:ext cx="328295" cy="160655"/>
            </a:xfrm>
            <a:custGeom>
              <a:avLst/>
              <a:gdLst/>
              <a:ahLst/>
              <a:cxnLst/>
              <a:rect l="l" t="t" r="r" b="b"/>
              <a:pathLst>
                <a:path w="328295" h="160654">
                  <a:moveTo>
                    <a:pt x="136004" y="16725"/>
                  </a:moveTo>
                  <a:lnTo>
                    <a:pt x="120764" y="16725"/>
                  </a:lnTo>
                  <a:lnTo>
                    <a:pt x="120764" y="72161"/>
                  </a:lnTo>
                  <a:lnTo>
                    <a:pt x="136004" y="72161"/>
                  </a:lnTo>
                  <a:lnTo>
                    <a:pt x="136004" y="16725"/>
                  </a:lnTo>
                  <a:close/>
                </a:path>
                <a:path w="328295" h="160654">
                  <a:moveTo>
                    <a:pt x="154863" y="126072"/>
                  </a:moveTo>
                  <a:lnTo>
                    <a:pt x="85140" y="126072"/>
                  </a:lnTo>
                  <a:lnTo>
                    <a:pt x="85140" y="85090"/>
                  </a:lnTo>
                  <a:lnTo>
                    <a:pt x="136004" y="85090"/>
                  </a:lnTo>
                  <a:lnTo>
                    <a:pt x="136004" y="72390"/>
                  </a:lnTo>
                  <a:lnTo>
                    <a:pt x="33337" y="72390"/>
                  </a:lnTo>
                  <a:lnTo>
                    <a:pt x="33337" y="16510"/>
                  </a:lnTo>
                  <a:lnTo>
                    <a:pt x="136004" y="16510"/>
                  </a:lnTo>
                  <a:lnTo>
                    <a:pt x="136004" y="3810"/>
                  </a:lnTo>
                  <a:lnTo>
                    <a:pt x="18288" y="3810"/>
                  </a:lnTo>
                  <a:lnTo>
                    <a:pt x="18288" y="16510"/>
                  </a:lnTo>
                  <a:lnTo>
                    <a:pt x="18288" y="72390"/>
                  </a:lnTo>
                  <a:lnTo>
                    <a:pt x="18288" y="85090"/>
                  </a:lnTo>
                  <a:lnTo>
                    <a:pt x="69329" y="85090"/>
                  </a:lnTo>
                  <a:lnTo>
                    <a:pt x="69329" y="126072"/>
                  </a:lnTo>
                  <a:lnTo>
                    <a:pt x="0" y="126072"/>
                  </a:lnTo>
                  <a:lnTo>
                    <a:pt x="0" y="139026"/>
                  </a:lnTo>
                  <a:lnTo>
                    <a:pt x="154863" y="139026"/>
                  </a:lnTo>
                  <a:lnTo>
                    <a:pt x="154863" y="126072"/>
                  </a:lnTo>
                  <a:close/>
                </a:path>
                <a:path w="328295" h="160654">
                  <a:moveTo>
                    <a:pt x="308787" y="53340"/>
                  </a:moveTo>
                  <a:lnTo>
                    <a:pt x="210489" y="53340"/>
                  </a:lnTo>
                  <a:lnTo>
                    <a:pt x="210489" y="12700"/>
                  </a:lnTo>
                  <a:lnTo>
                    <a:pt x="306692" y="12700"/>
                  </a:lnTo>
                  <a:lnTo>
                    <a:pt x="306692" y="0"/>
                  </a:lnTo>
                  <a:lnTo>
                    <a:pt x="194487" y="0"/>
                  </a:lnTo>
                  <a:lnTo>
                    <a:pt x="194487" y="12700"/>
                  </a:lnTo>
                  <a:lnTo>
                    <a:pt x="194487" y="53340"/>
                  </a:lnTo>
                  <a:lnTo>
                    <a:pt x="194487" y="66040"/>
                  </a:lnTo>
                  <a:lnTo>
                    <a:pt x="308787" y="66040"/>
                  </a:lnTo>
                  <a:lnTo>
                    <a:pt x="308787" y="53340"/>
                  </a:lnTo>
                  <a:close/>
                </a:path>
                <a:path w="328295" h="160654">
                  <a:moveTo>
                    <a:pt x="328206" y="88544"/>
                  </a:moveTo>
                  <a:lnTo>
                    <a:pt x="173342" y="88544"/>
                  </a:lnTo>
                  <a:lnTo>
                    <a:pt x="173342" y="101307"/>
                  </a:lnTo>
                  <a:lnTo>
                    <a:pt x="242493" y="101307"/>
                  </a:lnTo>
                  <a:lnTo>
                    <a:pt x="242493" y="160172"/>
                  </a:lnTo>
                  <a:lnTo>
                    <a:pt x="258114" y="160172"/>
                  </a:lnTo>
                  <a:lnTo>
                    <a:pt x="258114" y="101307"/>
                  </a:lnTo>
                  <a:lnTo>
                    <a:pt x="328206" y="101307"/>
                  </a:lnTo>
                  <a:lnTo>
                    <a:pt x="328206" y="88544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17878" y="9295331"/>
              <a:ext cx="147249" cy="17086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99416" y="9295521"/>
              <a:ext cx="139058" cy="17086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66465" y="9308007"/>
              <a:ext cx="155575" cy="137160"/>
            </a:xfrm>
            <a:custGeom>
              <a:avLst/>
              <a:gdLst/>
              <a:ahLst/>
              <a:cxnLst/>
              <a:rect l="l" t="t" r="r" b="b"/>
              <a:pathLst>
                <a:path w="155575" h="137159">
                  <a:moveTo>
                    <a:pt x="155257" y="124460"/>
                  </a:moveTo>
                  <a:lnTo>
                    <a:pt x="85344" y="124460"/>
                  </a:lnTo>
                  <a:lnTo>
                    <a:pt x="85344" y="92710"/>
                  </a:lnTo>
                  <a:lnTo>
                    <a:pt x="140017" y="92710"/>
                  </a:lnTo>
                  <a:lnTo>
                    <a:pt x="140017" y="80010"/>
                  </a:lnTo>
                  <a:lnTo>
                    <a:pt x="34861" y="80010"/>
                  </a:lnTo>
                  <a:lnTo>
                    <a:pt x="34861" y="52070"/>
                  </a:lnTo>
                  <a:lnTo>
                    <a:pt x="136017" y="52070"/>
                  </a:lnTo>
                  <a:lnTo>
                    <a:pt x="136017" y="39370"/>
                  </a:lnTo>
                  <a:lnTo>
                    <a:pt x="136017" y="12700"/>
                  </a:lnTo>
                  <a:lnTo>
                    <a:pt x="136017" y="0"/>
                  </a:lnTo>
                  <a:lnTo>
                    <a:pt x="19050" y="0"/>
                  </a:lnTo>
                  <a:lnTo>
                    <a:pt x="19050" y="12700"/>
                  </a:lnTo>
                  <a:lnTo>
                    <a:pt x="120777" y="12700"/>
                  </a:lnTo>
                  <a:lnTo>
                    <a:pt x="120777" y="39370"/>
                  </a:lnTo>
                  <a:lnTo>
                    <a:pt x="19431" y="39370"/>
                  </a:lnTo>
                  <a:lnTo>
                    <a:pt x="19431" y="52070"/>
                  </a:lnTo>
                  <a:lnTo>
                    <a:pt x="19431" y="80010"/>
                  </a:lnTo>
                  <a:lnTo>
                    <a:pt x="19431" y="92710"/>
                  </a:lnTo>
                  <a:lnTo>
                    <a:pt x="69532" y="92710"/>
                  </a:lnTo>
                  <a:lnTo>
                    <a:pt x="69532" y="124460"/>
                  </a:lnTo>
                  <a:lnTo>
                    <a:pt x="0" y="124460"/>
                  </a:lnTo>
                  <a:lnTo>
                    <a:pt x="0" y="137160"/>
                  </a:lnTo>
                  <a:lnTo>
                    <a:pt x="155257" y="137160"/>
                  </a:lnTo>
                  <a:lnTo>
                    <a:pt x="155257" y="12446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891455" y="9300381"/>
              <a:ext cx="328215" cy="1658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244433" y="9295521"/>
              <a:ext cx="133533" cy="1712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464079" y="9295331"/>
              <a:ext cx="138105" cy="17144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0639133" y="9295713"/>
              <a:ext cx="483870" cy="170815"/>
            </a:xfrm>
            <a:custGeom>
              <a:avLst/>
              <a:gdLst/>
              <a:ahLst/>
              <a:cxnLst/>
              <a:rect l="l" t="t" r="r" b="b"/>
              <a:pathLst>
                <a:path w="483870" h="170815">
                  <a:moveTo>
                    <a:pt x="137909" y="0"/>
                  </a:moveTo>
                  <a:lnTo>
                    <a:pt x="122110" y="0"/>
                  </a:lnTo>
                  <a:lnTo>
                    <a:pt x="122110" y="42672"/>
                  </a:lnTo>
                  <a:lnTo>
                    <a:pt x="86868" y="42672"/>
                  </a:lnTo>
                  <a:lnTo>
                    <a:pt x="82042" y="29133"/>
                  </a:lnTo>
                  <a:lnTo>
                    <a:pt x="76085" y="22479"/>
                  </a:lnTo>
                  <a:lnTo>
                    <a:pt x="72669" y="18669"/>
                  </a:lnTo>
                  <a:lnTo>
                    <a:pt x="72580" y="49339"/>
                  </a:lnTo>
                  <a:lnTo>
                    <a:pt x="70408" y="60274"/>
                  </a:lnTo>
                  <a:lnTo>
                    <a:pt x="64389" y="68884"/>
                  </a:lnTo>
                  <a:lnTo>
                    <a:pt x="55219" y="74549"/>
                  </a:lnTo>
                  <a:lnTo>
                    <a:pt x="43624" y="76581"/>
                  </a:lnTo>
                  <a:lnTo>
                    <a:pt x="32245" y="74549"/>
                  </a:lnTo>
                  <a:lnTo>
                    <a:pt x="23190" y="68884"/>
                  </a:lnTo>
                  <a:lnTo>
                    <a:pt x="17208" y="60274"/>
                  </a:lnTo>
                  <a:lnTo>
                    <a:pt x="15049" y="49339"/>
                  </a:lnTo>
                  <a:lnTo>
                    <a:pt x="17208" y="38557"/>
                  </a:lnTo>
                  <a:lnTo>
                    <a:pt x="23190" y="30048"/>
                  </a:lnTo>
                  <a:lnTo>
                    <a:pt x="32245" y="24485"/>
                  </a:lnTo>
                  <a:lnTo>
                    <a:pt x="43624" y="22479"/>
                  </a:lnTo>
                  <a:lnTo>
                    <a:pt x="55219" y="24485"/>
                  </a:lnTo>
                  <a:lnTo>
                    <a:pt x="64389" y="30048"/>
                  </a:lnTo>
                  <a:lnTo>
                    <a:pt x="70408" y="38557"/>
                  </a:lnTo>
                  <a:lnTo>
                    <a:pt x="72580" y="49339"/>
                  </a:lnTo>
                  <a:lnTo>
                    <a:pt x="72580" y="18630"/>
                  </a:lnTo>
                  <a:lnTo>
                    <a:pt x="59588" y="11925"/>
                  </a:lnTo>
                  <a:lnTo>
                    <a:pt x="43624" y="9525"/>
                  </a:lnTo>
                  <a:lnTo>
                    <a:pt x="26200" y="12458"/>
                  </a:lnTo>
                  <a:lnTo>
                    <a:pt x="12382" y="20650"/>
                  </a:lnTo>
                  <a:lnTo>
                    <a:pt x="3276" y="33235"/>
                  </a:lnTo>
                  <a:lnTo>
                    <a:pt x="0" y="49339"/>
                  </a:lnTo>
                  <a:lnTo>
                    <a:pt x="3276" y="65671"/>
                  </a:lnTo>
                  <a:lnTo>
                    <a:pt x="12382" y="78371"/>
                  </a:lnTo>
                  <a:lnTo>
                    <a:pt x="26200" y="86601"/>
                  </a:lnTo>
                  <a:lnTo>
                    <a:pt x="43624" y="89535"/>
                  </a:lnTo>
                  <a:lnTo>
                    <a:pt x="59817" y="87071"/>
                  </a:lnTo>
                  <a:lnTo>
                    <a:pt x="72986" y="80124"/>
                  </a:lnTo>
                  <a:lnTo>
                    <a:pt x="76060" y="76581"/>
                  </a:lnTo>
                  <a:lnTo>
                    <a:pt x="82334" y="69367"/>
                  </a:lnTo>
                  <a:lnTo>
                    <a:pt x="87058" y="55435"/>
                  </a:lnTo>
                  <a:lnTo>
                    <a:pt x="122110" y="55435"/>
                  </a:lnTo>
                  <a:lnTo>
                    <a:pt x="122110" y="97155"/>
                  </a:lnTo>
                  <a:lnTo>
                    <a:pt x="137909" y="97155"/>
                  </a:lnTo>
                  <a:lnTo>
                    <a:pt x="137909" y="55435"/>
                  </a:lnTo>
                  <a:lnTo>
                    <a:pt x="137909" y="42672"/>
                  </a:lnTo>
                  <a:lnTo>
                    <a:pt x="137909" y="0"/>
                  </a:lnTo>
                  <a:close/>
                </a:path>
                <a:path w="483870" h="170815">
                  <a:moveTo>
                    <a:pt x="153720" y="156972"/>
                  </a:moveTo>
                  <a:lnTo>
                    <a:pt x="139103" y="149593"/>
                  </a:lnTo>
                  <a:lnTo>
                    <a:pt x="128270" y="139306"/>
                  </a:lnTo>
                  <a:lnTo>
                    <a:pt x="126568" y="136207"/>
                  </a:lnTo>
                  <a:lnTo>
                    <a:pt x="121551" y="127076"/>
                  </a:lnTo>
                  <a:lnTo>
                    <a:pt x="119253" y="113919"/>
                  </a:lnTo>
                  <a:lnTo>
                    <a:pt x="119253" y="103822"/>
                  </a:lnTo>
                  <a:lnTo>
                    <a:pt x="104013" y="103822"/>
                  </a:lnTo>
                  <a:lnTo>
                    <a:pt x="104013" y="113919"/>
                  </a:lnTo>
                  <a:lnTo>
                    <a:pt x="102501" y="124498"/>
                  </a:lnTo>
                  <a:lnTo>
                    <a:pt x="97980" y="135534"/>
                  </a:lnTo>
                  <a:lnTo>
                    <a:pt x="90424" y="146011"/>
                  </a:lnTo>
                  <a:lnTo>
                    <a:pt x="79819" y="154876"/>
                  </a:lnTo>
                  <a:lnTo>
                    <a:pt x="69342" y="146685"/>
                  </a:lnTo>
                  <a:lnTo>
                    <a:pt x="62026" y="136779"/>
                  </a:lnTo>
                  <a:lnTo>
                    <a:pt x="61912" y="136613"/>
                  </a:lnTo>
                  <a:lnTo>
                    <a:pt x="57480" y="125437"/>
                  </a:lnTo>
                  <a:lnTo>
                    <a:pt x="56007" y="113919"/>
                  </a:lnTo>
                  <a:lnTo>
                    <a:pt x="56007" y="103822"/>
                  </a:lnTo>
                  <a:lnTo>
                    <a:pt x="40957" y="103822"/>
                  </a:lnTo>
                  <a:lnTo>
                    <a:pt x="40957" y="113919"/>
                  </a:lnTo>
                  <a:lnTo>
                    <a:pt x="38620" y="126517"/>
                  </a:lnTo>
                  <a:lnTo>
                    <a:pt x="31889" y="138658"/>
                  </a:lnTo>
                  <a:lnTo>
                    <a:pt x="21107" y="149199"/>
                  </a:lnTo>
                  <a:lnTo>
                    <a:pt x="6667" y="156972"/>
                  </a:lnTo>
                  <a:lnTo>
                    <a:pt x="14478" y="168592"/>
                  </a:lnTo>
                  <a:lnTo>
                    <a:pt x="25603" y="162915"/>
                  </a:lnTo>
                  <a:lnTo>
                    <a:pt x="35052" y="155473"/>
                  </a:lnTo>
                  <a:lnTo>
                    <a:pt x="42583" y="146685"/>
                  </a:lnTo>
                  <a:lnTo>
                    <a:pt x="48196" y="136779"/>
                  </a:lnTo>
                  <a:lnTo>
                    <a:pt x="53035" y="147104"/>
                  </a:lnTo>
                  <a:lnTo>
                    <a:pt x="59880" y="156375"/>
                  </a:lnTo>
                  <a:lnTo>
                    <a:pt x="68846" y="164185"/>
                  </a:lnTo>
                  <a:lnTo>
                    <a:pt x="80010" y="170116"/>
                  </a:lnTo>
                  <a:lnTo>
                    <a:pt x="90843" y="163880"/>
                  </a:lnTo>
                  <a:lnTo>
                    <a:pt x="99656" y="155803"/>
                  </a:lnTo>
                  <a:lnTo>
                    <a:pt x="100330" y="154876"/>
                  </a:lnTo>
                  <a:lnTo>
                    <a:pt x="106502" y="146405"/>
                  </a:lnTo>
                  <a:lnTo>
                    <a:pt x="111442" y="136207"/>
                  </a:lnTo>
                  <a:lnTo>
                    <a:pt x="116903" y="146494"/>
                  </a:lnTo>
                  <a:lnTo>
                    <a:pt x="124599" y="155473"/>
                  </a:lnTo>
                  <a:lnTo>
                    <a:pt x="134315" y="162890"/>
                  </a:lnTo>
                  <a:lnTo>
                    <a:pt x="145910" y="168592"/>
                  </a:lnTo>
                  <a:lnTo>
                    <a:pt x="153720" y="156972"/>
                  </a:lnTo>
                  <a:close/>
                </a:path>
                <a:path w="483870" h="170815">
                  <a:moveTo>
                    <a:pt x="307454" y="51663"/>
                  </a:moveTo>
                  <a:lnTo>
                    <a:pt x="206870" y="51663"/>
                  </a:lnTo>
                  <a:lnTo>
                    <a:pt x="206870" y="5943"/>
                  </a:lnTo>
                  <a:lnTo>
                    <a:pt x="191249" y="5943"/>
                  </a:lnTo>
                  <a:lnTo>
                    <a:pt x="191249" y="51663"/>
                  </a:lnTo>
                  <a:lnTo>
                    <a:pt x="191249" y="64363"/>
                  </a:lnTo>
                  <a:lnTo>
                    <a:pt x="307454" y="64363"/>
                  </a:lnTo>
                  <a:lnTo>
                    <a:pt x="307454" y="51663"/>
                  </a:lnTo>
                  <a:close/>
                </a:path>
                <a:path w="483870" h="170815">
                  <a:moveTo>
                    <a:pt x="308406" y="153263"/>
                  </a:moveTo>
                  <a:lnTo>
                    <a:pt x="205727" y="153263"/>
                  </a:lnTo>
                  <a:lnTo>
                    <a:pt x="205727" y="116433"/>
                  </a:lnTo>
                  <a:lnTo>
                    <a:pt x="190106" y="116433"/>
                  </a:lnTo>
                  <a:lnTo>
                    <a:pt x="190106" y="153263"/>
                  </a:lnTo>
                  <a:lnTo>
                    <a:pt x="190106" y="165963"/>
                  </a:lnTo>
                  <a:lnTo>
                    <a:pt x="308406" y="165963"/>
                  </a:lnTo>
                  <a:lnTo>
                    <a:pt x="308406" y="153263"/>
                  </a:lnTo>
                  <a:close/>
                </a:path>
                <a:path w="483870" h="170815">
                  <a:moveTo>
                    <a:pt x="325170" y="86868"/>
                  </a:moveTo>
                  <a:lnTo>
                    <a:pt x="170294" y="86868"/>
                  </a:lnTo>
                  <a:lnTo>
                    <a:pt x="170294" y="99441"/>
                  </a:lnTo>
                  <a:lnTo>
                    <a:pt x="325170" y="99441"/>
                  </a:lnTo>
                  <a:lnTo>
                    <a:pt x="325170" y="86868"/>
                  </a:lnTo>
                  <a:close/>
                </a:path>
                <a:path w="483870" h="170815">
                  <a:moveTo>
                    <a:pt x="450507" y="121158"/>
                  </a:moveTo>
                  <a:lnTo>
                    <a:pt x="418223" y="93433"/>
                  </a:lnTo>
                  <a:lnTo>
                    <a:pt x="404787" y="52006"/>
                  </a:lnTo>
                  <a:lnTo>
                    <a:pt x="404787" y="30289"/>
                  </a:lnTo>
                  <a:lnTo>
                    <a:pt x="444982" y="30289"/>
                  </a:lnTo>
                  <a:lnTo>
                    <a:pt x="444982" y="17335"/>
                  </a:lnTo>
                  <a:lnTo>
                    <a:pt x="349554" y="17335"/>
                  </a:lnTo>
                  <a:lnTo>
                    <a:pt x="349554" y="30289"/>
                  </a:lnTo>
                  <a:lnTo>
                    <a:pt x="389166" y="30289"/>
                  </a:lnTo>
                  <a:lnTo>
                    <a:pt x="389166" y="52006"/>
                  </a:lnTo>
                  <a:lnTo>
                    <a:pt x="385546" y="74295"/>
                  </a:lnTo>
                  <a:lnTo>
                    <a:pt x="375716" y="95389"/>
                  </a:lnTo>
                  <a:lnTo>
                    <a:pt x="361289" y="113144"/>
                  </a:lnTo>
                  <a:lnTo>
                    <a:pt x="343839" y="125349"/>
                  </a:lnTo>
                  <a:lnTo>
                    <a:pt x="352983" y="137922"/>
                  </a:lnTo>
                  <a:lnTo>
                    <a:pt x="366953" y="128435"/>
                  </a:lnTo>
                  <a:lnTo>
                    <a:pt x="379336" y="115366"/>
                  </a:lnTo>
                  <a:lnTo>
                    <a:pt x="389547" y="99479"/>
                  </a:lnTo>
                  <a:lnTo>
                    <a:pt x="396976" y="81534"/>
                  </a:lnTo>
                  <a:lnTo>
                    <a:pt x="404647" y="98285"/>
                  </a:lnTo>
                  <a:lnTo>
                    <a:pt x="415010" y="112991"/>
                  </a:lnTo>
                  <a:lnTo>
                    <a:pt x="427545" y="125006"/>
                  </a:lnTo>
                  <a:lnTo>
                    <a:pt x="441744" y="133731"/>
                  </a:lnTo>
                  <a:lnTo>
                    <a:pt x="450507" y="121158"/>
                  </a:lnTo>
                  <a:close/>
                </a:path>
                <a:path w="483870" h="170815">
                  <a:moveTo>
                    <a:pt x="483654" y="0"/>
                  </a:moveTo>
                  <a:lnTo>
                    <a:pt x="468033" y="0"/>
                  </a:lnTo>
                  <a:lnTo>
                    <a:pt x="468033" y="170688"/>
                  </a:lnTo>
                  <a:lnTo>
                    <a:pt x="483654" y="170688"/>
                  </a:lnTo>
                  <a:lnTo>
                    <a:pt x="483654" y="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06467" y="9295521"/>
              <a:ext cx="146487" cy="1706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81337" y="9312856"/>
              <a:ext cx="154487" cy="1297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605907" y="9294569"/>
              <a:ext cx="154868" cy="1720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833097" y="9295712"/>
              <a:ext cx="143058" cy="16686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2003205" y="9295521"/>
              <a:ext cx="146106" cy="17067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177314" y="9295331"/>
              <a:ext cx="144963" cy="17086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351041" y="9295521"/>
              <a:ext cx="318309" cy="17086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697352" y="9306379"/>
              <a:ext cx="155249" cy="13810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2874699" y="9428103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19430" y="26668"/>
                  </a:moveTo>
                  <a:lnTo>
                    <a:pt x="12572" y="26668"/>
                  </a:lnTo>
                  <a:lnTo>
                    <a:pt x="5714" y="26668"/>
                  </a:lnTo>
                  <a:lnTo>
                    <a:pt x="0" y="21334"/>
                  </a:lnTo>
                  <a:lnTo>
                    <a:pt x="0" y="5714"/>
                  </a:lnTo>
                  <a:lnTo>
                    <a:pt x="5714" y="0"/>
                  </a:lnTo>
                  <a:lnTo>
                    <a:pt x="19430" y="0"/>
                  </a:lnTo>
                  <a:lnTo>
                    <a:pt x="25144" y="5714"/>
                  </a:lnTo>
                  <a:lnTo>
                    <a:pt x="25144" y="21334"/>
                  </a:lnTo>
                  <a:lnTo>
                    <a:pt x="19430" y="26668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961046" y="2829074"/>
            <a:ext cx="458470" cy="158750"/>
            <a:chOff x="961046" y="2829074"/>
            <a:chExt cx="458470" cy="158750"/>
          </a:xfrm>
        </p:grpSpPr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61046" y="2829074"/>
              <a:ext cx="134056" cy="15859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22305" y="2829074"/>
              <a:ext cx="131033" cy="158591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84809" y="2829074"/>
              <a:ext cx="134412" cy="155391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1485011" y="2844898"/>
            <a:ext cx="247015" cy="130175"/>
            <a:chOff x="1485011" y="2844898"/>
            <a:chExt cx="247015" cy="130175"/>
          </a:xfrm>
        </p:grpSpPr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85011" y="2844898"/>
              <a:ext cx="206774" cy="130144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716853" y="2844898"/>
              <a:ext cx="15240" cy="130175"/>
            </a:xfrm>
            <a:custGeom>
              <a:avLst/>
              <a:gdLst/>
              <a:ahLst/>
              <a:cxnLst/>
              <a:rect l="l" t="t" r="r" b="b"/>
              <a:pathLst>
                <a:path w="15239" h="130175">
                  <a:moveTo>
                    <a:pt x="14756" y="130144"/>
                  </a:moveTo>
                  <a:lnTo>
                    <a:pt x="0" y="130144"/>
                  </a:lnTo>
                  <a:lnTo>
                    <a:pt x="0" y="0"/>
                  </a:lnTo>
                  <a:lnTo>
                    <a:pt x="14756" y="0"/>
                  </a:lnTo>
                  <a:lnTo>
                    <a:pt x="14756" y="130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object 46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814267" y="2828897"/>
            <a:ext cx="435950" cy="188105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2311310" y="2842587"/>
            <a:ext cx="503555" cy="135255"/>
            <a:chOff x="2311310" y="2842587"/>
            <a:chExt cx="503555" cy="135255"/>
          </a:xfrm>
        </p:grpSpPr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11310" y="2842587"/>
              <a:ext cx="275757" cy="13476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607159" y="2851832"/>
              <a:ext cx="207662" cy="125522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881734" y="2833432"/>
            <a:ext cx="432572" cy="183570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966380" y="3184484"/>
            <a:ext cx="614680" cy="159385"/>
            <a:chOff x="966380" y="3184484"/>
            <a:chExt cx="614680" cy="159385"/>
          </a:xfrm>
        </p:grpSpPr>
        <p:sp>
          <p:nvSpPr>
            <p:cNvPr id="52" name="object 52"/>
            <p:cNvSpPr/>
            <p:nvPr/>
          </p:nvSpPr>
          <p:spPr>
            <a:xfrm>
              <a:off x="966368" y="3184486"/>
              <a:ext cx="128905" cy="159385"/>
            </a:xfrm>
            <a:custGeom>
              <a:avLst/>
              <a:gdLst/>
              <a:ahLst/>
              <a:cxnLst/>
              <a:rect l="l" t="t" r="r" b="b"/>
              <a:pathLst>
                <a:path w="128905" h="159385">
                  <a:moveTo>
                    <a:pt x="97612" y="71120"/>
                  </a:moveTo>
                  <a:lnTo>
                    <a:pt x="85344" y="71120"/>
                  </a:lnTo>
                  <a:lnTo>
                    <a:pt x="85344" y="151130"/>
                  </a:lnTo>
                  <a:lnTo>
                    <a:pt x="97612" y="151130"/>
                  </a:lnTo>
                  <a:lnTo>
                    <a:pt x="97612" y="71120"/>
                  </a:lnTo>
                  <a:close/>
                </a:path>
                <a:path w="128905" h="159385">
                  <a:moveTo>
                    <a:pt x="97612" y="60426"/>
                  </a:moveTo>
                  <a:lnTo>
                    <a:pt x="60096" y="60426"/>
                  </a:lnTo>
                  <a:lnTo>
                    <a:pt x="60096" y="29946"/>
                  </a:lnTo>
                  <a:lnTo>
                    <a:pt x="60096" y="18516"/>
                  </a:lnTo>
                  <a:lnTo>
                    <a:pt x="48006" y="18516"/>
                  </a:lnTo>
                  <a:lnTo>
                    <a:pt x="48006" y="29946"/>
                  </a:lnTo>
                  <a:lnTo>
                    <a:pt x="48006" y="60426"/>
                  </a:lnTo>
                  <a:lnTo>
                    <a:pt x="48006" y="70586"/>
                  </a:lnTo>
                  <a:lnTo>
                    <a:pt x="48006" y="104876"/>
                  </a:lnTo>
                  <a:lnTo>
                    <a:pt x="12268" y="104876"/>
                  </a:lnTo>
                  <a:lnTo>
                    <a:pt x="12268" y="29946"/>
                  </a:lnTo>
                  <a:lnTo>
                    <a:pt x="48006" y="29946"/>
                  </a:lnTo>
                  <a:lnTo>
                    <a:pt x="48006" y="18516"/>
                  </a:lnTo>
                  <a:lnTo>
                    <a:pt x="0" y="18516"/>
                  </a:lnTo>
                  <a:lnTo>
                    <a:pt x="0" y="29946"/>
                  </a:lnTo>
                  <a:lnTo>
                    <a:pt x="0" y="104876"/>
                  </a:lnTo>
                  <a:lnTo>
                    <a:pt x="0" y="116306"/>
                  </a:lnTo>
                  <a:lnTo>
                    <a:pt x="60096" y="116306"/>
                  </a:lnTo>
                  <a:lnTo>
                    <a:pt x="60096" y="104876"/>
                  </a:lnTo>
                  <a:lnTo>
                    <a:pt x="60096" y="70586"/>
                  </a:lnTo>
                  <a:lnTo>
                    <a:pt x="97612" y="70586"/>
                  </a:lnTo>
                  <a:lnTo>
                    <a:pt x="97612" y="60426"/>
                  </a:lnTo>
                  <a:close/>
                </a:path>
                <a:path w="128905" h="159385">
                  <a:moveTo>
                    <a:pt x="97612" y="3556"/>
                  </a:moveTo>
                  <a:lnTo>
                    <a:pt x="85344" y="3556"/>
                  </a:lnTo>
                  <a:lnTo>
                    <a:pt x="85344" y="60274"/>
                  </a:lnTo>
                  <a:lnTo>
                    <a:pt x="97612" y="60274"/>
                  </a:lnTo>
                  <a:lnTo>
                    <a:pt x="97612" y="3556"/>
                  </a:lnTo>
                  <a:close/>
                </a:path>
                <a:path w="128905" h="159385">
                  <a:moveTo>
                    <a:pt x="128905" y="0"/>
                  </a:moveTo>
                  <a:lnTo>
                    <a:pt x="116459" y="0"/>
                  </a:lnTo>
                  <a:lnTo>
                    <a:pt x="116459" y="159131"/>
                  </a:lnTo>
                  <a:lnTo>
                    <a:pt x="128905" y="159131"/>
                  </a:lnTo>
                  <a:lnTo>
                    <a:pt x="1289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22305" y="3184662"/>
              <a:ext cx="458352" cy="158947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655543" y="3184662"/>
            <a:ext cx="310249" cy="159309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2029958" y="3184662"/>
            <a:ext cx="302895" cy="159385"/>
            <a:chOff x="2029958" y="3184662"/>
            <a:chExt cx="302895" cy="159385"/>
          </a:xfrm>
        </p:grpSpPr>
        <p:pic>
          <p:nvPicPr>
            <p:cNvPr id="56" name="object 5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29958" y="3184662"/>
              <a:ext cx="133700" cy="15699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189083" y="3190173"/>
              <a:ext cx="143657" cy="153435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7864925" y="9827627"/>
            <a:ext cx="177809" cy="126794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60" name="object 60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960513" y="4872870"/>
            <a:ext cx="458707" cy="159297"/>
          </a:xfrm>
          <a:prstGeom prst="rect">
            <a:avLst/>
          </a:prstGeom>
        </p:spPr>
      </p:pic>
      <p:grpSp>
        <p:nvGrpSpPr>
          <p:cNvPr id="64" name="object 64"/>
          <p:cNvGrpSpPr/>
          <p:nvPr/>
        </p:nvGrpSpPr>
        <p:grpSpPr>
          <a:xfrm>
            <a:off x="1485010" y="4888693"/>
            <a:ext cx="247015" cy="130175"/>
            <a:chOff x="1485010" y="4888693"/>
            <a:chExt cx="247015" cy="130175"/>
          </a:xfrm>
        </p:grpSpPr>
        <p:pic>
          <p:nvPicPr>
            <p:cNvPr id="65" name="object 6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85010" y="4888693"/>
              <a:ext cx="206774" cy="130144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716853" y="4888693"/>
              <a:ext cx="15240" cy="130175"/>
            </a:xfrm>
            <a:custGeom>
              <a:avLst/>
              <a:gdLst/>
              <a:ahLst/>
              <a:cxnLst/>
              <a:rect l="l" t="t" r="r" b="b"/>
              <a:pathLst>
                <a:path w="15239" h="130175">
                  <a:moveTo>
                    <a:pt x="14756" y="130144"/>
                  </a:moveTo>
                  <a:lnTo>
                    <a:pt x="0" y="130144"/>
                  </a:lnTo>
                  <a:lnTo>
                    <a:pt x="0" y="0"/>
                  </a:lnTo>
                  <a:lnTo>
                    <a:pt x="14756" y="0"/>
                  </a:lnTo>
                  <a:lnTo>
                    <a:pt x="14756" y="130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7" name="object 6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1814266" y="4872692"/>
            <a:ext cx="435950" cy="188105"/>
          </a:xfrm>
          <a:prstGeom prst="rect">
            <a:avLst/>
          </a:prstGeom>
        </p:spPr>
      </p:pic>
      <p:grpSp>
        <p:nvGrpSpPr>
          <p:cNvPr id="68" name="object 68"/>
          <p:cNvGrpSpPr/>
          <p:nvPr/>
        </p:nvGrpSpPr>
        <p:grpSpPr>
          <a:xfrm>
            <a:off x="2311319" y="4886381"/>
            <a:ext cx="503555" cy="135255"/>
            <a:chOff x="2311319" y="4886381"/>
            <a:chExt cx="503555" cy="135255"/>
          </a:xfrm>
        </p:grpSpPr>
        <p:pic>
          <p:nvPicPr>
            <p:cNvPr id="69" name="object 6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311319" y="4886381"/>
              <a:ext cx="275757" cy="13476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607168" y="4895627"/>
              <a:ext cx="207662" cy="125522"/>
            </a:xfrm>
            <a:prstGeom prst="rect">
              <a:avLst/>
            </a:prstGeom>
          </p:spPr>
        </p:pic>
      </p:grpSp>
      <p:pic>
        <p:nvPicPr>
          <p:cNvPr id="71" name="object 71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881733" y="4884847"/>
            <a:ext cx="432571" cy="175950"/>
          </a:xfrm>
          <a:prstGeom prst="rect">
            <a:avLst/>
          </a:prstGeom>
        </p:spPr>
      </p:pic>
      <p:grpSp>
        <p:nvGrpSpPr>
          <p:cNvPr id="72" name="object 72"/>
          <p:cNvGrpSpPr/>
          <p:nvPr/>
        </p:nvGrpSpPr>
        <p:grpSpPr>
          <a:xfrm>
            <a:off x="956601" y="5244257"/>
            <a:ext cx="303530" cy="171450"/>
            <a:chOff x="956601" y="5244257"/>
            <a:chExt cx="303530" cy="171450"/>
          </a:xfrm>
        </p:grpSpPr>
        <p:pic>
          <p:nvPicPr>
            <p:cNvPr id="73" name="object 7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956601" y="5244257"/>
              <a:ext cx="195928" cy="132479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76887" y="5275928"/>
              <a:ext cx="83029" cy="139745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1325133" y="5228279"/>
            <a:ext cx="616585" cy="159385"/>
            <a:chOff x="1325133" y="5228279"/>
            <a:chExt cx="616585" cy="159385"/>
          </a:xfrm>
        </p:grpSpPr>
        <p:sp>
          <p:nvSpPr>
            <p:cNvPr id="76" name="object 76"/>
            <p:cNvSpPr/>
            <p:nvPr/>
          </p:nvSpPr>
          <p:spPr>
            <a:xfrm>
              <a:off x="1325130" y="5241721"/>
              <a:ext cx="144780" cy="125095"/>
            </a:xfrm>
            <a:custGeom>
              <a:avLst/>
              <a:gdLst/>
              <a:ahLst/>
              <a:cxnLst/>
              <a:rect l="l" t="t" r="r" b="b"/>
              <a:pathLst>
                <a:path w="144780" h="125095">
                  <a:moveTo>
                    <a:pt x="127647" y="72390"/>
                  </a:moveTo>
                  <a:lnTo>
                    <a:pt x="32004" y="72390"/>
                  </a:lnTo>
                  <a:lnTo>
                    <a:pt x="32004" y="46990"/>
                  </a:lnTo>
                  <a:lnTo>
                    <a:pt x="122491" y="46990"/>
                  </a:lnTo>
                  <a:lnTo>
                    <a:pt x="122491" y="35560"/>
                  </a:lnTo>
                  <a:lnTo>
                    <a:pt x="32004" y="35560"/>
                  </a:lnTo>
                  <a:lnTo>
                    <a:pt x="32004" y="11430"/>
                  </a:lnTo>
                  <a:lnTo>
                    <a:pt x="126047" y="11430"/>
                  </a:lnTo>
                  <a:lnTo>
                    <a:pt x="126047" y="0"/>
                  </a:lnTo>
                  <a:lnTo>
                    <a:pt x="18846" y="0"/>
                  </a:lnTo>
                  <a:lnTo>
                    <a:pt x="18846" y="11430"/>
                  </a:lnTo>
                  <a:lnTo>
                    <a:pt x="18846" y="35560"/>
                  </a:lnTo>
                  <a:lnTo>
                    <a:pt x="18846" y="46990"/>
                  </a:lnTo>
                  <a:lnTo>
                    <a:pt x="18846" y="72390"/>
                  </a:lnTo>
                  <a:lnTo>
                    <a:pt x="18846" y="83820"/>
                  </a:lnTo>
                  <a:lnTo>
                    <a:pt x="127647" y="83820"/>
                  </a:lnTo>
                  <a:lnTo>
                    <a:pt x="127647" y="72390"/>
                  </a:lnTo>
                  <a:close/>
                </a:path>
                <a:path w="144780" h="125095">
                  <a:moveTo>
                    <a:pt x="144360" y="113868"/>
                  </a:moveTo>
                  <a:lnTo>
                    <a:pt x="0" y="113868"/>
                  </a:lnTo>
                  <a:lnTo>
                    <a:pt x="0" y="124714"/>
                  </a:lnTo>
                  <a:lnTo>
                    <a:pt x="144360" y="124714"/>
                  </a:lnTo>
                  <a:lnTo>
                    <a:pt x="144360" y="1138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492081" y="5228279"/>
              <a:ext cx="129611" cy="15912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54940" y="5228279"/>
              <a:ext cx="123744" cy="15930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20466" y="5228279"/>
              <a:ext cx="120721" cy="158947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020518" y="5225790"/>
            <a:ext cx="296915" cy="161614"/>
          </a:xfrm>
          <a:prstGeom prst="rect">
            <a:avLst/>
          </a:prstGeom>
        </p:spPr>
      </p:pic>
      <p:grpSp>
        <p:nvGrpSpPr>
          <p:cNvPr id="81" name="object 81"/>
          <p:cNvGrpSpPr/>
          <p:nvPr/>
        </p:nvGrpSpPr>
        <p:grpSpPr>
          <a:xfrm>
            <a:off x="2349970" y="5228279"/>
            <a:ext cx="285750" cy="159385"/>
            <a:chOff x="2349970" y="5228279"/>
            <a:chExt cx="285750" cy="159385"/>
          </a:xfrm>
        </p:grpSpPr>
        <p:pic>
          <p:nvPicPr>
            <p:cNvPr id="82" name="object 8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506072" y="5228457"/>
              <a:ext cx="129433" cy="158769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349970" y="5228279"/>
              <a:ext cx="123744" cy="159303"/>
            </a:xfrm>
            <a:prstGeom prst="rect">
              <a:avLst/>
            </a:prstGeom>
          </p:spPr>
        </p:pic>
      </p:grpSp>
      <p:sp>
        <p:nvSpPr>
          <p:cNvPr id="84" name="object 84"/>
          <p:cNvSpPr/>
          <p:nvPr/>
        </p:nvSpPr>
        <p:spPr>
          <a:xfrm>
            <a:off x="2667508" y="5240451"/>
            <a:ext cx="144780" cy="127000"/>
          </a:xfrm>
          <a:custGeom>
            <a:avLst/>
            <a:gdLst/>
            <a:ahLst/>
            <a:cxnLst/>
            <a:rect l="l" t="t" r="r" b="b"/>
            <a:pathLst>
              <a:path w="144780" h="127000">
                <a:moveTo>
                  <a:pt x="144183" y="115570"/>
                </a:moveTo>
                <a:lnTo>
                  <a:pt x="78397" y="115570"/>
                </a:lnTo>
                <a:lnTo>
                  <a:pt x="78397" y="85090"/>
                </a:lnTo>
                <a:lnTo>
                  <a:pt x="129603" y="85090"/>
                </a:lnTo>
                <a:lnTo>
                  <a:pt x="129603" y="74930"/>
                </a:lnTo>
                <a:lnTo>
                  <a:pt x="31115" y="74930"/>
                </a:lnTo>
                <a:lnTo>
                  <a:pt x="31115" y="46990"/>
                </a:lnTo>
                <a:lnTo>
                  <a:pt x="125869" y="46990"/>
                </a:lnTo>
                <a:lnTo>
                  <a:pt x="125869" y="36830"/>
                </a:lnTo>
                <a:lnTo>
                  <a:pt x="125869" y="10160"/>
                </a:lnTo>
                <a:lnTo>
                  <a:pt x="125869" y="0"/>
                </a:lnTo>
                <a:lnTo>
                  <a:pt x="17957" y="0"/>
                </a:lnTo>
                <a:lnTo>
                  <a:pt x="17957" y="10160"/>
                </a:lnTo>
                <a:lnTo>
                  <a:pt x="113245" y="10160"/>
                </a:lnTo>
                <a:lnTo>
                  <a:pt x="113245" y="36830"/>
                </a:lnTo>
                <a:lnTo>
                  <a:pt x="18313" y="36830"/>
                </a:lnTo>
                <a:lnTo>
                  <a:pt x="18313" y="46990"/>
                </a:lnTo>
                <a:lnTo>
                  <a:pt x="18313" y="74930"/>
                </a:lnTo>
                <a:lnTo>
                  <a:pt x="18313" y="85090"/>
                </a:lnTo>
                <a:lnTo>
                  <a:pt x="65417" y="85090"/>
                </a:lnTo>
                <a:lnTo>
                  <a:pt x="65417" y="115570"/>
                </a:lnTo>
                <a:lnTo>
                  <a:pt x="0" y="115570"/>
                </a:lnTo>
                <a:lnTo>
                  <a:pt x="0" y="127000"/>
                </a:lnTo>
                <a:lnTo>
                  <a:pt x="144183" y="127000"/>
                </a:lnTo>
                <a:lnTo>
                  <a:pt x="144183" y="1155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" name="object 85"/>
          <p:cNvGrpSpPr/>
          <p:nvPr/>
        </p:nvGrpSpPr>
        <p:grpSpPr>
          <a:xfrm>
            <a:off x="2883416" y="5228279"/>
            <a:ext cx="299720" cy="159385"/>
            <a:chOff x="2883416" y="5228279"/>
            <a:chExt cx="299720" cy="159385"/>
          </a:xfrm>
        </p:grpSpPr>
        <p:pic>
          <p:nvPicPr>
            <p:cNvPr id="86" name="object 8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883416" y="5228279"/>
              <a:ext cx="123744" cy="159303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039163" y="5235568"/>
              <a:ext cx="143835" cy="151657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990023" y="690245"/>
            <a:ext cx="2670175" cy="186055"/>
            <a:chOff x="990023" y="1346213"/>
            <a:chExt cx="2670175" cy="186055"/>
          </a:xfrm>
        </p:grpSpPr>
        <p:pic>
          <p:nvPicPr>
            <p:cNvPr id="92" name="object 9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sp>
        <p:nvSpPr>
          <p:cNvPr id="95" name="object 95"/>
          <p:cNvSpPr/>
          <p:nvPr/>
        </p:nvSpPr>
        <p:spPr>
          <a:xfrm>
            <a:off x="958329" y="3653256"/>
            <a:ext cx="603885" cy="147320"/>
          </a:xfrm>
          <a:custGeom>
            <a:avLst/>
            <a:gdLst/>
            <a:ahLst/>
            <a:cxnLst/>
            <a:rect l="l" t="t" r="r" b="b"/>
            <a:pathLst>
              <a:path w="603885" h="147320">
                <a:moveTo>
                  <a:pt x="107061" y="102679"/>
                </a:moveTo>
                <a:lnTo>
                  <a:pt x="79057" y="63817"/>
                </a:lnTo>
                <a:lnTo>
                  <a:pt x="52679" y="53314"/>
                </a:lnTo>
                <a:lnTo>
                  <a:pt x="45872" y="49936"/>
                </a:lnTo>
                <a:lnTo>
                  <a:pt x="41414" y="46024"/>
                </a:lnTo>
                <a:lnTo>
                  <a:pt x="39814" y="40957"/>
                </a:lnTo>
                <a:lnTo>
                  <a:pt x="39814" y="33337"/>
                </a:lnTo>
                <a:lnTo>
                  <a:pt x="46291" y="29146"/>
                </a:lnTo>
                <a:lnTo>
                  <a:pt x="56769" y="29146"/>
                </a:lnTo>
                <a:lnTo>
                  <a:pt x="64668" y="29857"/>
                </a:lnTo>
                <a:lnTo>
                  <a:pt x="71983" y="31940"/>
                </a:lnTo>
                <a:lnTo>
                  <a:pt x="78981" y="35331"/>
                </a:lnTo>
                <a:lnTo>
                  <a:pt x="85915" y="40005"/>
                </a:lnTo>
                <a:lnTo>
                  <a:pt x="102870" y="18669"/>
                </a:lnTo>
                <a:lnTo>
                  <a:pt x="92748" y="10528"/>
                </a:lnTo>
                <a:lnTo>
                  <a:pt x="81318" y="4699"/>
                </a:lnTo>
                <a:lnTo>
                  <a:pt x="69138" y="1181"/>
                </a:lnTo>
                <a:lnTo>
                  <a:pt x="56769" y="0"/>
                </a:lnTo>
                <a:lnTo>
                  <a:pt x="36042" y="3352"/>
                </a:lnTo>
                <a:lnTo>
                  <a:pt x="19773" y="12509"/>
                </a:lnTo>
                <a:lnTo>
                  <a:pt x="9144" y="26123"/>
                </a:lnTo>
                <a:lnTo>
                  <a:pt x="5334" y="42862"/>
                </a:lnTo>
                <a:lnTo>
                  <a:pt x="7747" y="56781"/>
                </a:lnTo>
                <a:lnTo>
                  <a:pt x="14147" y="67792"/>
                </a:lnTo>
                <a:lnTo>
                  <a:pt x="23342" y="76060"/>
                </a:lnTo>
                <a:lnTo>
                  <a:pt x="34099" y="81724"/>
                </a:lnTo>
                <a:lnTo>
                  <a:pt x="60464" y="92862"/>
                </a:lnTo>
                <a:lnTo>
                  <a:pt x="66776" y="96202"/>
                </a:lnTo>
                <a:lnTo>
                  <a:pt x="70789" y="100114"/>
                </a:lnTo>
                <a:lnTo>
                  <a:pt x="72199" y="105346"/>
                </a:lnTo>
                <a:lnTo>
                  <a:pt x="72199" y="112966"/>
                </a:lnTo>
                <a:lnTo>
                  <a:pt x="66294" y="117729"/>
                </a:lnTo>
                <a:lnTo>
                  <a:pt x="53721" y="117729"/>
                </a:lnTo>
                <a:lnTo>
                  <a:pt x="45008" y="116674"/>
                </a:lnTo>
                <a:lnTo>
                  <a:pt x="36055" y="113703"/>
                </a:lnTo>
                <a:lnTo>
                  <a:pt x="27305" y="109131"/>
                </a:lnTo>
                <a:lnTo>
                  <a:pt x="19240" y="103251"/>
                </a:lnTo>
                <a:lnTo>
                  <a:pt x="0" y="126682"/>
                </a:lnTo>
                <a:lnTo>
                  <a:pt x="11874" y="135572"/>
                </a:lnTo>
                <a:lnTo>
                  <a:pt x="25057" y="141947"/>
                </a:lnTo>
                <a:lnTo>
                  <a:pt x="38950" y="145783"/>
                </a:lnTo>
                <a:lnTo>
                  <a:pt x="52959" y="147066"/>
                </a:lnTo>
                <a:lnTo>
                  <a:pt x="75882" y="143446"/>
                </a:lnTo>
                <a:lnTo>
                  <a:pt x="92875" y="133731"/>
                </a:lnTo>
                <a:lnTo>
                  <a:pt x="103428" y="119583"/>
                </a:lnTo>
                <a:lnTo>
                  <a:pt x="107061" y="102679"/>
                </a:lnTo>
                <a:close/>
              </a:path>
              <a:path w="603885" h="147320">
                <a:moveTo>
                  <a:pt x="217932" y="85725"/>
                </a:moveTo>
                <a:lnTo>
                  <a:pt x="206400" y="48387"/>
                </a:lnTo>
                <a:lnTo>
                  <a:pt x="189166" y="36817"/>
                </a:lnTo>
                <a:lnTo>
                  <a:pt x="189166" y="78105"/>
                </a:lnTo>
                <a:lnTo>
                  <a:pt x="152209" y="78105"/>
                </a:lnTo>
                <a:lnTo>
                  <a:pt x="154952" y="69697"/>
                </a:lnTo>
                <a:lnTo>
                  <a:pt x="159473" y="63817"/>
                </a:lnTo>
                <a:lnTo>
                  <a:pt x="165303" y="60375"/>
                </a:lnTo>
                <a:lnTo>
                  <a:pt x="172021" y="59245"/>
                </a:lnTo>
                <a:lnTo>
                  <a:pt x="179920" y="60667"/>
                </a:lnTo>
                <a:lnTo>
                  <a:pt x="185229" y="64604"/>
                </a:lnTo>
                <a:lnTo>
                  <a:pt x="188226" y="70573"/>
                </a:lnTo>
                <a:lnTo>
                  <a:pt x="189166" y="78105"/>
                </a:lnTo>
                <a:lnTo>
                  <a:pt x="189166" y="36817"/>
                </a:lnTo>
                <a:lnTo>
                  <a:pt x="135877" y="48602"/>
                </a:lnTo>
                <a:lnTo>
                  <a:pt x="120015" y="90297"/>
                </a:lnTo>
                <a:lnTo>
                  <a:pt x="124244" y="114274"/>
                </a:lnTo>
                <a:lnTo>
                  <a:pt x="135902" y="132105"/>
                </a:lnTo>
                <a:lnTo>
                  <a:pt x="153365" y="143230"/>
                </a:lnTo>
                <a:lnTo>
                  <a:pt x="175069" y="147066"/>
                </a:lnTo>
                <a:lnTo>
                  <a:pt x="184937" y="146253"/>
                </a:lnTo>
                <a:lnTo>
                  <a:pt x="195072" y="143878"/>
                </a:lnTo>
                <a:lnTo>
                  <a:pt x="204901" y="139992"/>
                </a:lnTo>
                <a:lnTo>
                  <a:pt x="213931" y="134683"/>
                </a:lnTo>
                <a:lnTo>
                  <a:pt x="206463" y="121158"/>
                </a:lnTo>
                <a:lnTo>
                  <a:pt x="202692" y="114300"/>
                </a:lnTo>
                <a:lnTo>
                  <a:pt x="194881" y="118872"/>
                </a:lnTo>
                <a:lnTo>
                  <a:pt x="187642" y="121158"/>
                </a:lnTo>
                <a:lnTo>
                  <a:pt x="179832" y="121158"/>
                </a:lnTo>
                <a:lnTo>
                  <a:pt x="170243" y="119976"/>
                </a:lnTo>
                <a:lnTo>
                  <a:pt x="162306" y="116255"/>
                </a:lnTo>
                <a:lnTo>
                  <a:pt x="156362" y="109740"/>
                </a:lnTo>
                <a:lnTo>
                  <a:pt x="152781" y="100203"/>
                </a:lnTo>
                <a:lnTo>
                  <a:pt x="216408" y="100203"/>
                </a:lnTo>
                <a:lnTo>
                  <a:pt x="217170" y="97726"/>
                </a:lnTo>
                <a:lnTo>
                  <a:pt x="217932" y="91630"/>
                </a:lnTo>
                <a:lnTo>
                  <a:pt x="217932" y="85725"/>
                </a:lnTo>
                <a:close/>
              </a:path>
              <a:path w="603885" h="147320">
                <a:moveTo>
                  <a:pt x="321170" y="134302"/>
                </a:moveTo>
                <a:lnTo>
                  <a:pt x="308216" y="112014"/>
                </a:lnTo>
                <a:lnTo>
                  <a:pt x="302691" y="116395"/>
                </a:lnTo>
                <a:lnTo>
                  <a:pt x="296214" y="119634"/>
                </a:lnTo>
                <a:lnTo>
                  <a:pt x="289356" y="119634"/>
                </a:lnTo>
                <a:lnTo>
                  <a:pt x="280136" y="117563"/>
                </a:lnTo>
                <a:lnTo>
                  <a:pt x="272834" y="111683"/>
                </a:lnTo>
                <a:lnTo>
                  <a:pt x="268033" y="102438"/>
                </a:lnTo>
                <a:lnTo>
                  <a:pt x="266306" y="90297"/>
                </a:lnTo>
                <a:lnTo>
                  <a:pt x="268008" y="78054"/>
                </a:lnTo>
                <a:lnTo>
                  <a:pt x="272834" y="68745"/>
                </a:lnTo>
                <a:lnTo>
                  <a:pt x="280454" y="62839"/>
                </a:lnTo>
                <a:lnTo>
                  <a:pt x="290499" y="60769"/>
                </a:lnTo>
                <a:lnTo>
                  <a:pt x="295262" y="60769"/>
                </a:lnTo>
                <a:lnTo>
                  <a:pt x="299453" y="62484"/>
                </a:lnTo>
                <a:lnTo>
                  <a:pt x="304406" y="66675"/>
                </a:lnTo>
                <a:lnTo>
                  <a:pt x="320217" y="44958"/>
                </a:lnTo>
                <a:lnTo>
                  <a:pt x="313677" y="40170"/>
                </a:lnTo>
                <a:lnTo>
                  <a:pt x="306260" y="36512"/>
                </a:lnTo>
                <a:lnTo>
                  <a:pt x="297929" y="34163"/>
                </a:lnTo>
                <a:lnTo>
                  <a:pt x="288594" y="33337"/>
                </a:lnTo>
                <a:lnTo>
                  <a:pt x="266915" y="37172"/>
                </a:lnTo>
                <a:lnTo>
                  <a:pt x="248767" y="48323"/>
                </a:lnTo>
                <a:lnTo>
                  <a:pt x="236283" y="66205"/>
                </a:lnTo>
                <a:lnTo>
                  <a:pt x="231648" y="90297"/>
                </a:lnTo>
                <a:lnTo>
                  <a:pt x="235775" y="114274"/>
                </a:lnTo>
                <a:lnTo>
                  <a:pt x="247167" y="132105"/>
                </a:lnTo>
                <a:lnTo>
                  <a:pt x="264274" y="143230"/>
                </a:lnTo>
                <a:lnTo>
                  <a:pt x="285546" y="147066"/>
                </a:lnTo>
                <a:lnTo>
                  <a:pt x="294462" y="146380"/>
                </a:lnTo>
                <a:lnTo>
                  <a:pt x="303720" y="144183"/>
                </a:lnTo>
                <a:lnTo>
                  <a:pt x="312788" y="140233"/>
                </a:lnTo>
                <a:lnTo>
                  <a:pt x="321170" y="134302"/>
                </a:lnTo>
                <a:close/>
              </a:path>
              <a:path w="603885" h="147320">
                <a:moveTo>
                  <a:pt x="412800" y="35623"/>
                </a:moveTo>
                <a:lnTo>
                  <a:pt x="409752" y="34290"/>
                </a:lnTo>
                <a:lnTo>
                  <a:pt x="406133" y="33337"/>
                </a:lnTo>
                <a:lnTo>
                  <a:pt x="399656" y="33337"/>
                </a:lnTo>
                <a:lnTo>
                  <a:pt x="391375" y="34671"/>
                </a:lnTo>
                <a:lnTo>
                  <a:pt x="383159" y="38671"/>
                </a:lnTo>
                <a:lnTo>
                  <a:pt x="375462" y="45389"/>
                </a:lnTo>
                <a:lnTo>
                  <a:pt x="368795" y="54864"/>
                </a:lnTo>
                <a:lnTo>
                  <a:pt x="368033" y="54864"/>
                </a:lnTo>
                <a:lnTo>
                  <a:pt x="365747" y="36004"/>
                </a:lnTo>
                <a:lnTo>
                  <a:pt x="338124" y="36004"/>
                </a:lnTo>
                <a:lnTo>
                  <a:pt x="338124" y="144399"/>
                </a:lnTo>
                <a:lnTo>
                  <a:pt x="371843" y="144399"/>
                </a:lnTo>
                <a:lnTo>
                  <a:pt x="371843" y="82486"/>
                </a:lnTo>
                <a:lnTo>
                  <a:pt x="376783" y="73418"/>
                </a:lnTo>
                <a:lnTo>
                  <a:pt x="382701" y="67411"/>
                </a:lnTo>
                <a:lnTo>
                  <a:pt x="389039" y="64084"/>
                </a:lnTo>
                <a:lnTo>
                  <a:pt x="395274" y="63055"/>
                </a:lnTo>
                <a:lnTo>
                  <a:pt x="400037" y="63055"/>
                </a:lnTo>
                <a:lnTo>
                  <a:pt x="407085" y="64770"/>
                </a:lnTo>
                <a:lnTo>
                  <a:pt x="412800" y="35623"/>
                </a:lnTo>
                <a:close/>
              </a:path>
              <a:path w="603885" h="147320">
                <a:moveTo>
                  <a:pt x="516420" y="85725"/>
                </a:moveTo>
                <a:lnTo>
                  <a:pt x="515366" y="78105"/>
                </a:lnTo>
                <a:lnTo>
                  <a:pt x="513549" y="64998"/>
                </a:lnTo>
                <a:lnTo>
                  <a:pt x="510552" y="59245"/>
                </a:lnTo>
                <a:lnTo>
                  <a:pt x="504901" y="48387"/>
                </a:lnTo>
                <a:lnTo>
                  <a:pt x="490385" y="37350"/>
                </a:lnTo>
                <a:lnTo>
                  <a:pt x="487667" y="36817"/>
                </a:lnTo>
                <a:lnTo>
                  <a:pt x="487667" y="78105"/>
                </a:lnTo>
                <a:lnTo>
                  <a:pt x="450710" y="78105"/>
                </a:lnTo>
                <a:lnTo>
                  <a:pt x="453453" y="69697"/>
                </a:lnTo>
                <a:lnTo>
                  <a:pt x="457974" y="63817"/>
                </a:lnTo>
                <a:lnTo>
                  <a:pt x="463804" y="60375"/>
                </a:lnTo>
                <a:lnTo>
                  <a:pt x="470522" y="59245"/>
                </a:lnTo>
                <a:lnTo>
                  <a:pt x="478421" y="60667"/>
                </a:lnTo>
                <a:lnTo>
                  <a:pt x="483730" y="64604"/>
                </a:lnTo>
                <a:lnTo>
                  <a:pt x="486727" y="70573"/>
                </a:lnTo>
                <a:lnTo>
                  <a:pt x="487667" y="78105"/>
                </a:lnTo>
                <a:lnTo>
                  <a:pt x="487667" y="36817"/>
                </a:lnTo>
                <a:lnTo>
                  <a:pt x="434365" y="48602"/>
                </a:lnTo>
                <a:lnTo>
                  <a:pt x="418515" y="90297"/>
                </a:lnTo>
                <a:lnTo>
                  <a:pt x="422744" y="114274"/>
                </a:lnTo>
                <a:lnTo>
                  <a:pt x="434390" y="132105"/>
                </a:lnTo>
                <a:lnTo>
                  <a:pt x="451866" y="143230"/>
                </a:lnTo>
                <a:lnTo>
                  <a:pt x="473570" y="147066"/>
                </a:lnTo>
                <a:lnTo>
                  <a:pt x="483438" y="146253"/>
                </a:lnTo>
                <a:lnTo>
                  <a:pt x="493572" y="143878"/>
                </a:lnTo>
                <a:lnTo>
                  <a:pt x="503402" y="139992"/>
                </a:lnTo>
                <a:lnTo>
                  <a:pt x="512419" y="134683"/>
                </a:lnTo>
                <a:lnTo>
                  <a:pt x="504964" y="121158"/>
                </a:lnTo>
                <a:lnTo>
                  <a:pt x="501180" y="114300"/>
                </a:lnTo>
                <a:lnTo>
                  <a:pt x="493382" y="118872"/>
                </a:lnTo>
                <a:lnTo>
                  <a:pt x="486143" y="121158"/>
                </a:lnTo>
                <a:lnTo>
                  <a:pt x="478332" y="121158"/>
                </a:lnTo>
                <a:lnTo>
                  <a:pt x="468744" y="119976"/>
                </a:lnTo>
                <a:lnTo>
                  <a:pt x="460806" y="116255"/>
                </a:lnTo>
                <a:lnTo>
                  <a:pt x="454863" y="109740"/>
                </a:lnTo>
                <a:lnTo>
                  <a:pt x="451281" y="100203"/>
                </a:lnTo>
                <a:lnTo>
                  <a:pt x="514896" y="100203"/>
                </a:lnTo>
                <a:lnTo>
                  <a:pt x="515658" y="97726"/>
                </a:lnTo>
                <a:lnTo>
                  <a:pt x="516420" y="91630"/>
                </a:lnTo>
                <a:lnTo>
                  <a:pt x="516420" y="85725"/>
                </a:lnTo>
                <a:close/>
              </a:path>
              <a:path w="603885" h="147320">
                <a:moveTo>
                  <a:pt x="603478" y="143065"/>
                </a:moveTo>
                <a:lnTo>
                  <a:pt x="598144" y="118681"/>
                </a:lnTo>
                <a:lnTo>
                  <a:pt x="591667" y="120586"/>
                </a:lnTo>
                <a:lnTo>
                  <a:pt x="580237" y="120586"/>
                </a:lnTo>
                <a:lnTo>
                  <a:pt x="574522" y="115824"/>
                </a:lnTo>
                <a:lnTo>
                  <a:pt x="574522" y="62484"/>
                </a:lnTo>
                <a:lnTo>
                  <a:pt x="600049" y="62484"/>
                </a:lnTo>
                <a:lnTo>
                  <a:pt x="600049" y="36004"/>
                </a:lnTo>
                <a:lnTo>
                  <a:pt x="574522" y="36004"/>
                </a:lnTo>
                <a:lnTo>
                  <a:pt x="574522" y="7429"/>
                </a:lnTo>
                <a:lnTo>
                  <a:pt x="546328" y="7429"/>
                </a:lnTo>
                <a:lnTo>
                  <a:pt x="542518" y="36004"/>
                </a:lnTo>
                <a:lnTo>
                  <a:pt x="525945" y="37338"/>
                </a:lnTo>
                <a:lnTo>
                  <a:pt x="525945" y="62484"/>
                </a:lnTo>
                <a:lnTo>
                  <a:pt x="540613" y="62484"/>
                </a:lnTo>
                <a:lnTo>
                  <a:pt x="540613" y="104203"/>
                </a:lnTo>
                <a:lnTo>
                  <a:pt x="542772" y="121742"/>
                </a:lnTo>
                <a:lnTo>
                  <a:pt x="549541" y="135280"/>
                </a:lnTo>
                <a:lnTo>
                  <a:pt x="561428" y="143979"/>
                </a:lnTo>
                <a:lnTo>
                  <a:pt x="578904" y="147066"/>
                </a:lnTo>
                <a:lnTo>
                  <a:pt x="589953" y="147066"/>
                </a:lnTo>
                <a:lnTo>
                  <a:pt x="603478" y="143065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631289" y="3643197"/>
            <a:ext cx="510540" cy="196215"/>
          </a:xfrm>
          <a:custGeom>
            <a:avLst/>
            <a:gdLst/>
            <a:ahLst/>
            <a:cxnLst/>
            <a:rect l="l" t="t" r="r" b="b"/>
            <a:pathLst>
              <a:path w="510539" h="196214">
                <a:moveTo>
                  <a:pt x="120205" y="154457"/>
                </a:moveTo>
                <a:lnTo>
                  <a:pt x="69342" y="69494"/>
                </a:lnTo>
                <a:lnTo>
                  <a:pt x="112204" y="12725"/>
                </a:lnTo>
                <a:lnTo>
                  <a:pt x="74866" y="12725"/>
                </a:lnTo>
                <a:lnTo>
                  <a:pt x="34671" y="68732"/>
                </a:lnTo>
                <a:lnTo>
                  <a:pt x="34099" y="68732"/>
                </a:lnTo>
                <a:lnTo>
                  <a:pt x="34099" y="12725"/>
                </a:lnTo>
                <a:lnTo>
                  <a:pt x="0" y="12725"/>
                </a:lnTo>
                <a:lnTo>
                  <a:pt x="0" y="154457"/>
                </a:lnTo>
                <a:lnTo>
                  <a:pt x="34099" y="154457"/>
                </a:lnTo>
                <a:lnTo>
                  <a:pt x="34099" y="117309"/>
                </a:lnTo>
                <a:lnTo>
                  <a:pt x="49530" y="96354"/>
                </a:lnTo>
                <a:lnTo>
                  <a:pt x="82867" y="154457"/>
                </a:lnTo>
                <a:lnTo>
                  <a:pt x="120205" y="154457"/>
                </a:lnTo>
                <a:close/>
              </a:path>
              <a:path w="510539" h="196214">
                <a:moveTo>
                  <a:pt x="222123" y="95783"/>
                </a:moveTo>
                <a:lnTo>
                  <a:pt x="221056" y="88163"/>
                </a:lnTo>
                <a:lnTo>
                  <a:pt x="219252" y="75057"/>
                </a:lnTo>
                <a:lnTo>
                  <a:pt x="216242" y="69303"/>
                </a:lnTo>
                <a:lnTo>
                  <a:pt x="210591" y="58445"/>
                </a:lnTo>
                <a:lnTo>
                  <a:pt x="196075" y="47409"/>
                </a:lnTo>
                <a:lnTo>
                  <a:pt x="193357" y="46875"/>
                </a:lnTo>
                <a:lnTo>
                  <a:pt x="193357" y="88163"/>
                </a:lnTo>
                <a:lnTo>
                  <a:pt x="156400" y="88163"/>
                </a:lnTo>
                <a:lnTo>
                  <a:pt x="159143" y="79756"/>
                </a:lnTo>
                <a:lnTo>
                  <a:pt x="163664" y="73875"/>
                </a:lnTo>
                <a:lnTo>
                  <a:pt x="169494" y="70434"/>
                </a:lnTo>
                <a:lnTo>
                  <a:pt x="176212" y="69303"/>
                </a:lnTo>
                <a:lnTo>
                  <a:pt x="184111" y="70726"/>
                </a:lnTo>
                <a:lnTo>
                  <a:pt x="189420" y="74663"/>
                </a:lnTo>
                <a:lnTo>
                  <a:pt x="192417" y="80632"/>
                </a:lnTo>
                <a:lnTo>
                  <a:pt x="193357" y="88163"/>
                </a:lnTo>
                <a:lnTo>
                  <a:pt x="193357" y="46875"/>
                </a:lnTo>
                <a:lnTo>
                  <a:pt x="140068" y="58661"/>
                </a:lnTo>
                <a:lnTo>
                  <a:pt x="124206" y="100355"/>
                </a:lnTo>
                <a:lnTo>
                  <a:pt x="128435" y="124333"/>
                </a:lnTo>
                <a:lnTo>
                  <a:pt x="140081" y="142163"/>
                </a:lnTo>
                <a:lnTo>
                  <a:pt x="157556" y="153289"/>
                </a:lnTo>
                <a:lnTo>
                  <a:pt x="179260" y="157124"/>
                </a:lnTo>
                <a:lnTo>
                  <a:pt x="189128" y="156311"/>
                </a:lnTo>
                <a:lnTo>
                  <a:pt x="199263" y="153936"/>
                </a:lnTo>
                <a:lnTo>
                  <a:pt x="209092" y="150050"/>
                </a:lnTo>
                <a:lnTo>
                  <a:pt x="218122" y="144741"/>
                </a:lnTo>
                <a:lnTo>
                  <a:pt x="210654" y="131216"/>
                </a:lnTo>
                <a:lnTo>
                  <a:pt x="206883" y="124358"/>
                </a:lnTo>
                <a:lnTo>
                  <a:pt x="199072" y="128930"/>
                </a:lnTo>
                <a:lnTo>
                  <a:pt x="191833" y="131216"/>
                </a:lnTo>
                <a:lnTo>
                  <a:pt x="184023" y="131216"/>
                </a:lnTo>
                <a:lnTo>
                  <a:pt x="174434" y="130035"/>
                </a:lnTo>
                <a:lnTo>
                  <a:pt x="166497" y="126314"/>
                </a:lnTo>
                <a:lnTo>
                  <a:pt x="160553" y="119799"/>
                </a:lnTo>
                <a:lnTo>
                  <a:pt x="156972" y="110261"/>
                </a:lnTo>
                <a:lnTo>
                  <a:pt x="220599" y="110261"/>
                </a:lnTo>
                <a:lnTo>
                  <a:pt x="221361" y="107784"/>
                </a:lnTo>
                <a:lnTo>
                  <a:pt x="222123" y="101688"/>
                </a:lnTo>
                <a:lnTo>
                  <a:pt x="222123" y="95783"/>
                </a:lnTo>
                <a:close/>
              </a:path>
              <a:path w="510539" h="196214">
                <a:moveTo>
                  <a:pt x="340601" y="46062"/>
                </a:moveTo>
                <a:lnTo>
                  <a:pt x="308406" y="46062"/>
                </a:lnTo>
                <a:lnTo>
                  <a:pt x="295833" y="91020"/>
                </a:lnTo>
                <a:lnTo>
                  <a:pt x="290423" y="114007"/>
                </a:lnTo>
                <a:lnTo>
                  <a:pt x="288785" y="121691"/>
                </a:lnTo>
                <a:lnTo>
                  <a:pt x="287832" y="121691"/>
                </a:lnTo>
                <a:lnTo>
                  <a:pt x="281724" y="98488"/>
                </a:lnTo>
                <a:lnTo>
                  <a:pt x="279450" y="91020"/>
                </a:lnTo>
                <a:lnTo>
                  <a:pt x="264972" y="46062"/>
                </a:lnTo>
                <a:lnTo>
                  <a:pt x="230886" y="46062"/>
                </a:lnTo>
                <a:lnTo>
                  <a:pt x="272402" y="151218"/>
                </a:lnTo>
                <a:lnTo>
                  <a:pt x="270878" y="156743"/>
                </a:lnTo>
                <a:lnTo>
                  <a:pt x="268401" y="164363"/>
                </a:lnTo>
                <a:lnTo>
                  <a:pt x="263067" y="169697"/>
                </a:lnTo>
                <a:lnTo>
                  <a:pt x="250304" y="169697"/>
                </a:lnTo>
                <a:lnTo>
                  <a:pt x="247446" y="168744"/>
                </a:lnTo>
                <a:lnTo>
                  <a:pt x="245541" y="168363"/>
                </a:lnTo>
                <a:lnTo>
                  <a:pt x="239445" y="194081"/>
                </a:lnTo>
                <a:lnTo>
                  <a:pt x="244017" y="195414"/>
                </a:lnTo>
                <a:lnTo>
                  <a:pt x="248399" y="196176"/>
                </a:lnTo>
                <a:lnTo>
                  <a:pt x="255447" y="196176"/>
                </a:lnTo>
                <a:lnTo>
                  <a:pt x="272300" y="193598"/>
                </a:lnTo>
                <a:lnTo>
                  <a:pt x="285102" y="185839"/>
                </a:lnTo>
                <a:lnTo>
                  <a:pt x="295071" y="172872"/>
                </a:lnTo>
                <a:lnTo>
                  <a:pt x="303453" y="154647"/>
                </a:lnTo>
                <a:lnTo>
                  <a:pt x="340601" y="46062"/>
                </a:lnTo>
                <a:close/>
              </a:path>
              <a:path w="510539" h="196214">
                <a:moveTo>
                  <a:pt x="492417" y="39370"/>
                </a:moveTo>
                <a:lnTo>
                  <a:pt x="397751" y="39370"/>
                </a:lnTo>
                <a:lnTo>
                  <a:pt x="397751" y="0"/>
                </a:lnTo>
                <a:lnTo>
                  <a:pt x="366890" y="0"/>
                </a:lnTo>
                <a:lnTo>
                  <a:pt x="366890" y="39370"/>
                </a:lnTo>
                <a:lnTo>
                  <a:pt x="366890" y="63500"/>
                </a:lnTo>
                <a:lnTo>
                  <a:pt x="492417" y="63500"/>
                </a:lnTo>
                <a:lnTo>
                  <a:pt x="492417" y="39370"/>
                </a:lnTo>
                <a:close/>
              </a:path>
              <a:path w="510539" h="196214">
                <a:moveTo>
                  <a:pt x="493560" y="144780"/>
                </a:moveTo>
                <a:lnTo>
                  <a:pt x="396036" y="144780"/>
                </a:lnTo>
                <a:lnTo>
                  <a:pt x="396036" y="115570"/>
                </a:lnTo>
                <a:lnTo>
                  <a:pt x="365175" y="115570"/>
                </a:lnTo>
                <a:lnTo>
                  <a:pt x="365175" y="144780"/>
                </a:lnTo>
                <a:lnTo>
                  <a:pt x="365175" y="168910"/>
                </a:lnTo>
                <a:lnTo>
                  <a:pt x="493560" y="168910"/>
                </a:lnTo>
                <a:lnTo>
                  <a:pt x="493560" y="144780"/>
                </a:lnTo>
                <a:close/>
              </a:path>
              <a:path w="510539" h="196214">
                <a:moveTo>
                  <a:pt x="510133" y="78828"/>
                </a:moveTo>
                <a:lnTo>
                  <a:pt x="348221" y="78828"/>
                </a:lnTo>
                <a:lnTo>
                  <a:pt x="348221" y="103022"/>
                </a:lnTo>
                <a:lnTo>
                  <a:pt x="510133" y="103022"/>
                </a:lnTo>
                <a:lnTo>
                  <a:pt x="510133" y="78828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7" name="object 97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2208440" y="3636491"/>
            <a:ext cx="145153" cy="179823"/>
          </a:xfrm>
          <a:prstGeom prst="rect">
            <a:avLst/>
          </a:prstGeom>
        </p:spPr>
      </p:pic>
      <p:sp>
        <p:nvSpPr>
          <p:cNvPr id="98" name="object 98"/>
          <p:cNvSpPr/>
          <p:nvPr/>
        </p:nvSpPr>
        <p:spPr>
          <a:xfrm>
            <a:off x="2497604" y="3637062"/>
            <a:ext cx="31115" cy="45720"/>
          </a:xfrm>
          <a:custGeom>
            <a:avLst/>
            <a:gdLst/>
            <a:ahLst/>
            <a:cxnLst/>
            <a:rect l="l" t="t" r="r" b="b"/>
            <a:pathLst>
              <a:path w="31114" h="45720">
                <a:moveTo>
                  <a:pt x="30859" y="45717"/>
                </a:moveTo>
                <a:lnTo>
                  <a:pt x="0" y="45717"/>
                </a:lnTo>
                <a:lnTo>
                  <a:pt x="0" y="0"/>
                </a:lnTo>
                <a:lnTo>
                  <a:pt x="30859" y="0"/>
                </a:lnTo>
                <a:lnTo>
                  <a:pt x="30859" y="45717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384260" y="3648277"/>
            <a:ext cx="148590" cy="165100"/>
          </a:xfrm>
          <a:custGeom>
            <a:avLst/>
            <a:gdLst/>
            <a:ahLst/>
            <a:cxnLst/>
            <a:rect l="l" t="t" r="r" b="b"/>
            <a:pathLst>
              <a:path w="148589" h="165100">
                <a:moveTo>
                  <a:pt x="86664" y="596"/>
                </a:moveTo>
                <a:lnTo>
                  <a:pt x="56578" y="596"/>
                </a:lnTo>
                <a:lnTo>
                  <a:pt x="56578" y="25171"/>
                </a:lnTo>
                <a:lnTo>
                  <a:pt x="86664" y="25171"/>
                </a:lnTo>
                <a:lnTo>
                  <a:pt x="86664" y="596"/>
                </a:lnTo>
                <a:close/>
              </a:path>
              <a:path w="148589" h="165100">
                <a:moveTo>
                  <a:pt x="144195" y="58889"/>
                </a:moveTo>
                <a:lnTo>
                  <a:pt x="113334" y="58889"/>
                </a:lnTo>
                <a:lnTo>
                  <a:pt x="113334" y="120421"/>
                </a:lnTo>
                <a:lnTo>
                  <a:pt x="144195" y="120421"/>
                </a:lnTo>
                <a:lnTo>
                  <a:pt x="144195" y="58889"/>
                </a:lnTo>
                <a:close/>
              </a:path>
              <a:path w="148589" h="165100">
                <a:moveTo>
                  <a:pt x="144195" y="34290"/>
                </a:moveTo>
                <a:lnTo>
                  <a:pt x="86664" y="34290"/>
                </a:lnTo>
                <a:lnTo>
                  <a:pt x="86664" y="25400"/>
                </a:lnTo>
                <a:lnTo>
                  <a:pt x="56578" y="25400"/>
                </a:lnTo>
                <a:lnTo>
                  <a:pt x="56578" y="48260"/>
                </a:lnTo>
                <a:lnTo>
                  <a:pt x="56578" y="58420"/>
                </a:lnTo>
                <a:lnTo>
                  <a:pt x="56578" y="69850"/>
                </a:lnTo>
                <a:lnTo>
                  <a:pt x="30480" y="69850"/>
                </a:lnTo>
                <a:lnTo>
                  <a:pt x="30480" y="48260"/>
                </a:lnTo>
                <a:lnTo>
                  <a:pt x="56578" y="48260"/>
                </a:lnTo>
                <a:lnTo>
                  <a:pt x="56578" y="25400"/>
                </a:lnTo>
                <a:lnTo>
                  <a:pt x="30480" y="25400"/>
                </a:lnTo>
                <a:lnTo>
                  <a:pt x="30480" y="0"/>
                </a:lnTo>
                <a:lnTo>
                  <a:pt x="0" y="0"/>
                </a:lnTo>
                <a:lnTo>
                  <a:pt x="0" y="93980"/>
                </a:lnTo>
                <a:lnTo>
                  <a:pt x="86664" y="93980"/>
                </a:lnTo>
                <a:lnTo>
                  <a:pt x="86664" y="69850"/>
                </a:lnTo>
                <a:lnTo>
                  <a:pt x="86664" y="58420"/>
                </a:lnTo>
                <a:lnTo>
                  <a:pt x="144195" y="58420"/>
                </a:lnTo>
                <a:lnTo>
                  <a:pt x="144195" y="48260"/>
                </a:lnTo>
                <a:lnTo>
                  <a:pt x="144195" y="34290"/>
                </a:lnTo>
                <a:close/>
              </a:path>
              <a:path w="148589" h="165100">
                <a:moveTo>
                  <a:pt x="148005" y="140970"/>
                </a:moveTo>
                <a:lnTo>
                  <a:pt x="54864" y="140970"/>
                </a:lnTo>
                <a:lnTo>
                  <a:pt x="54864" y="107950"/>
                </a:lnTo>
                <a:lnTo>
                  <a:pt x="24003" y="107950"/>
                </a:lnTo>
                <a:lnTo>
                  <a:pt x="24003" y="140970"/>
                </a:lnTo>
                <a:lnTo>
                  <a:pt x="24003" y="165100"/>
                </a:lnTo>
                <a:lnTo>
                  <a:pt x="148005" y="165100"/>
                </a:lnTo>
                <a:lnTo>
                  <a:pt x="148005" y="140970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0" name="object 100"/>
          <p:cNvGrpSpPr/>
          <p:nvPr/>
        </p:nvGrpSpPr>
        <p:grpSpPr>
          <a:xfrm>
            <a:off x="2601889" y="3636681"/>
            <a:ext cx="511175" cy="177165"/>
            <a:chOff x="2601889" y="3636681"/>
            <a:chExt cx="511175" cy="177165"/>
          </a:xfrm>
        </p:grpSpPr>
        <p:pic>
          <p:nvPicPr>
            <p:cNvPr id="101" name="object 10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601889" y="3636681"/>
              <a:ext cx="328405" cy="176696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2952762" y="3636847"/>
              <a:ext cx="160655" cy="176530"/>
            </a:xfrm>
            <a:custGeom>
              <a:avLst/>
              <a:gdLst/>
              <a:ahLst/>
              <a:cxnLst/>
              <a:rect l="l" t="t" r="r" b="b"/>
              <a:pathLst>
                <a:path w="160655" h="176529">
                  <a:moveTo>
                    <a:pt x="86868" y="13970"/>
                  </a:moveTo>
                  <a:lnTo>
                    <a:pt x="0" y="13970"/>
                  </a:lnTo>
                  <a:lnTo>
                    <a:pt x="0" y="38100"/>
                  </a:lnTo>
                  <a:lnTo>
                    <a:pt x="0" y="78740"/>
                  </a:lnTo>
                  <a:lnTo>
                    <a:pt x="0" y="102870"/>
                  </a:lnTo>
                  <a:lnTo>
                    <a:pt x="86868" y="102870"/>
                  </a:lnTo>
                  <a:lnTo>
                    <a:pt x="86868" y="78740"/>
                  </a:lnTo>
                  <a:lnTo>
                    <a:pt x="30289" y="78740"/>
                  </a:lnTo>
                  <a:lnTo>
                    <a:pt x="30289" y="38100"/>
                  </a:lnTo>
                  <a:lnTo>
                    <a:pt x="56578" y="38100"/>
                  </a:lnTo>
                  <a:lnTo>
                    <a:pt x="56578" y="78320"/>
                  </a:lnTo>
                  <a:lnTo>
                    <a:pt x="86868" y="78320"/>
                  </a:lnTo>
                  <a:lnTo>
                    <a:pt x="86868" y="38100"/>
                  </a:lnTo>
                  <a:lnTo>
                    <a:pt x="86868" y="37934"/>
                  </a:lnTo>
                  <a:lnTo>
                    <a:pt x="86868" y="13970"/>
                  </a:lnTo>
                  <a:close/>
                </a:path>
                <a:path w="160655" h="176529">
                  <a:moveTo>
                    <a:pt x="143256" y="152400"/>
                  </a:moveTo>
                  <a:lnTo>
                    <a:pt x="51244" y="152400"/>
                  </a:lnTo>
                  <a:lnTo>
                    <a:pt x="51244" y="116840"/>
                  </a:lnTo>
                  <a:lnTo>
                    <a:pt x="20383" y="116840"/>
                  </a:lnTo>
                  <a:lnTo>
                    <a:pt x="20383" y="152400"/>
                  </a:lnTo>
                  <a:lnTo>
                    <a:pt x="20383" y="176530"/>
                  </a:lnTo>
                  <a:lnTo>
                    <a:pt x="143256" y="176530"/>
                  </a:lnTo>
                  <a:lnTo>
                    <a:pt x="143256" y="152400"/>
                  </a:lnTo>
                  <a:close/>
                </a:path>
                <a:path w="160655" h="176529">
                  <a:moveTo>
                    <a:pt x="160210" y="49530"/>
                  </a:moveTo>
                  <a:lnTo>
                    <a:pt x="137922" y="49530"/>
                  </a:lnTo>
                  <a:lnTo>
                    <a:pt x="137922" y="0"/>
                  </a:lnTo>
                  <a:lnTo>
                    <a:pt x="107061" y="0"/>
                  </a:lnTo>
                  <a:lnTo>
                    <a:pt x="107061" y="49530"/>
                  </a:lnTo>
                  <a:lnTo>
                    <a:pt x="107061" y="74930"/>
                  </a:lnTo>
                  <a:lnTo>
                    <a:pt x="107061" y="129540"/>
                  </a:lnTo>
                  <a:lnTo>
                    <a:pt x="137922" y="129540"/>
                  </a:lnTo>
                  <a:lnTo>
                    <a:pt x="137922" y="74930"/>
                  </a:lnTo>
                  <a:lnTo>
                    <a:pt x="160210" y="74930"/>
                  </a:lnTo>
                  <a:lnTo>
                    <a:pt x="160210" y="4953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3" name="object 103"/>
          <p:cNvGrpSpPr/>
          <p:nvPr/>
        </p:nvGrpSpPr>
        <p:grpSpPr>
          <a:xfrm>
            <a:off x="3173627" y="3636491"/>
            <a:ext cx="497205" cy="180340"/>
            <a:chOff x="3173627" y="3636491"/>
            <a:chExt cx="497205" cy="180340"/>
          </a:xfrm>
        </p:grpSpPr>
        <p:pic>
          <p:nvPicPr>
            <p:cNvPr id="104" name="object 10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173627" y="3636491"/>
              <a:ext cx="322690" cy="179823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519748" y="3636872"/>
              <a:ext cx="150677" cy="178489"/>
            </a:xfrm>
            <a:prstGeom prst="rect">
              <a:avLst/>
            </a:prstGeom>
          </p:spPr>
        </p:pic>
      </p:grpSp>
      <p:pic>
        <p:nvPicPr>
          <p:cNvPr id="106" name="object 106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3746699" y="3636872"/>
            <a:ext cx="155059" cy="178680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57579" y="4017681"/>
            <a:ext cx="327834" cy="178680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355991" y="4024920"/>
            <a:ext cx="161154" cy="171060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580123" y="4018062"/>
            <a:ext cx="339073" cy="178855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981583" y="4018062"/>
            <a:ext cx="332215" cy="178870"/>
          </a:xfrm>
          <a:prstGeom prst="rect">
            <a:avLst/>
          </a:prstGeom>
        </p:spPr>
      </p:pic>
      <p:sp>
        <p:nvSpPr>
          <p:cNvPr id="112" name="object 112"/>
          <p:cNvSpPr/>
          <p:nvPr/>
        </p:nvSpPr>
        <p:spPr>
          <a:xfrm>
            <a:off x="7213600" y="4949017"/>
            <a:ext cx="889000" cy="889000"/>
          </a:xfrm>
          <a:custGeom>
            <a:avLst/>
            <a:gdLst/>
            <a:ahLst/>
            <a:cxnLst/>
            <a:rect l="l" t="t" r="r" b="b"/>
            <a:pathLst>
              <a:path w="889000" h="889000">
                <a:moveTo>
                  <a:pt x="888999" y="888999"/>
                </a:moveTo>
                <a:lnTo>
                  <a:pt x="0" y="888999"/>
                </a:lnTo>
                <a:lnTo>
                  <a:pt x="0" y="0"/>
                </a:lnTo>
                <a:lnTo>
                  <a:pt x="888999" y="0"/>
                </a:lnTo>
                <a:lnTo>
                  <a:pt x="888999" y="8889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302626" y="6339643"/>
            <a:ext cx="1903730" cy="153670"/>
          </a:xfrm>
          <a:custGeom>
            <a:avLst/>
            <a:gdLst/>
            <a:ahLst/>
            <a:cxnLst/>
            <a:rect l="l" t="t" r="r" b="b"/>
            <a:pathLst>
              <a:path w="1903729" h="153670">
                <a:moveTo>
                  <a:pt x="1903730" y="153307"/>
                </a:moveTo>
                <a:lnTo>
                  <a:pt x="0" y="153307"/>
                </a:lnTo>
                <a:lnTo>
                  <a:pt x="0" y="0"/>
                </a:lnTo>
                <a:lnTo>
                  <a:pt x="1903730" y="0"/>
                </a:lnTo>
                <a:lnTo>
                  <a:pt x="1903730" y="1533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413750" y="5393517"/>
            <a:ext cx="3353435" cy="153670"/>
          </a:xfrm>
          <a:custGeom>
            <a:avLst/>
            <a:gdLst/>
            <a:ahLst/>
            <a:cxnLst/>
            <a:rect l="l" t="t" r="r" b="b"/>
            <a:pathLst>
              <a:path w="3353434" h="153670">
                <a:moveTo>
                  <a:pt x="3353434" y="153307"/>
                </a:moveTo>
                <a:lnTo>
                  <a:pt x="0" y="153307"/>
                </a:lnTo>
                <a:lnTo>
                  <a:pt x="0" y="0"/>
                </a:lnTo>
                <a:lnTo>
                  <a:pt x="3353434" y="0"/>
                </a:lnTo>
                <a:lnTo>
                  <a:pt x="3353434" y="1533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413750" y="5713047"/>
            <a:ext cx="3353435" cy="153670"/>
          </a:xfrm>
          <a:custGeom>
            <a:avLst/>
            <a:gdLst/>
            <a:ahLst/>
            <a:cxnLst/>
            <a:rect l="l" t="t" r="r" b="b"/>
            <a:pathLst>
              <a:path w="3353434" h="153670">
                <a:moveTo>
                  <a:pt x="3353434" y="153307"/>
                </a:moveTo>
                <a:lnTo>
                  <a:pt x="0" y="153307"/>
                </a:lnTo>
                <a:lnTo>
                  <a:pt x="0" y="0"/>
                </a:lnTo>
                <a:lnTo>
                  <a:pt x="3353434" y="0"/>
                </a:lnTo>
                <a:lnTo>
                  <a:pt x="3353434" y="1533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413750" y="6932340"/>
            <a:ext cx="1903730" cy="153670"/>
          </a:xfrm>
          <a:custGeom>
            <a:avLst/>
            <a:gdLst/>
            <a:ahLst/>
            <a:cxnLst/>
            <a:rect l="l" t="t" r="r" b="b"/>
            <a:pathLst>
              <a:path w="1903729" h="153670">
                <a:moveTo>
                  <a:pt x="1903730" y="153307"/>
                </a:moveTo>
                <a:lnTo>
                  <a:pt x="0" y="153307"/>
                </a:lnTo>
                <a:lnTo>
                  <a:pt x="0" y="0"/>
                </a:lnTo>
                <a:lnTo>
                  <a:pt x="1903730" y="0"/>
                </a:lnTo>
                <a:lnTo>
                  <a:pt x="1903730" y="1533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7" name="object 117"/>
          <p:cNvGrpSpPr/>
          <p:nvPr/>
        </p:nvGrpSpPr>
        <p:grpSpPr>
          <a:xfrm>
            <a:off x="0" y="6426838"/>
            <a:ext cx="5459095" cy="3860165"/>
            <a:chOff x="0" y="6426838"/>
            <a:chExt cx="5459095" cy="3860165"/>
          </a:xfrm>
        </p:grpSpPr>
        <p:pic>
          <p:nvPicPr>
            <p:cNvPr id="118" name="object 11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sp>
        <p:nvSpPr>
          <p:cNvPr id="123" name="모서리가 둥근 직사각형 122"/>
          <p:cNvSpPr/>
          <p:nvPr/>
        </p:nvSpPr>
        <p:spPr>
          <a:xfrm>
            <a:off x="6553200" y="5703026"/>
            <a:ext cx="358140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모서리가 둥근 직사각형 123"/>
          <p:cNvSpPr/>
          <p:nvPr/>
        </p:nvSpPr>
        <p:spPr>
          <a:xfrm>
            <a:off x="6553200" y="6362700"/>
            <a:ext cx="5791200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object 102"/>
          <p:cNvSpPr/>
          <p:nvPr/>
        </p:nvSpPr>
        <p:spPr>
          <a:xfrm>
            <a:off x="962139" y="1303197"/>
            <a:ext cx="497205" cy="283845"/>
          </a:xfrm>
          <a:custGeom>
            <a:avLst/>
            <a:gdLst/>
            <a:ahLst/>
            <a:cxnLst/>
            <a:rect l="l" t="t" r="r" b="b"/>
            <a:pathLst>
              <a:path w="497205" h="283844">
                <a:moveTo>
                  <a:pt x="257556" y="283451"/>
                </a:moveTo>
                <a:lnTo>
                  <a:pt x="237324" y="218300"/>
                </a:lnTo>
                <a:lnTo>
                  <a:pt x="221005" y="165722"/>
                </a:lnTo>
                <a:lnTo>
                  <a:pt x="185280" y="50673"/>
                </a:lnTo>
                <a:lnTo>
                  <a:pt x="169545" y="0"/>
                </a:lnTo>
                <a:lnTo>
                  <a:pt x="156591" y="0"/>
                </a:lnTo>
                <a:lnTo>
                  <a:pt x="156591" y="165722"/>
                </a:lnTo>
                <a:lnTo>
                  <a:pt x="98679" y="165722"/>
                </a:lnTo>
                <a:lnTo>
                  <a:pt x="110261" y="119786"/>
                </a:lnTo>
                <a:lnTo>
                  <a:pt x="121221" y="73469"/>
                </a:lnTo>
                <a:lnTo>
                  <a:pt x="126492" y="50673"/>
                </a:lnTo>
                <a:lnTo>
                  <a:pt x="128016" y="50673"/>
                </a:lnTo>
                <a:lnTo>
                  <a:pt x="133667" y="73152"/>
                </a:lnTo>
                <a:lnTo>
                  <a:pt x="139255" y="96481"/>
                </a:lnTo>
                <a:lnTo>
                  <a:pt x="144843" y="119672"/>
                </a:lnTo>
                <a:lnTo>
                  <a:pt x="150495" y="141732"/>
                </a:lnTo>
                <a:lnTo>
                  <a:pt x="156591" y="165722"/>
                </a:lnTo>
                <a:lnTo>
                  <a:pt x="156591" y="0"/>
                </a:lnTo>
                <a:lnTo>
                  <a:pt x="88011" y="0"/>
                </a:lnTo>
                <a:lnTo>
                  <a:pt x="0" y="283451"/>
                </a:lnTo>
                <a:lnTo>
                  <a:pt x="69342" y="283451"/>
                </a:lnTo>
                <a:lnTo>
                  <a:pt x="85725" y="218300"/>
                </a:lnTo>
                <a:lnTo>
                  <a:pt x="169545" y="218300"/>
                </a:lnTo>
                <a:lnTo>
                  <a:pt x="185928" y="283451"/>
                </a:lnTo>
                <a:lnTo>
                  <a:pt x="257556" y="283451"/>
                </a:lnTo>
                <a:close/>
              </a:path>
              <a:path w="497205" h="283844">
                <a:moveTo>
                  <a:pt x="496811" y="92202"/>
                </a:moveTo>
                <a:lnTo>
                  <a:pt x="488924" y="53721"/>
                </a:lnTo>
                <a:lnTo>
                  <a:pt x="487807" y="48221"/>
                </a:lnTo>
                <a:lnTo>
                  <a:pt x="463283" y="19812"/>
                </a:lnTo>
                <a:lnTo>
                  <a:pt x="430517" y="6007"/>
                </a:lnTo>
                <a:lnTo>
                  <a:pt x="430517" y="92202"/>
                </a:lnTo>
                <a:lnTo>
                  <a:pt x="427507" y="110718"/>
                </a:lnTo>
                <a:lnTo>
                  <a:pt x="418376" y="124345"/>
                </a:lnTo>
                <a:lnTo>
                  <a:pt x="403034" y="132753"/>
                </a:lnTo>
                <a:lnTo>
                  <a:pt x="381381" y="135636"/>
                </a:lnTo>
                <a:lnTo>
                  <a:pt x="351663" y="135636"/>
                </a:lnTo>
                <a:lnTo>
                  <a:pt x="351663" y="53721"/>
                </a:lnTo>
                <a:lnTo>
                  <a:pt x="379476" y="53721"/>
                </a:lnTo>
                <a:lnTo>
                  <a:pt x="401269" y="55714"/>
                </a:lnTo>
                <a:lnTo>
                  <a:pt x="417283" y="62242"/>
                </a:lnTo>
                <a:lnTo>
                  <a:pt x="427151" y="74129"/>
                </a:lnTo>
                <a:lnTo>
                  <a:pt x="430517" y="92202"/>
                </a:lnTo>
                <a:lnTo>
                  <a:pt x="430517" y="6007"/>
                </a:lnTo>
                <a:lnTo>
                  <a:pt x="427062" y="4546"/>
                </a:lnTo>
                <a:lnTo>
                  <a:pt x="382905" y="0"/>
                </a:lnTo>
                <a:lnTo>
                  <a:pt x="283464" y="0"/>
                </a:lnTo>
                <a:lnTo>
                  <a:pt x="283464" y="283451"/>
                </a:lnTo>
                <a:lnTo>
                  <a:pt x="351663" y="283451"/>
                </a:lnTo>
                <a:lnTo>
                  <a:pt x="351663" y="189344"/>
                </a:lnTo>
                <a:lnTo>
                  <a:pt x="384797" y="189344"/>
                </a:lnTo>
                <a:lnTo>
                  <a:pt x="427545" y="183654"/>
                </a:lnTo>
                <a:lnTo>
                  <a:pt x="463245" y="166065"/>
                </a:lnTo>
                <a:lnTo>
                  <a:pt x="487730" y="135826"/>
                </a:lnTo>
                <a:lnTo>
                  <a:pt x="487768" y="135636"/>
                </a:lnTo>
                <a:lnTo>
                  <a:pt x="496811" y="922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03"/>
          <p:cNvSpPr/>
          <p:nvPr/>
        </p:nvSpPr>
        <p:spPr>
          <a:xfrm>
            <a:off x="1503536" y="1303189"/>
            <a:ext cx="68580" cy="283845"/>
          </a:xfrm>
          <a:custGeom>
            <a:avLst/>
            <a:gdLst/>
            <a:ahLst/>
            <a:cxnLst/>
            <a:rect l="l" t="t" r="r" b="b"/>
            <a:pathLst>
              <a:path w="68580" h="283844">
                <a:moveTo>
                  <a:pt x="68197" y="283456"/>
                </a:moveTo>
                <a:lnTo>
                  <a:pt x="0" y="283456"/>
                </a:lnTo>
                <a:lnTo>
                  <a:pt x="0" y="0"/>
                </a:lnTo>
                <a:lnTo>
                  <a:pt x="68197" y="0"/>
                </a:lnTo>
                <a:lnTo>
                  <a:pt x="68197" y="283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04"/>
          <p:cNvSpPr/>
          <p:nvPr/>
        </p:nvSpPr>
        <p:spPr>
          <a:xfrm>
            <a:off x="1708505" y="1265097"/>
            <a:ext cx="658495" cy="358775"/>
          </a:xfrm>
          <a:custGeom>
            <a:avLst/>
            <a:gdLst/>
            <a:ahLst/>
            <a:cxnLst/>
            <a:rect l="l" t="t" r="r" b="b"/>
            <a:pathLst>
              <a:path w="658494" h="358775">
                <a:moveTo>
                  <a:pt x="314312" y="0"/>
                </a:moveTo>
                <a:lnTo>
                  <a:pt x="256019" y="0"/>
                </a:lnTo>
                <a:lnTo>
                  <a:pt x="256019" y="82296"/>
                </a:lnTo>
                <a:lnTo>
                  <a:pt x="238112" y="82296"/>
                </a:lnTo>
                <a:lnTo>
                  <a:pt x="238112" y="6858"/>
                </a:lnTo>
                <a:lnTo>
                  <a:pt x="180962" y="6858"/>
                </a:lnTo>
                <a:lnTo>
                  <a:pt x="180962" y="150114"/>
                </a:lnTo>
                <a:lnTo>
                  <a:pt x="177012" y="147447"/>
                </a:lnTo>
                <a:lnTo>
                  <a:pt x="154660" y="132334"/>
                </a:lnTo>
                <a:lnTo>
                  <a:pt x="137629" y="110248"/>
                </a:lnTo>
                <a:lnTo>
                  <a:pt x="128460" y="85229"/>
                </a:lnTo>
                <a:lnTo>
                  <a:pt x="125717" y="58674"/>
                </a:lnTo>
                <a:lnTo>
                  <a:pt x="125717" y="20955"/>
                </a:lnTo>
                <a:lnTo>
                  <a:pt x="65913" y="20955"/>
                </a:lnTo>
                <a:lnTo>
                  <a:pt x="65913" y="58674"/>
                </a:lnTo>
                <a:lnTo>
                  <a:pt x="62788" y="89255"/>
                </a:lnTo>
                <a:lnTo>
                  <a:pt x="52095" y="118491"/>
                </a:lnTo>
                <a:lnTo>
                  <a:pt x="31838" y="144284"/>
                </a:lnTo>
                <a:lnTo>
                  <a:pt x="0" y="164592"/>
                </a:lnTo>
                <a:lnTo>
                  <a:pt x="32004" y="212204"/>
                </a:lnTo>
                <a:lnTo>
                  <a:pt x="53543" y="200482"/>
                </a:lnTo>
                <a:lnTo>
                  <a:pt x="71437" y="185547"/>
                </a:lnTo>
                <a:lnTo>
                  <a:pt x="85902" y="167741"/>
                </a:lnTo>
                <a:lnTo>
                  <a:pt x="97155" y="147447"/>
                </a:lnTo>
                <a:lnTo>
                  <a:pt x="107759" y="163906"/>
                </a:lnTo>
                <a:lnTo>
                  <a:pt x="120916" y="178308"/>
                </a:lnTo>
                <a:lnTo>
                  <a:pt x="136855" y="190411"/>
                </a:lnTo>
                <a:lnTo>
                  <a:pt x="155816" y="200012"/>
                </a:lnTo>
                <a:lnTo>
                  <a:pt x="180962" y="164592"/>
                </a:lnTo>
                <a:lnTo>
                  <a:pt x="180962" y="206489"/>
                </a:lnTo>
                <a:lnTo>
                  <a:pt x="238112" y="206489"/>
                </a:lnTo>
                <a:lnTo>
                  <a:pt x="238112" y="164592"/>
                </a:lnTo>
                <a:lnTo>
                  <a:pt x="238112" y="150114"/>
                </a:lnTo>
                <a:lnTo>
                  <a:pt x="238112" y="131064"/>
                </a:lnTo>
                <a:lnTo>
                  <a:pt x="256019" y="131064"/>
                </a:lnTo>
                <a:lnTo>
                  <a:pt x="256019" y="217538"/>
                </a:lnTo>
                <a:lnTo>
                  <a:pt x="314312" y="217538"/>
                </a:lnTo>
                <a:lnTo>
                  <a:pt x="314312" y="131064"/>
                </a:lnTo>
                <a:lnTo>
                  <a:pt x="314312" y="82296"/>
                </a:lnTo>
                <a:lnTo>
                  <a:pt x="314312" y="0"/>
                </a:lnTo>
                <a:close/>
              </a:path>
              <a:path w="658494" h="358775">
                <a:moveTo>
                  <a:pt x="315836" y="289928"/>
                </a:moveTo>
                <a:lnTo>
                  <a:pt x="308749" y="267068"/>
                </a:lnTo>
                <a:lnTo>
                  <a:pt x="306908" y="261150"/>
                </a:lnTo>
                <a:lnTo>
                  <a:pt x="281597" y="239445"/>
                </a:lnTo>
                <a:lnTo>
                  <a:pt x="254114" y="229920"/>
                </a:lnTo>
                <a:lnTo>
                  <a:pt x="254114" y="289928"/>
                </a:lnTo>
                <a:lnTo>
                  <a:pt x="250063" y="300037"/>
                </a:lnTo>
                <a:lnTo>
                  <a:pt x="238023" y="307035"/>
                </a:lnTo>
                <a:lnTo>
                  <a:pt x="218109" y="311099"/>
                </a:lnTo>
                <a:lnTo>
                  <a:pt x="190487" y="312407"/>
                </a:lnTo>
                <a:lnTo>
                  <a:pt x="163093" y="311099"/>
                </a:lnTo>
                <a:lnTo>
                  <a:pt x="143294" y="307035"/>
                </a:lnTo>
                <a:lnTo>
                  <a:pt x="131292" y="300037"/>
                </a:lnTo>
                <a:lnTo>
                  <a:pt x="127241" y="289928"/>
                </a:lnTo>
                <a:lnTo>
                  <a:pt x="131292" y="279615"/>
                </a:lnTo>
                <a:lnTo>
                  <a:pt x="143294" y="272503"/>
                </a:lnTo>
                <a:lnTo>
                  <a:pt x="163093" y="268389"/>
                </a:lnTo>
                <a:lnTo>
                  <a:pt x="190487" y="267068"/>
                </a:lnTo>
                <a:lnTo>
                  <a:pt x="218109" y="268389"/>
                </a:lnTo>
                <a:lnTo>
                  <a:pt x="238023" y="272503"/>
                </a:lnTo>
                <a:lnTo>
                  <a:pt x="250063" y="279615"/>
                </a:lnTo>
                <a:lnTo>
                  <a:pt x="254114" y="289928"/>
                </a:lnTo>
                <a:lnTo>
                  <a:pt x="254114" y="229920"/>
                </a:lnTo>
                <a:lnTo>
                  <a:pt x="242062" y="225742"/>
                </a:lnTo>
                <a:lnTo>
                  <a:pt x="190487" y="220967"/>
                </a:lnTo>
                <a:lnTo>
                  <a:pt x="139141" y="225742"/>
                </a:lnTo>
                <a:lnTo>
                  <a:pt x="99720" y="239445"/>
                </a:lnTo>
                <a:lnTo>
                  <a:pt x="74447" y="261150"/>
                </a:lnTo>
                <a:lnTo>
                  <a:pt x="65532" y="289928"/>
                </a:lnTo>
                <a:lnTo>
                  <a:pt x="74447" y="318490"/>
                </a:lnTo>
                <a:lnTo>
                  <a:pt x="99720" y="340080"/>
                </a:lnTo>
                <a:lnTo>
                  <a:pt x="139141" y="353745"/>
                </a:lnTo>
                <a:lnTo>
                  <a:pt x="190487" y="358508"/>
                </a:lnTo>
                <a:lnTo>
                  <a:pt x="242062" y="353745"/>
                </a:lnTo>
                <a:lnTo>
                  <a:pt x="281597" y="340080"/>
                </a:lnTo>
                <a:lnTo>
                  <a:pt x="306908" y="318490"/>
                </a:lnTo>
                <a:lnTo>
                  <a:pt x="308813" y="312407"/>
                </a:lnTo>
                <a:lnTo>
                  <a:pt x="315836" y="289928"/>
                </a:lnTo>
                <a:close/>
              </a:path>
              <a:path w="658494" h="358775">
                <a:moveTo>
                  <a:pt x="572249" y="152019"/>
                </a:moveTo>
                <a:lnTo>
                  <a:pt x="535482" y="133934"/>
                </a:lnTo>
                <a:lnTo>
                  <a:pt x="499973" y="78079"/>
                </a:lnTo>
                <a:lnTo>
                  <a:pt x="496430" y="44577"/>
                </a:lnTo>
                <a:lnTo>
                  <a:pt x="496430" y="17907"/>
                </a:lnTo>
                <a:lnTo>
                  <a:pt x="433565" y="17907"/>
                </a:lnTo>
                <a:lnTo>
                  <a:pt x="433565" y="47625"/>
                </a:lnTo>
                <a:lnTo>
                  <a:pt x="429526" y="81927"/>
                </a:lnTo>
                <a:lnTo>
                  <a:pt x="415798" y="114300"/>
                </a:lnTo>
                <a:lnTo>
                  <a:pt x="390004" y="141808"/>
                </a:lnTo>
                <a:lnTo>
                  <a:pt x="349745" y="161544"/>
                </a:lnTo>
                <a:lnTo>
                  <a:pt x="381749" y="210680"/>
                </a:lnTo>
                <a:lnTo>
                  <a:pt x="410222" y="198399"/>
                </a:lnTo>
                <a:lnTo>
                  <a:pt x="433565" y="181876"/>
                </a:lnTo>
                <a:lnTo>
                  <a:pt x="452043" y="161556"/>
                </a:lnTo>
                <a:lnTo>
                  <a:pt x="465950" y="137922"/>
                </a:lnTo>
                <a:lnTo>
                  <a:pt x="478853" y="158013"/>
                </a:lnTo>
                <a:lnTo>
                  <a:pt x="495477" y="175260"/>
                </a:lnTo>
                <a:lnTo>
                  <a:pt x="516089" y="189357"/>
                </a:lnTo>
                <a:lnTo>
                  <a:pt x="541007" y="200012"/>
                </a:lnTo>
                <a:lnTo>
                  <a:pt x="572249" y="152019"/>
                </a:lnTo>
                <a:close/>
              </a:path>
              <a:path w="658494" h="358775">
                <a:moveTo>
                  <a:pt x="656437" y="381"/>
                </a:moveTo>
                <a:lnTo>
                  <a:pt x="594728" y="381"/>
                </a:lnTo>
                <a:lnTo>
                  <a:pt x="594728" y="59817"/>
                </a:lnTo>
                <a:lnTo>
                  <a:pt x="536435" y="59817"/>
                </a:lnTo>
                <a:lnTo>
                  <a:pt x="536435" y="108966"/>
                </a:lnTo>
                <a:lnTo>
                  <a:pt x="594728" y="108966"/>
                </a:lnTo>
                <a:lnTo>
                  <a:pt x="594728" y="208394"/>
                </a:lnTo>
                <a:lnTo>
                  <a:pt x="656437" y="208394"/>
                </a:lnTo>
                <a:lnTo>
                  <a:pt x="656437" y="381"/>
                </a:lnTo>
                <a:close/>
              </a:path>
              <a:path w="658494" h="358775">
                <a:moveTo>
                  <a:pt x="657961" y="287261"/>
                </a:moveTo>
                <a:lnTo>
                  <a:pt x="651078" y="263639"/>
                </a:lnTo>
                <a:lnTo>
                  <a:pt x="649274" y="257441"/>
                </a:lnTo>
                <a:lnTo>
                  <a:pt x="624446" y="235305"/>
                </a:lnTo>
                <a:lnTo>
                  <a:pt x="596252" y="225386"/>
                </a:lnTo>
                <a:lnTo>
                  <a:pt x="596252" y="287261"/>
                </a:lnTo>
                <a:lnTo>
                  <a:pt x="592429" y="298246"/>
                </a:lnTo>
                <a:lnTo>
                  <a:pt x="580859" y="305701"/>
                </a:lnTo>
                <a:lnTo>
                  <a:pt x="561365" y="309930"/>
                </a:lnTo>
                <a:lnTo>
                  <a:pt x="533768" y="311264"/>
                </a:lnTo>
                <a:lnTo>
                  <a:pt x="505942" y="309930"/>
                </a:lnTo>
                <a:lnTo>
                  <a:pt x="486333" y="305701"/>
                </a:lnTo>
                <a:lnTo>
                  <a:pt x="474726" y="298246"/>
                </a:lnTo>
                <a:lnTo>
                  <a:pt x="470903" y="287261"/>
                </a:lnTo>
                <a:lnTo>
                  <a:pt x="474726" y="276504"/>
                </a:lnTo>
                <a:lnTo>
                  <a:pt x="486333" y="269163"/>
                </a:lnTo>
                <a:lnTo>
                  <a:pt x="505942" y="264972"/>
                </a:lnTo>
                <a:lnTo>
                  <a:pt x="533768" y="263639"/>
                </a:lnTo>
                <a:lnTo>
                  <a:pt x="561365" y="264972"/>
                </a:lnTo>
                <a:lnTo>
                  <a:pt x="580859" y="269163"/>
                </a:lnTo>
                <a:lnTo>
                  <a:pt x="592429" y="276504"/>
                </a:lnTo>
                <a:lnTo>
                  <a:pt x="596252" y="287261"/>
                </a:lnTo>
                <a:lnTo>
                  <a:pt x="596252" y="225386"/>
                </a:lnTo>
                <a:lnTo>
                  <a:pt x="585317" y="221526"/>
                </a:lnTo>
                <a:lnTo>
                  <a:pt x="533768" y="216776"/>
                </a:lnTo>
                <a:lnTo>
                  <a:pt x="481990" y="221526"/>
                </a:lnTo>
                <a:lnTo>
                  <a:pt x="442760" y="235305"/>
                </a:lnTo>
                <a:lnTo>
                  <a:pt x="417880" y="257441"/>
                </a:lnTo>
                <a:lnTo>
                  <a:pt x="409181" y="287261"/>
                </a:lnTo>
                <a:lnTo>
                  <a:pt x="417880" y="317309"/>
                </a:lnTo>
                <a:lnTo>
                  <a:pt x="442760" y="339559"/>
                </a:lnTo>
                <a:lnTo>
                  <a:pt x="481990" y="353377"/>
                </a:lnTo>
                <a:lnTo>
                  <a:pt x="533768" y="358127"/>
                </a:lnTo>
                <a:lnTo>
                  <a:pt x="585317" y="353377"/>
                </a:lnTo>
                <a:lnTo>
                  <a:pt x="624446" y="339559"/>
                </a:lnTo>
                <a:lnTo>
                  <a:pt x="649274" y="317309"/>
                </a:lnTo>
                <a:lnTo>
                  <a:pt x="651027" y="311264"/>
                </a:lnTo>
                <a:lnTo>
                  <a:pt x="657961" y="2872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8" name="object 105"/>
          <p:cNvGrpSpPr/>
          <p:nvPr/>
        </p:nvGrpSpPr>
        <p:grpSpPr>
          <a:xfrm>
            <a:off x="2918853" y="1349703"/>
            <a:ext cx="313690" cy="196215"/>
            <a:chOff x="2918853" y="1349703"/>
            <a:chExt cx="313690" cy="196215"/>
          </a:xfrm>
        </p:grpSpPr>
        <p:pic>
          <p:nvPicPr>
            <p:cNvPr id="129" name="object 10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082171" y="1349703"/>
              <a:ext cx="150364" cy="196083"/>
            </a:xfrm>
            <a:prstGeom prst="rect">
              <a:avLst/>
            </a:prstGeom>
          </p:spPr>
        </p:pic>
        <p:pic>
          <p:nvPicPr>
            <p:cNvPr id="130" name="object 10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918853" y="1353259"/>
              <a:ext cx="142236" cy="188971"/>
            </a:xfrm>
            <a:prstGeom prst="rect">
              <a:avLst/>
            </a:prstGeom>
          </p:spPr>
        </p:pic>
      </p:grpSp>
      <p:sp>
        <p:nvSpPr>
          <p:cNvPr id="131" name="object 108"/>
          <p:cNvSpPr/>
          <p:nvPr/>
        </p:nvSpPr>
        <p:spPr>
          <a:xfrm>
            <a:off x="3406013" y="1327606"/>
            <a:ext cx="41275" cy="81280"/>
          </a:xfrm>
          <a:custGeom>
            <a:avLst/>
            <a:gdLst/>
            <a:ahLst/>
            <a:cxnLst/>
            <a:rect l="l" t="t" r="r" b="b"/>
            <a:pathLst>
              <a:path w="41275" h="81280">
                <a:moveTo>
                  <a:pt x="41146" y="81277"/>
                </a:moveTo>
                <a:lnTo>
                  <a:pt x="0" y="81277"/>
                </a:lnTo>
                <a:lnTo>
                  <a:pt x="0" y="0"/>
                </a:lnTo>
                <a:lnTo>
                  <a:pt x="41146" y="0"/>
                </a:lnTo>
                <a:lnTo>
                  <a:pt x="41146" y="812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2" name="object 109"/>
          <p:cNvGrpSpPr/>
          <p:nvPr/>
        </p:nvGrpSpPr>
        <p:grpSpPr>
          <a:xfrm>
            <a:off x="3253108" y="1328114"/>
            <a:ext cx="429259" cy="239395"/>
            <a:chOff x="3253108" y="1328114"/>
            <a:chExt cx="429259" cy="239395"/>
          </a:xfrm>
        </p:grpSpPr>
        <p:sp>
          <p:nvSpPr>
            <p:cNvPr id="133" name="object 110"/>
            <p:cNvSpPr/>
            <p:nvPr/>
          </p:nvSpPr>
          <p:spPr>
            <a:xfrm>
              <a:off x="3253105" y="1346402"/>
              <a:ext cx="194310" cy="220979"/>
            </a:xfrm>
            <a:custGeom>
              <a:avLst/>
              <a:gdLst/>
              <a:ahLst/>
              <a:cxnLst/>
              <a:rect l="l" t="t" r="r" b="b"/>
              <a:pathLst>
                <a:path w="194310" h="220980">
                  <a:moveTo>
                    <a:pt x="194043" y="62369"/>
                  </a:moveTo>
                  <a:lnTo>
                    <a:pt x="117348" y="62369"/>
                  </a:lnTo>
                  <a:lnTo>
                    <a:pt x="117348" y="55372"/>
                  </a:lnTo>
                  <a:lnTo>
                    <a:pt x="117348" y="54749"/>
                  </a:lnTo>
                  <a:lnTo>
                    <a:pt x="117348" y="0"/>
                  </a:lnTo>
                  <a:lnTo>
                    <a:pt x="76962" y="0"/>
                  </a:lnTo>
                  <a:lnTo>
                    <a:pt x="76962" y="54749"/>
                  </a:lnTo>
                  <a:lnTo>
                    <a:pt x="76962" y="86499"/>
                  </a:lnTo>
                  <a:lnTo>
                    <a:pt x="76962" y="95389"/>
                  </a:lnTo>
                  <a:lnTo>
                    <a:pt x="76962" y="133489"/>
                  </a:lnTo>
                  <a:lnTo>
                    <a:pt x="40640" y="133489"/>
                  </a:lnTo>
                  <a:lnTo>
                    <a:pt x="40640" y="86499"/>
                  </a:lnTo>
                  <a:lnTo>
                    <a:pt x="76962" y="86499"/>
                  </a:lnTo>
                  <a:lnTo>
                    <a:pt x="76962" y="54749"/>
                  </a:lnTo>
                  <a:lnTo>
                    <a:pt x="40640" y="54749"/>
                  </a:lnTo>
                  <a:lnTo>
                    <a:pt x="40640" y="139"/>
                  </a:lnTo>
                  <a:lnTo>
                    <a:pt x="0" y="139"/>
                  </a:lnTo>
                  <a:lnTo>
                    <a:pt x="0" y="166509"/>
                  </a:lnTo>
                  <a:lnTo>
                    <a:pt x="117348" y="166509"/>
                  </a:lnTo>
                  <a:lnTo>
                    <a:pt x="117348" y="133489"/>
                  </a:lnTo>
                  <a:lnTo>
                    <a:pt x="117348" y="95389"/>
                  </a:lnTo>
                  <a:lnTo>
                    <a:pt x="152895" y="95389"/>
                  </a:lnTo>
                  <a:lnTo>
                    <a:pt x="152895" y="220726"/>
                  </a:lnTo>
                  <a:lnTo>
                    <a:pt x="194043" y="220726"/>
                  </a:lnTo>
                  <a:lnTo>
                    <a:pt x="194043" y="95389"/>
                  </a:lnTo>
                  <a:lnTo>
                    <a:pt x="194043" y="94996"/>
                  </a:lnTo>
                  <a:lnTo>
                    <a:pt x="194043" y="86499"/>
                  </a:lnTo>
                  <a:lnTo>
                    <a:pt x="194043" y="623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1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473321" y="1328114"/>
              <a:ext cx="209036" cy="234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329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31667" y="8803245"/>
            <a:ext cx="12501880" cy="1163955"/>
            <a:chOff x="4831667" y="8803245"/>
            <a:chExt cx="12501880" cy="11639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9717" y="9319053"/>
              <a:ext cx="275639" cy="1422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46311" y="9307199"/>
              <a:ext cx="82672" cy="1516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53557" y="9352726"/>
              <a:ext cx="80958" cy="1085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65566" y="9352726"/>
              <a:ext cx="82672" cy="1061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72050" y="9302056"/>
              <a:ext cx="354693" cy="2043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6307" y="9302246"/>
              <a:ext cx="144582" cy="1668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86892" y="9302246"/>
              <a:ext cx="136772" cy="1706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53571" y="9302056"/>
              <a:ext cx="144772" cy="16706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77283" y="9302246"/>
              <a:ext cx="140772" cy="1706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963" y="9302056"/>
              <a:ext cx="140010" cy="17067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24166" y="9313485"/>
              <a:ext cx="155059" cy="13715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98656" y="9302056"/>
              <a:ext cx="157726" cy="17086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121205" y="9302056"/>
              <a:ext cx="145153" cy="1670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294548" y="9302254"/>
              <a:ext cx="329565" cy="170815"/>
            </a:xfrm>
            <a:custGeom>
              <a:avLst/>
              <a:gdLst/>
              <a:ahLst/>
              <a:cxnLst/>
              <a:rect l="l" t="t" r="r" b="b"/>
              <a:pathLst>
                <a:path w="329565" h="170815">
                  <a:moveTo>
                    <a:pt x="92760" y="93332"/>
                  </a:moveTo>
                  <a:lnTo>
                    <a:pt x="89674" y="77457"/>
                  </a:lnTo>
                  <a:lnTo>
                    <a:pt x="82346" y="66865"/>
                  </a:lnTo>
                  <a:lnTo>
                    <a:pt x="81051" y="64973"/>
                  </a:lnTo>
                  <a:lnTo>
                    <a:pt x="77901" y="63030"/>
                  </a:lnTo>
                  <a:lnTo>
                    <a:pt x="77901" y="93332"/>
                  </a:lnTo>
                  <a:lnTo>
                    <a:pt x="75907" y="103873"/>
                  </a:lnTo>
                  <a:lnTo>
                    <a:pt x="70332" y="112191"/>
                  </a:lnTo>
                  <a:lnTo>
                    <a:pt x="61836" y="117665"/>
                  </a:lnTo>
                  <a:lnTo>
                    <a:pt x="51054" y="119621"/>
                  </a:lnTo>
                  <a:lnTo>
                    <a:pt x="40373" y="117665"/>
                  </a:lnTo>
                  <a:lnTo>
                    <a:pt x="31927" y="112191"/>
                  </a:lnTo>
                  <a:lnTo>
                    <a:pt x="26377" y="103873"/>
                  </a:lnTo>
                  <a:lnTo>
                    <a:pt x="24384" y="93332"/>
                  </a:lnTo>
                  <a:lnTo>
                    <a:pt x="26377" y="82689"/>
                  </a:lnTo>
                  <a:lnTo>
                    <a:pt x="31927" y="74307"/>
                  </a:lnTo>
                  <a:lnTo>
                    <a:pt x="40373" y="68834"/>
                  </a:lnTo>
                  <a:lnTo>
                    <a:pt x="51054" y="66865"/>
                  </a:lnTo>
                  <a:lnTo>
                    <a:pt x="61836" y="68834"/>
                  </a:lnTo>
                  <a:lnTo>
                    <a:pt x="70332" y="74307"/>
                  </a:lnTo>
                  <a:lnTo>
                    <a:pt x="75907" y="82689"/>
                  </a:lnTo>
                  <a:lnTo>
                    <a:pt x="77901" y="93332"/>
                  </a:lnTo>
                  <a:lnTo>
                    <a:pt x="77901" y="63030"/>
                  </a:lnTo>
                  <a:lnTo>
                    <a:pt x="67856" y="56832"/>
                  </a:lnTo>
                  <a:lnTo>
                    <a:pt x="51054" y="53911"/>
                  </a:lnTo>
                  <a:lnTo>
                    <a:pt x="34467" y="56832"/>
                  </a:lnTo>
                  <a:lnTo>
                    <a:pt x="21374" y="64973"/>
                  </a:lnTo>
                  <a:lnTo>
                    <a:pt x="12801" y="77457"/>
                  </a:lnTo>
                  <a:lnTo>
                    <a:pt x="9715" y="93332"/>
                  </a:lnTo>
                  <a:lnTo>
                    <a:pt x="12801" y="109270"/>
                  </a:lnTo>
                  <a:lnTo>
                    <a:pt x="21374" y="121678"/>
                  </a:lnTo>
                  <a:lnTo>
                    <a:pt x="34467" y="129717"/>
                  </a:lnTo>
                  <a:lnTo>
                    <a:pt x="51054" y="132575"/>
                  </a:lnTo>
                  <a:lnTo>
                    <a:pt x="67856" y="129717"/>
                  </a:lnTo>
                  <a:lnTo>
                    <a:pt x="81051" y="121678"/>
                  </a:lnTo>
                  <a:lnTo>
                    <a:pt x="82473" y="119621"/>
                  </a:lnTo>
                  <a:lnTo>
                    <a:pt x="89674" y="109270"/>
                  </a:lnTo>
                  <a:lnTo>
                    <a:pt x="92760" y="93332"/>
                  </a:lnTo>
                  <a:close/>
                </a:path>
                <a:path w="329565" h="170815">
                  <a:moveTo>
                    <a:pt x="100761" y="27241"/>
                  </a:moveTo>
                  <a:lnTo>
                    <a:pt x="58674" y="27241"/>
                  </a:lnTo>
                  <a:lnTo>
                    <a:pt x="58674" y="1905"/>
                  </a:lnTo>
                  <a:lnTo>
                    <a:pt x="43053" y="1905"/>
                  </a:lnTo>
                  <a:lnTo>
                    <a:pt x="43053" y="27241"/>
                  </a:lnTo>
                  <a:lnTo>
                    <a:pt x="0" y="27241"/>
                  </a:lnTo>
                  <a:lnTo>
                    <a:pt x="0" y="39814"/>
                  </a:lnTo>
                  <a:lnTo>
                    <a:pt x="100761" y="39814"/>
                  </a:lnTo>
                  <a:lnTo>
                    <a:pt x="100761" y="27241"/>
                  </a:lnTo>
                  <a:close/>
                </a:path>
                <a:path w="329565" h="170815">
                  <a:moveTo>
                    <a:pt x="160578" y="70104"/>
                  </a:moveTo>
                  <a:lnTo>
                    <a:pt x="132575" y="70104"/>
                  </a:lnTo>
                  <a:lnTo>
                    <a:pt x="132575" y="0"/>
                  </a:lnTo>
                  <a:lnTo>
                    <a:pt x="116954" y="0"/>
                  </a:lnTo>
                  <a:lnTo>
                    <a:pt x="116954" y="170675"/>
                  </a:lnTo>
                  <a:lnTo>
                    <a:pt x="132575" y="170675"/>
                  </a:lnTo>
                  <a:lnTo>
                    <a:pt x="132575" y="83248"/>
                  </a:lnTo>
                  <a:lnTo>
                    <a:pt x="160578" y="83248"/>
                  </a:lnTo>
                  <a:lnTo>
                    <a:pt x="160578" y="70104"/>
                  </a:lnTo>
                  <a:close/>
                </a:path>
                <a:path w="329565" h="170815">
                  <a:moveTo>
                    <a:pt x="311264" y="51092"/>
                  </a:moveTo>
                  <a:lnTo>
                    <a:pt x="210680" y="51092"/>
                  </a:lnTo>
                  <a:lnTo>
                    <a:pt x="210680" y="6642"/>
                  </a:lnTo>
                  <a:lnTo>
                    <a:pt x="195059" y="6642"/>
                  </a:lnTo>
                  <a:lnTo>
                    <a:pt x="195059" y="51092"/>
                  </a:lnTo>
                  <a:lnTo>
                    <a:pt x="195059" y="63792"/>
                  </a:lnTo>
                  <a:lnTo>
                    <a:pt x="311264" y="63792"/>
                  </a:lnTo>
                  <a:lnTo>
                    <a:pt x="311264" y="51092"/>
                  </a:lnTo>
                  <a:close/>
                </a:path>
                <a:path w="329565" h="170815">
                  <a:moveTo>
                    <a:pt x="312216" y="153962"/>
                  </a:moveTo>
                  <a:lnTo>
                    <a:pt x="209537" y="153962"/>
                  </a:lnTo>
                  <a:lnTo>
                    <a:pt x="209537" y="117132"/>
                  </a:lnTo>
                  <a:lnTo>
                    <a:pt x="193916" y="117132"/>
                  </a:lnTo>
                  <a:lnTo>
                    <a:pt x="193916" y="153962"/>
                  </a:lnTo>
                  <a:lnTo>
                    <a:pt x="193916" y="166662"/>
                  </a:lnTo>
                  <a:lnTo>
                    <a:pt x="312216" y="166662"/>
                  </a:lnTo>
                  <a:lnTo>
                    <a:pt x="312216" y="153962"/>
                  </a:lnTo>
                  <a:close/>
                </a:path>
                <a:path w="329565" h="170815">
                  <a:moveTo>
                    <a:pt x="328968" y="86868"/>
                  </a:moveTo>
                  <a:lnTo>
                    <a:pt x="174104" y="86868"/>
                  </a:lnTo>
                  <a:lnTo>
                    <a:pt x="174104" y="99428"/>
                  </a:lnTo>
                  <a:lnTo>
                    <a:pt x="328968" y="99428"/>
                  </a:lnTo>
                  <a:lnTo>
                    <a:pt x="328968" y="86868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72004" y="9302056"/>
              <a:ext cx="140010" cy="17067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93324" y="9302246"/>
              <a:ext cx="140772" cy="170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40207" y="9313485"/>
              <a:ext cx="155059" cy="13715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14696" y="9302056"/>
              <a:ext cx="157726" cy="17086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445244" y="9302063"/>
              <a:ext cx="480059" cy="171450"/>
            </a:xfrm>
            <a:custGeom>
              <a:avLst/>
              <a:gdLst/>
              <a:ahLst/>
              <a:cxnLst/>
              <a:rect l="l" t="t" r="r" b="b"/>
              <a:pathLst>
                <a:path w="480059" h="171450">
                  <a:moveTo>
                    <a:pt x="78473" y="11620"/>
                  </a:moveTo>
                  <a:lnTo>
                    <a:pt x="63233" y="11620"/>
                  </a:lnTo>
                  <a:lnTo>
                    <a:pt x="63233" y="24003"/>
                  </a:lnTo>
                  <a:lnTo>
                    <a:pt x="63233" y="72199"/>
                  </a:lnTo>
                  <a:lnTo>
                    <a:pt x="15240" y="72199"/>
                  </a:lnTo>
                  <a:lnTo>
                    <a:pt x="15240" y="24003"/>
                  </a:lnTo>
                  <a:lnTo>
                    <a:pt x="63233" y="24003"/>
                  </a:lnTo>
                  <a:lnTo>
                    <a:pt x="63233" y="11620"/>
                  </a:lnTo>
                  <a:lnTo>
                    <a:pt x="0" y="11620"/>
                  </a:lnTo>
                  <a:lnTo>
                    <a:pt x="0" y="84772"/>
                  </a:lnTo>
                  <a:lnTo>
                    <a:pt x="78473" y="84772"/>
                  </a:lnTo>
                  <a:lnTo>
                    <a:pt x="78473" y="72199"/>
                  </a:lnTo>
                  <a:lnTo>
                    <a:pt x="78473" y="24003"/>
                  </a:lnTo>
                  <a:lnTo>
                    <a:pt x="78473" y="11620"/>
                  </a:lnTo>
                  <a:close/>
                </a:path>
                <a:path w="480059" h="171450">
                  <a:moveTo>
                    <a:pt x="135051" y="158483"/>
                  </a:moveTo>
                  <a:lnTo>
                    <a:pt x="115100" y="153174"/>
                  </a:lnTo>
                  <a:lnTo>
                    <a:pt x="98196" y="144411"/>
                  </a:lnTo>
                  <a:lnTo>
                    <a:pt x="90043" y="136766"/>
                  </a:lnTo>
                  <a:lnTo>
                    <a:pt x="86144" y="133121"/>
                  </a:lnTo>
                  <a:lnTo>
                    <a:pt x="80759" y="120192"/>
                  </a:lnTo>
                  <a:lnTo>
                    <a:pt x="128384" y="120192"/>
                  </a:lnTo>
                  <a:lnTo>
                    <a:pt x="128384" y="107619"/>
                  </a:lnTo>
                  <a:lnTo>
                    <a:pt x="16764" y="107619"/>
                  </a:lnTo>
                  <a:lnTo>
                    <a:pt x="16764" y="120192"/>
                  </a:lnTo>
                  <a:lnTo>
                    <a:pt x="64376" y="120192"/>
                  </a:lnTo>
                  <a:lnTo>
                    <a:pt x="59055" y="133273"/>
                  </a:lnTo>
                  <a:lnTo>
                    <a:pt x="47091" y="144538"/>
                  </a:lnTo>
                  <a:lnTo>
                    <a:pt x="30200" y="153149"/>
                  </a:lnTo>
                  <a:lnTo>
                    <a:pt x="10096" y="158292"/>
                  </a:lnTo>
                  <a:lnTo>
                    <a:pt x="15811" y="170294"/>
                  </a:lnTo>
                  <a:lnTo>
                    <a:pt x="34023" y="165811"/>
                  </a:lnTo>
                  <a:lnTo>
                    <a:pt x="50139" y="158534"/>
                  </a:lnTo>
                  <a:lnTo>
                    <a:pt x="63322" y="148755"/>
                  </a:lnTo>
                  <a:lnTo>
                    <a:pt x="72758" y="136766"/>
                  </a:lnTo>
                  <a:lnTo>
                    <a:pt x="82194" y="148678"/>
                  </a:lnTo>
                  <a:lnTo>
                    <a:pt x="95313" y="158483"/>
                  </a:lnTo>
                  <a:lnTo>
                    <a:pt x="111252" y="165862"/>
                  </a:lnTo>
                  <a:lnTo>
                    <a:pt x="129146" y="170484"/>
                  </a:lnTo>
                  <a:lnTo>
                    <a:pt x="135051" y="158483"/>
                  </a:lnTo>
                  <a:close/>
                </a:path>
                <a:path w="480059" h="171450">
                  <a:moveTo>
                    <a:pt x="150863" y="40957"/>
                  </a:moveTo>
                  <a:lnTo>
                    <a:pt x="125526" y="40957"/>
                  </a:lnTo>
                  <a:lnTo>
                    <a:pt x="125526" y="0"/>
                  </a:lnTo>
                  <a:lnTo>
                    <a:pt x="109905" y="0"/>
                  </a:lnTo>
                  <a:lnTo>
                    <a:pt x="109905" y="97523"/>
                  </a:lnTo>
                  <a:lnTo>
                    <a:pt x="125526" y="97523"/>
                  </a:lnTo>
                  <a:lnTo>
                    <a:pt x="125526" y="53911"/>
                  </a:lnTo>
                  <a:lnTo>
                    <a:pt x="150863" y="53911"/>
                  </a:lnTo>
                  <a:lnTo>
                    <a:pt x="150863" y="40957"/>
                  </a:lnTo>
                  <a:close/>
                </a:path>
                <a:path w="480059" h="171450">
                  <a:moveTo>
                    <a:pt x="303250" y="51282"/>
                  </a:moveTo>
                  <a:lnTo>
                    <a:pt x="202679" y="51282"/>
                  </a:lnTo>
                  <a:lnTo>
                    <a:pt x="202679" y="6832"/>
                  </a:lnTo>
                  <a:lnTo>
                    <a:pt x="187058" y="6832"/>
                  </a:lnTo>
                  <a:lnTo>
                    <a:pt x="187058" y="51282"/>
                  </a:lnTo>
                  <a:lnTo>
                    <a:pt x="187058" y="63982"/>
                  </a:lnTo>
                  <a:lnTo>
                    <a:pt x="303250" y="63982"/>
                  </a:lnTo>
                  <a:lnTo>
                    <a:pt x="303250" y="51282"/>
                  </a:lnTo>
                  <a:close/>
                </a:path>
                <a:path w="480059" h="171450">
                  <a:moveTo>
                    <a:pt x="304203" y="154152"/>
                  </a:moveTo>
                  <a:lnTo>
                    <a:pt x="201536" y="154152"/>
                  </a:lnTo>
                  <a:lnTo>
                    <a:pt x="201536" y="117322"/>
                  </a:lnTo>
                  <a:lnTo>
                    <a:pt x="185915" y="117322"/>
                  </a:lnTo>
                  <a:lnTo>
                    <a:pt x="185915" y="154152"/>
                  </a:lnTo>
                  <a:lnTo>
                    <a:pt x="185915" y="166852"/>
                  </a:lnTo>
                  <a:lnTo>
                    <a:pt x="304203" y="166852"/>
                  </a:lnTo>
                  <a:lnTo>
                    <a:pt x="304203" y="154152"/>
                  </a:lnTo>
                  <a:close/>
                </a:path>
                <a:path w="480059" h="171450">
                  <a:moveTo>
                    <a:pt x="320967" y="87058"/>
                  </a:moveTo>
                  <a:lnTo>
                    <a:pt x="166103" y="87058"/>
                  </a:lnTo>
                  <a:lnTo>
                    <a:pt x="166103" y="99618"/>
                  </a:lnTo>
                  <a:lnTo>
                    <a:pt x="320967" y="99618"/>
                  </a:lnTo>
                  <a:lnTo>
                    <a:pt x="320967" y="87058"/>
                  </a:lnTo>
                  <a:close/>
                </a:path>
                <a:path w="480059" h="171450">
                  <a:moveTo>
                    <a:pt x="446316" y="121335"/>
                  </a:moveTo>
                  <a:lnTo>
                    <a:pt x="414032" y="93624"/>
                  </a:lnTo>
                  <a:lnTo>
                    <a:pt x="400596" y="52197"/>
                  </a:lnTo>
                  <a:lnTo>
                    <a:pt x="400596" y="30480"/>
                  </a:lnTo>
                  <a:lnTo>
                    <a:pt x="440791" y="30480"/>
                  </a:lnTo>
                  <a:lnTo>
                    <a:pt x="440791" y="17526"/>
                  </a:lnTo>
                  <a:lnTo>
                    <a:pt x="345351" y="17526"/>
                  </a:lnTo>
                  <a:lnTo>
                    <a:pt x="345351" y="30480"/>
                  </a:lnTo>
                  <a:lnTo>
                    <a:pt x="384975" y="30480"/>
                  </a:lnTo>
                  <a:lnTo>
                    <a:pt x="384975" y="52197"/>
                  </a:lnTo>
                  <a:lnTo>
                    <a:pt x="381342" y="74472"/>
                  </a:lnTo>
                  <a:lnTo>
                    <a:pt x="371525" y="95580"/>
                  </a:lnTo>
                  <a:lnTo>
                    <a:pt x="357085" y="113322"/>
                  </a:lnTo>
                  <a:lnTo>
                    <a:pt x="339636" y="125526"/>
                  </a:lnTo>
                  <a:lnTo>
                    <a:pt x="348780" y="138099"/>
                  </a:lnTo>
                  <a:lnTo>
                    <a:pt x="362762" y="128625"/>
                  </a:lnTo>
                  <a:lnTo>
                    <a:pt x="375145" y="115557"/>
                  </a:lnTo>
                  <a:lnTo>
                    <a:pt x="385343" y="99669"/>
                  </a:lnTo>
                  <a:lnTo>
                    <a:pt x="392785" y="81724"/>
                  </a:lnTo>
                  <a:lnTo>
                    <a:pt x="400456" y="98475"/>
                  </a:lnTo>
                  <a:lnTo>
                    <a:pt x="410806" y="113169"/>
                  </a:lnTo>
                  <a:lnTo>
                    <a:pt x="423354" y="125196"/>
                  </a:lnTo>
                  <a:lnTo>
                    <a:pt x="437553" y="133908"/>
                  </a:lnTo>
                  <a:lnTo>
                    <a:pt x="446316" y="121335"/>
                  </a:lnTo>
                  <a:close/>
                </a:path>
                <a:path w="480059" h="171450">
                  <a:moveTo>
                    <a:pt x="479463" y="190"/>
                  </a:moveTo>
                  <a:lnTo>
                    <a:pt x="463842" y="190"/>
                  </a:lnTo>
                  <a:lnTo>
                    <a:pt x="463842" y="170865"/>
                  </a:lnTo>
                  <a:lnTo>
                    <a:pt x="479463" y="170865"/>
                  </a:lnTo>
                  <a:lnTo>
                    <a:pt x="479463" y="19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008793" y="9300913"/>
              <a:ext cx="158297" cy="1720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186902" y="9302246"/>
              <a:ext cx="141343" cy="16686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407586" y="9301103"/>
              <a:ext cx="154868" cy="1720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34576" y="9302246"/>
              <a:ext cx="143058" cy="16686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04684" y="9302056"/>
              <a:ext cx="146106" cy="1706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978792" y="9301865"/>
              <a:ext cx="144963" cy="17086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152520" y="9302056"/>
              <a:ext cx="318309" cy="17086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498831" y="9312913"/>
              <a:ext cx="155249" cy="13810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1676177" y="9434637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19430" y="26668"/>
                  </a:moveTo>
                  <a:lnTo>
                    <a:pt x="12572" y="26668"/>
                  </a:lnTo>
                  <a:lnTo>
                    <a:pt x="5714" y="26668"/>
                  </a:lnTo>
                  <a:lnTo>
                    <a:pt x="0" y="21334"/>
                  </a:lnTo>
                  <a:lnTo>
                    <a:pt x="0" y="5714"/>
                  </a:lnTo>
                  <a:lnTo>
                    <a:pt x="5714" y="0"/>
                  </a:lnTo>
                  <a:lnTo>
                    <a:pt x="19430" y="0"/>
                  </a:lnTo>
                  <a:lnTo>
                    <a:pt x="25144" y="5714"/>
                  </a:lnTo>
                  <a:lnTo>
                    <a:pt x="25144" y="21334"/>
                  </a:lnTo>
                  <a:lnTo>
                    <a:pt x="19430" y="26668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958189" y="2845695"/>
            <a:ext cx="303530" cy="172085"/>
            <a:chOff x="958189" y="2845695"/>
            <a:chExt cx="303530" cy="172085"/>
          </a:xfrm>
        </p:grpSpPr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8189" y="2845695"/>
              <a:ext cx="195928" cy="13296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78475" y="2877852"/>
              <a:ext cx="83029" cy="139745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1322806" y="2834826"/>
            <a:ext cx="617855" cy="186690"/>
            <a:chOff x="1322806" y="2834826"/>
            <a:chExt cx="617855" cy="186690"/>
          </a:xfrm>
        </p:grpSpPr>
        <p:sp>
          <p:nvSpPr>
            <p:cNvPr id="39" name="object 39"/>
            <p:cNvSpPr/>
            <p:nvPr/>
          </p:nvSpPr>
          <p:spPr>
            <a:xfrm>
              <a:off x="1322793" y="2845701"/>
              <a:ext cx="94615" cy="130810"/>
            </a:xfrm>
            <a:custGeom>
              <a:avLst/>
              <a:gdLst/>
              <a:ahLst/>
              <a:cxnLst/>
              <a:rect l="l" t="t" r="r" b="b"/>
              <a:pathLst>
                <a:path w="94615" h="130810">
                  <a:moveTo>
                    <a:pt x="94411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39649" y="12700"/>
                  </a:lnTo>
                  <a:lnTo>
                    <a:pt x="39649" y="130810"/>
                  </a:lnTo>
                  <a:lnTo>
                    <a:pt x="54584" y="130810"/>
                  </a:lnTo>
                  <a:lnTo>
                    <a:pt x="54584" y="12700"/>
                  </a:lnTo>
                  <a:lnTo>
                    <a:pt x="94411" y="12700"/>
                  </a:lnTo>
                  <a:lnTo>
                    <a:pt x="9441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37838" y="2877852"/>
              <a:ext cx="133345" cy="10080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93763" y="2834826"/>
              <a:ext cx="83029" cy="14383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705418" y="2839982"/>
              <a:ext cx="21590" cy="136525"/>
            </a:xfrm>
            <a:custGeom>
              <a:avLst/>
              <a:gdLst/>
              <a:ahLst/>
              <a:cxnLst/>
              <a:rect l="l" t="t" r="r" b="b"/>
              <a:pathLst>
                <a:path w="21589" h="136525">
                  <a:moveTo>
                    <a:pt x="17601" y="136367"/>
                  </a:moveTo>
                  <a:lnTo>
                    <a:pt x="3200" y="136367"/>
                  </a:lnTo>
                  <a:lnTo>
                    <a:pt x="3200" y="40359"/>
                  </a:lnTo>
                  <a:lnTo>
                    <a:pt x="17601" y="40359"/>
                  </a:lnTo>
                  <a:lnTo>
                    <a:pt x="17601" y="136367"/>
                  </a:lnTo>
                  <a:close/>
                </a:path>
                <a:path w="21589" h="136525">
                  <a:moveTo>
                    <a:pt x="16179" y="19735"/>
                  </a:moveTo>
                  <a:lnTo>
                    <a:pt x="4444" y="19735"/>
                  </a:lnTo>
                  <a:lnTo>
                    <a:pt x="0" y="15645"/>
                  </a:lnTo>
                  <a:lnTo>
                    <a:pt x="0" y="3733"/>
                  </a:lnTo>
                  <a:lnTo>
                    <a:pt x="4444" y="0"/>
                  </a:lnTo>
                  <a:lnTo>
                    <a:pt x="16179" y="0"/>
                  </a:lnTo>
                  <a:lnTo>
                    <a:pt x="20979" y="3733"/>
                  </a:lnTo>
                  <a:lnTo>
                    <a:pt x="20979" y="15645"/>
                  </a:lnTo>
                  <a:lnTo>
                    <a:pt x="16179" y="19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54667" y="2877852"/>
              <a:ext cx="75384" cy="9849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52809" y="2877852"/>
              <a:ext cx="87474" cy="143123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1998493" y="2827714"/>
            <a:ext cx="615315" cy="161925"/>
            <a:chOff x="1998493" y="2827714"/>
            <a:chExt cx="615315" cy="161925"/>
          </a:xfrm>
        </p:grpSpPr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98493" y="2827714"/>
              <a:ext cx="296915" cy="16161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27945" y="2830203"/>
              <a:ext cx="123744" cy="159303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84048" y="2830381"/>
              <a:ext cx="129433" cy="158769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694939" y="2830203"/>
            <a:ext cx="290514" cy="158947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3073443" y="2830203"/>
            <a:ext cx="131211" cy="158591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3274999" y="2830559"/>
            <a:ext cx="459105" cy="155575"/>
            <a:chOff x="3274999" y="2830559"/>
            <a:chExt cx="459105" cy="155575"/>
          </a:xfrm>
        </p:grpSpPr>
        <p:pic>
          <p:nvPicPr>
            <p:cNvPr id="52" name="object 5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74999" y="2841885"/>
              <a:ext cx="305449" cy="12700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602495" y="2830559"/>
              <a:ext cx="131211" cy="155213"/>
            </a:xfrm>
            <a:prstGeom prst="rect">
              <a:avLst/>
            </a:prstGeom>
          </p:spPr>
        </p:pic>
      </p:grpSp>
      <p:pic>
        <p:nvPicPr>
          <p:cNvPr id="54" name="object 54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7864925" y="9827627"/>
            <a:ext cx="177974" cy="126794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961923" y="3747306"/>
            <a:ext cx="467952" cy="153142"/>
          </a:xfrm>
          <a:prstGeom prst="rect">
            <a:avLst/>
          </a:prstGeom>
        </p:spPr>
      </p:pic>
      <p:grpSp>
        <p:nvGrpSpPr>
          <p:cNvPr id="57" name="object 57"/>
          <p:cNvGrpSpPr/>
          <p:nvPr/>
        </p:nvGrpSpPr>
        <p:grpSpPr>
          <a:xfrm>
            <a:off x="1494954" y="3741323"/>
            <a:ext cx="309245" cy="159385"/>
            <a:chOff x="1494954" y="3741323"/>
            <a:chExt cx="309245" cy="159385"/>
          </a:xfrm>
        </p:grpSpPr>
        <p:pic>
          <p:nvPicPr>
            <p:cNvPr id="58" name="object 5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494954" y="3741679"/>
              <a:ext cx="147213" cy="15859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64747" y="3741323"/>
              <a:ext cx="139390" cy="155747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1865274" y="3741679"/>
            <a:ext cx="311150" cy="159385"/>
            <a:chOff x="1865274" y="3741679"/>
            <a:chExt cx="311150" cy="159385"/>
          </a:xfrm>
        </p:grpSpPr>
        <p:pic>
          <p:nvPicPr>
            <p:cNvPr id="61" name="object 6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865274" y="3741679"/>
              <a:ext cx="150235" cy="15894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035600" y="3741679"/>
              <a:ext cx="140279" cy="156636"/>
            </a:xfrm>
            <a:prstGeom prst="rect">
              <a:avLst/>
            </a:prstGeom>
          </p:spPr>
        </p:pic>
      </p:grpSp>
      <p:grpSp>
        <p:nvGrpSpPr>
          <p:cNvPr id="63" name="object 63"/>
          <p:cNvGrpSpPr/>
          <p:nvPr/>
        </p:nvGrpSpPr>
        <p:grpSpPr>
          <a:xfrm>
            <a:off x="2241279" y="3741501"/>
            <a:ext cx="464820" cy="159385"/>
            <a:chOff x="2241279" y="3741501"/>
            <a:chExt cx="464820" cy="159385"/>
          </a:xfrm>
        </p:grpSpPr>
        <p:pic>
          <p:nvPicPr>
            <p:cNvPr id="64" name="object 6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241279" y="3741679"/>
              <a:ext cx="145790" cy="15894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406449" y="3741501"/>
              <a:ext cx="123744" cy="15930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562375" y="3749502"/>
              <a:ext cx="143479" cy="148635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2772358" y="3741501"/>
            <a:ext cx="292100" cy="159385"/>
            <a:chOff x="2772358" y="3741501"/>
            <a:chExt cx="292100" cy="159385"/>
          </a:xfrm>
        </p:grpSpPr>
        <p:pic>
          <p:nvPicPr>
            <p:cNvPr id="68" name="object 6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772358" y="3749502"/>
              <a:ext cx="143301" cy="14881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941618" y="3741501"/>
              <a:ext cx="122322" cy="159125"/>
            </a:xfrm>
            <a:prstGeom prst="rect">
              <a:avLst/>
            </a:prstGeom>
          </p:spPr>
        </p:pic>
      </p:grpSp>
      <p:pic>
        <p:nvPicPr>
          <p:cNvPr id="70" name="object 7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3143564" y="3740434"/>
            <a:ext cx="189883" cy="180104"/>
          </a:xfrm>
          <a:prstGeom prst="rect">
            <a:avLst/>
          </a:prstGeom>
        </p:spPr>
      </p:pic>
      <p:sp>
        <p:nvSpPr>
          <p:cNvPr id="71" name="object 71"/>
          <p:cNvSpPr/>
          <p:nvPr/>
        </p:nvSpPr>
        <p:spPr>
          <a:xfrm>
            <a:off x="3405530" y="3741508"/>
            <a:ext cx="128905" cy="159385"/>
          </a:xfrm>
          <a:custGeom>
            <a:avLst/>
            <a:gdLst/>
            <a:ahLst/>
            <a:cxnLst/>
            <a:rect l="l" t="t" r="r" b="b"/>
            <a:pathLst>
              <a:path w="128904" h="159385">
                <a:moveTo>
                  <a:pt x="97612" y="71120"/>
                </a:moveTo>
                <a:lnTo>
                  <a:pt x="85344" y="71120"/>
                </a:lnTo>
                <a:lnTo>
                  <a:pt x="85344" y="151117"/>
                </a:lnTo>
                <a:lnTo>
                  <a:pt x="97612" y="151117"/>
                </a:lnTo>
                <a:lnTo>
                  <a:pt x="97612" y="71120"/>
                </a:lnTo>
                <a:close/>
              </a:path>
              <a:path w="128904" h="159385">
                <a:moveTo>
                  <a:pt x="97612" y="60413"/>
                </a:moveTo>
                <a:lnTo>
                  <a:pt x="60096" y="60413"/>
                </a:lnTo>
                <a:lnTo>
                  <a:pt x="60096" y="29933"/>
                </a:lnTo>
                <a:lnTo>
                  <a:pt x="60096" y="18503"/>
                </a:lnTo>
                <a:lnTo>
                  <a:pt x="48006" y="18503"/>
                </a:lnTo>
                <a:lnTo>
                  <a:pt x="48006" y="29933"/>
                </a:lnTo>
                <a:lnTo>
                  <a:pt x="48006" y="60413"/>
                </a:lnTo>
                <a:lnTo>
                  <a:pt x="48006" y="70573"/>
                </a:lnTo>
                <a:lnTo>
                  <a:pt x="48006" y="104863"/>
                </a:lnTo>
                <a:lnTo>
                  <a:pt x="12268" y="104863"/>
                </a:lnTo>
                <a:lnTo>
                  <a:pt x="12268" y="29933"/>
                </a:lnTo>
                <a:lnTo>
                  <a:pt x="48006" y="29933"/>
                </a:lnTo>
                <a:lnTo>
                  <a:pt x="48006" y="18503"/>
                </a:lnTo>
                <a:lnTo>
                  <a:pt x="0" y="18503"/>
                </a:lnTo>
                <a:lnTo>
                  <a:pt x="0" y="29933"/>
                </a:lnTo>
                <a:lnTo>
                  <a:pt x="0" y="104863"/>
                </a:lnTo>
                <a:lnTo>
                  <a:pt x="0" y="116293"/>
                </a:lnTo>
                <a:lnTo>
                  <a:pt x="60096" y="116293"/>
                </a:lnTo>
                <a:lnTo>
                  <a:pt x="60096" y="104863"/>
                </a:lnTo>
                <a:lnTo>
                  <a:pt x="60096" y="70573"/>
                </a:lnTo>
                <a:lnTo>
                  <a:pt x="97612" y="70573"/>
                </a:lnTo>
                <a:lnTo>
                  <a:pt x="97612" y="60413"/>
                </a:lnTo>
                <a:close/>
              </a:path>
              <a:path w="128904" h="159385">
                <a:moveTo>
                  <a:pt x="97612" y="3556"/>
                </a:moveTo>
                <a:lnTo>
                  <a:pt x="85344" y="3556"/>
                </a:lnTo>
                <a:lnTo>
                  <a:pt x="85344" y="60274"/>
                </a:lnTo>
                <a:lnTo>
                  <a:pt x="97612" y="60274"/>
                </a:lnTo>
                <a:lnTo>
                  <a:pt x="97612" y="3556"/>
                </a:lnTo>
                <a:close/>
              </a:path>
              <a:path w="128904" h="159385">
                <a:moveTo>
                  <a:pt x="128905" y="0"/>
                </a:moveTo>
                <a:lnTo>
                  <a:pt x="116459" y="0"/>
                </a:lnTo>
                <a:lnTo>
                  <a:pt x="116459" y="159118"/>
                </a:lnTo>
                <a:lnTo>
                  <a:pt x="128905" y="159118"/>
                </a:lnTo>
                <a:lnTo>
                  <a:pt x="1289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61461" y="3749852"/>
            <a:ext cx="144145" cy="151130"/>
          </a:xfrm>
          <a:custGeom>
            <a:avLst/>
            <a:gdLst/>
            <a:ahLst/>
            <a:cxnLst/>
            <a:rect l="l" t="t" r="r" b="b"/>
            <a:pathLst>
              <a:path w="144145" h="151129">
                <a:moveTo>
                  <a:pt x="126580" y="45720"/>
                </a:moveTo>
                <a:lnTo>
                  <a:pt x="31470" y="45720"/>
                </a:lnTo>
                <a:lnTo>
                  <a:pt x="31470" y="0"/>
                </a:lnTo>
                <a:lnTo>
                  <a:pt x="18491" y="0"/>
                </a:lnTo>
                <a:lnTo>
                  <a:pt x="18491" y="45720"/>
                </a:lnTo>
                <a:lnTo>
                  <a:pt x="18491" y="57150"/>
                </a:lnTo>
                <a:lnTo>
                  <a:pt x="126580" y="57150"/>
                </a:lnTo>
                <a:lnTo>
                  <a:pt x="126580" y="45720"/>
                </a:lnTo>
                <a:close/>
              </a:path>
              <a:path w="144145" h="151129">
                <a:moveTo>
                  <a:pt x="143649" y="80556"/>
                </a:moveTo>
                <a:lnTo>
                  <a:pt x="0" y="80556"/>
                </a:lnTo>
                <a:lnTo>
                  <a:pt x="0" y="91401"/>
                </a:lnTo>
                <a:lnTo>
                  <a:pt x="38049" y="91401"/>
                </a:lnTo>
                <a:lnTo>
                  <a:pt x="38049" y="150596"/>
                </a:lnTo>
                <a:lnTo>
                  <a:pt x="50850" y="150596"/>
                </a:lnTo>
                <a:lnTo>
                  <a:pt x="50850" y="91401"/>
                </a:lnTo>
                <a:lnTo>
                  <a:pt x="92811" y="91401"/>
                </a:lnTo>
                <a:lnTo>
                  <a:pt x="92811" y="150596"/>
                </a:lnTo>
                <a:lnTo>
                  <a:pt x="105600" y="150596"/>
                </a:lnTo>
                <a:lnTo>
                  <a:pt x="105600" y="91401"/>
                </a:lnTo>
                <a:lnTo>
                  <a:pt x="143649" y="91401"/>
                </a:lnTo>
                <a:lnTo>
                  <a:pt x="143649" y="805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3" name="object 73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771410" y="3748968"/>
            <a:ext cx="143657" cy="151302"/>
          </a:xfrm>
          <a:prstGeom prst="rect">
            <a:avLst/>
          </a:prstGeom>
        </p:spPr>
      </p:pic>
      <p:grpSp>
        <p:nvGrpSpPr>
          <p:cNvPr id="74" name="object 74"/>
          <p:cNvGrpSpPr/>
          <p:nvPr/>
        </p:nvGrpSpPr>
        <p:grpSpPr>
          <a:xfrm>
            <a:off x="953388" y="4113090"/>
            <a:ext cx="247015" cy="130175"/>
            <a:chOff x="953388" y="4113090"/>
            <a:chExt cx="247015" cy="130175"/>
          </a:xfrm>
        </p:grpSpPr>
        <p:pic>
          <p:nvPicPr>
            <p:cNvPr id="75" name="object 7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53388" y="4113090"/>
              <a:ext cx="206774" cy="130144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185231" y="4113090"/>
              <a:ext cx="15240" cy="130175"/>
            </a:xfrm>
            <a:custGeom>
              <a:avLst/>
              <a:gdLst/>
              <a:ahLst/>
              <a:cxnLst/>
              <a:rect l="l" t="t" r="r" b="b"/>
              <a:pathLst>
                <a:path w="15240" h="130175">
                  <a:moveTo>
                    <a:pt x="14756" y="130144"/>
                  </a:moveTo>
                  <a:lnTo>
                    <a:pt x="0" y="130144"/>
                  </a:lnTo>
                  <a:lnTo>
                    <a:pt x="0" y="0"/>
                  </a:lnTo>
                  <a:lnTo>
                    <a:pt x="14756" y="0"/>
                  </a:lnTo>
                  <a:lnTo>
                    <a:pt x="14756" y="130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7" name="object 77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281229" y="4097088"/>
            <a:ext cx="1415312" cy="190772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90600" y="647700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970634" y="5009098"/>
            <a:ext cx="916305" cy="191135"/>
            <a:chOff x="970634" y="5009098"/>
            <a:chExt cx="916305" cy="191135"/>
          </a:xfrm>
        </p:grpSpPr>
        <p:pic>
          <p:nvPicPr>
            <p:cNvPr id="89" name="object 8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70634" y="5025063"/>
              <a:ext cx="253533" cy="13249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244259" y="5013720"/>
              <a:ext cx="75384" cy="14152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343290" y="5056746"/>
              <a:ext cx="73962" cy="10080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47121" y="5056746"/>
              <a:ext cx="75384" cy="98497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545264" y="5009098"/>
              <a:ext cx="341363" cy="190772"/>
            </a:xfrm>
            <a:prstGeom prst="rect">
              <a:avLst/>
            </a:prstGeom>
          </p:spPr>
        </p:pic>
      </p:grpSp>
      <p:sp>
        <p:nvSpPr>
          <p:cNvPr id="94" name="object 94"/>
          <p:cNvSpPr/>
          <p:nvPr/>
        </p:nvSpPr>
        <p:spPr>
          <a:xfrm>
            <a:off x="2065291" y="5008920"/>
            <a:ext cx="13335" cy="160020"/>
          </a:xfrm>
          <a:custGeom>
            <a:avLst/>
            <a:gdLst/>
            <a:ahLst/>
            <a:cxnLst/>
            <a:rect l="l" t="t" r="r" b="b"/>
            <a:pathLst>
              <a:path w="13335" h="160020">
                <a:moveTo>
                  <a:pt x="12978" y="159480"/>
                </a:moveTo>
                <a:lnTo>
                  <a:pt x="0" y="159480"/>
                </a:lnTo>
                <a:lnTo>
                  <a:pt x="0" y="0"/>
                </a:lnTo>
                <a:lnTo>
                  <a:pt x="12978" y="0"/>
                </a:lnTo>
                <a:lnTo>
                  <a:pt x="12978" y="159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957895" y="5022532"/>
            <a:ext cx="74295" cy="106680"/>
          </a:xfrm>
          <a:custGeom>
            <a:avLst/>
            <a:gdLst/>
            <a:ahLst/>
            <a:cxnLst/>
            <a:rect l="l" t="t" r="r" b="b"/>
            <a:pathLst>
              <a:path w="74294" h="106679">
                <a:moveTo>
                  <a:pt x="74142" y="43180"/>
                </a:moveTo>
                <a:lnTo>
                  <a:pt x="12801" y="43180"/>
                </a:lnTo>
                <a:lnTo>
                  <a:pt x="12801" y="0"/>
                </a:lnTo>
                <a:lnTo>
                  <a:pt x="0" y="0"/>
                </a:lnTo>
                <a:lnTo>
                  <a:pt x="0" y="43180"/>
                </a:lnTo>
                <a:lnTo>
                  <a:pt x="0" y="53340"/>
                </a:lnTo>
                <a:lnTo>
                  <a:pt x="0" y="96520"/>
                </a:lnTo>
                <a:lnTo>
                  <a:pt x="0" y="106680"/>
                </a:lnTo>
                <a:lnTo>
                  <a:pt x="74142" y="106680"/>
                </a:lnTo>
                <a:lnTo>
                  <a:pt x="74142" y="96520"/>
                </a:lnTo>
                <a:lnTo>
                  <a:pt x="12801" y="96520"/>
                </a:lnTo>
                <a:lnTo>
                  <a:pt x="12801" y="53340"/>
                </a:lnTo>
                <a:lnTo>
                  <a:pt x="61341" y="53340"/>
                </a:lnTo>
                <a:lnTo>
                  <a:pt x="61341" y="96443"/>
                </a:lnTo>
                <a:lnTo>
                  <a:pt x="74142" y="96443"/>
                </a:lnTo>
                <a:lnTo>
                  <a:pt x="74142" y="53340"/>
                </a:lnTo>
                <a:lnTo>
                  <a:pt x="74142" y="43180"/>
                </a:lnTo>
                <a:close/>
              </a:path>
              <a:path w="74294" h="106679">
                <a:moveTo>
                  <a:pt x="74142" y="88"/>
                </a:moveTo>
                <a:lnTo>
                  <a:pt x="61341" y="88"/>
                </a:lnTo>
                <a:lnTo>
                  <a:pt x="61341" y="42760"/>
                </a:lnTo>
                <a:lnTo>
                  <a:pt x="74142" y="42760"/>
                </a:lnTo>
                <a:lnTo>
                  <a:pt x="74142" y="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6" name="object 96"/>
          <p:cNvGrpSpPr/>
          <p:nvPr/>
        </p:nvGrpSpPr>
        <p:grpSpPr>
          <a:xfrm>
            <a:off x="2110095" y="5009098"/>
            <a:ext cx="615950" cy="159385"/>
            <a:chOff x="2110095" y="5009098"/>
            <a:chExt cx="615950" cy="159385"/>
          </a:xfrm>
        </p:grpSpPr>
        <p:sp>
          <p:nvSpPr>
            <p:cNvPr id="97" name="object 97"/>
            <p:cNvSpPr/>
            <p:nvPr/>
          </p:nvSpPr>
          <p:spPr>
            <a:xfrm>
              <a:off x="2110092" y="5022532"/>
              <a:ext cx="144780" cy="125095"/>
            </a:xfrm>
            <a:custGeom>
              <a:avLst/>
              <a:gdLst/>
              <a:ahLst/>
              <a:cxnLst/>
              <a:rect l="l" t="t" r="r" b="b"/>
              <a:pathLst>
                <a:path w="144780" h="125095">
                  <a:moveTo>
                    <a:pt x="127647" y="72390"/>
                  </a:moveTo>
                  <a:lnTo>
                    <a:pt x="32004" y="72390"/>
                  </a:lnTo>
                  <a:lnTo>
                    <a:pt x="32004" y="46990"/>
                  </a:lnTo>
                  <a:lnTo>
                    <a:pt x="122491" y="46990"/>
                  </a:lnTo>
                  <a:lnTo>
                    <a:pt x="122491" y="35560"/>
                  </a:lnTo>
                  <a:lnTo>
                    <a:pt x="32004" y="35560"/>
                  </a:lnTo>
                  <a:lnTo>
                    <a:pt x="32004" y="11430"/>
                  </a:lnTo>
                  <a:lnTo>
                    <a:pt x="126047" y="11430"/>
                  </a:lnTo>
                  <a:lnTo>
                    <a:pt x="126047" y="0"/>
                  </a:lnTo>
                  <a:lnTo>
                    <a:pt x="18846" y="0"/>
                  </a:lnTo>
                  <a:lnTo>
                    <a:pt x="18846" y="11430"/>
                  </a:lnTo>
                  <a:lnTo>
                    <a:pt x="18846" y="35560"/>
                  </a:lnTo>
                  <a:lnTo>
                    <a:pt x="18846" y="46990"/>
                  </a:lnTo>
                  <a:lnTo>
                    <a:pt x="18846" y="72390"/>
                  </a:lnTo>
                  <a:lnTo>
                    <a:pt x="18846" y="83820"/>
                  </a:lnTo>
                  <a:lnTo>
                    <a:pt x="127647" y="83820"/>
                  </a:lnTo>
                  <a:lnTo>
                    <a:pt x="127647" y="72390"/>
                  </a:lnTo>
                  <a:close/>
                </a:path>
                <a:path w="144780" h="125095">
                  <a:moveTo>
                    <a:pt x="144360" y="113868"/>
                  </a:moveTo>
                  <a:lnTo>
                    <a:pt x="0" y="113868"/>
                  </a:lnTo>
                  <a:lnTo>
                    <a:pt x="0" y="124714"/>
                  </a:lnTo>
                  <a:lnTo>
                    <a:pt x="144360" y="124714"/>
                  </a:lnTo>
                  <a:lnTo>
                    <a:pt x="144360" y="1138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273665" y="5009098"/>
              <a:ext cx="140812" cy="15841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437769" y="5009453"/>
              <a:ext cx="131211" cy="15521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596005" y="5009275"/>
              <a:ext cx="129433" cy="158769"/>
            </a:xfrm>
            <a:prstGeom prst="rect">
              <a:avLst/>
            </a:prstGeom>
          </p:spPr>
        </p:pic>
      </p:grpSp>
      <p:grpSp>
        <p:nvGrpSpPr>
          <p:cNvPr id="101" name="object 101"/>
          <p:cNvGrpSpPr/>
          <p:nvPr/>
        </p:nvGrpSpPr>
        <p:grpSpPr>
          <a:xfrm>
            <a:off x="2804807" y="5007853"/>
            <a:ext cx="297815" cy="160655"/>
            <a:chOff x="2804807" y="5007853"/>
            <a:chExt cx="297815" cy="160655"/>
          </a:xfrm>
        </p:grpSpPr>
        <p:pic>
          <p:nvPicPr>
            <p:cNvPr id="102" name="object 10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804807" y="5007853"/>
              <a:ext cx="147035" cy="160369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971044" y="5009453"/>
              <a:ext cx="131211" cy="155213"/>
            </a:xfrm>
            <a:prstGeom prst="rect">
              <a:avLst/>
            </a:prstGeom>
          </p:spPr>
        </p:pic>
      </p:grpSp>
      <p:grpSp>
        <p:nvGrpSpPr>
          <p:cNvPr id="104" name="object 104"/>
          <p:cNvGrpSpPr/>
          <p:nvPr/>
        </p:nvGrpSpPr>
        <p:grpSpPr>
          <a:xfrm>
            <a:off x="3179746" y="5007497"/>
            <a:ext cx="467995" cy="159385"/>
            <a:chOff x="3179746" y="5007497"/>
            <a:chExt cx="467995" cy="159385"/>
          </a:xfrm>
        </p:grpSpPr>
        <p:pic>
          <p:nvPicPr>
            <p:cNvPr id="105" name="object 10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179746" y="5009275"/>
              <a:ext cx="133700" cy="15699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338515" y="5007497"/>
              <a:ext cx="308827" cy="158414"/>
            </a:xfrm>
            <a:prstGeom prst="rect">
              <a:avLst/>
            </a:prstGeom>
          </p:spPr>
        </p:pic>
      </p:grpSp>
      <p:grpSp>
        <p:nvGrpSpPr>
          <p:cNvPr id="107" name="object 107"/>
          <p:cNvGrpSpPr/>
          <p:nvPr/>
        </p:nvGrpSpPr>
        <p:grpSpPr>
          <a:xfrm>
            <a:off x="964767" y="5364685"/>
            <a:ext cx="295275" cy="159385"/>
            <a:chOff x="964767" y="5364685"/>
            <a:chExt cx="295275" cy="159385"/>
          </a:xfrm>
        </p:grpSpPr>
        <p:pic>
          <p:nvPicPr>
            <p:cNvPr id="108" name="object 10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64767" y="5364863"/>
              <a:ext cx="145790" cy="15894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133849" y="5364685"/>
              <a:ext cx="125877" cy="156814"/>
            </a:xfrm>
            <a:prstGeom prst="rect">
              <a:avLst/>
            </a:prstGeom>
          </p:spPr>
        </p:pic>
      </p:grpSp>
      <p:pic>
        <p:nvPicPr>
          <p:cNvPr id="110" name="object 110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333128" y="5364685"/>
            <a:ext cx="130322" cy="159303"/>
          </a:xfrm>
          <a:prstGeom prst="rect">
            <a:avLst/>
          </a:prstGeom>
        </p:spPr>
      </p:pic>
      <p:grpSp>
        <p:nvGrpSpPr>
          <p:cNvPr id="111" name="object 111"/>
          <p:cNvGrpSpPr/>
          <p:nvPr/>
        </p:nvGrpSpPr>
        <p:grpSpPr>
          <a:xfrm>
            <a:off x="1544300" y="5378375"/>
            <a:ext cx="603885" cy="135255"/>
            <a:chOff x="1544300" y="5378375"/>
            <a:chExt cx="603885" cy="135255"/>
          </a:xfrm>
        </p:grpSpPr>
        <p:pic>
          <p:nvPicPr>
            <p:cNvPr id="112" name="object 11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544300" y="5378375"/>
              <a:ext cx="95652" cy="13476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660222" y="5414822"/>
              <a:ext cx="74851" cy="98319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755697" y="5387620"/>
              <a:ext cx="236465" cy="12552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016520" y="5412333"/>
              <a:ext cx="131211" cy="98497"/>
            </a:xfrm>
            <a:prstGeom prst="rect">
              <a:avLst/>
            </a:prstGeom>
          </p:spPr>
        </p:pic>
      </p:grpSp>
      <p:grpSp>
        <p:nvGrpSpPr>
          <p:cNvPr id="116" name="object 116"/>
          <p:cNvGrpSpPr/>
          <p:nvPr/>
        </p:nvGrpSpPr>
        <p:grpSpPr>
          <a:xfrm>
            <a:off x="2219175" y="5364685"/>
            <a:ext cx="292100" cy="159385"/>
            <a:chOff x="2219175" y="5364685"/>
            <a:chExt cx="292100" cy="159385"/>
          </a:xfrm>
        </p:grpSpPr>
        <p:pic>
          <p:nvPicPr>
            <p:cNvPr id="117" name="object 11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219175" y="5372686"/>
              <a:ext cx="143301" cy="148813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388434" y="5364685"/>
              <a:ext cx="122322" cy="159125"/>
            </a:xfrm>
            <a:prstGeom prst="rect">
              <a:avLst/>
            </a:prstGeom>
          </p:spPr>
        </p:pic>
      </p:grpSp>
      <p:pic>
        <p:nvPicPr>
          <p:cNvPr id="119" name="object 119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2590390" y="5363618"/>
            <a:ext cx="144190" cy="160369"/>
          </a:xfrm>
          <a:prstGeom prst="rect">
            <a:avLst/>
          </a:prstGeom>
        </p:spPr>
      </p:pic>
      <p:sp>
        <p:nvSpPr>
          <p:cNvPr id="120" name="object 120"/>
          <p:cNvSpPr/>
          <p:nvPr/>
        </p:nvSpPr>
        <p:spPr>
          <a:xfrm>
            <a:off x="2917112" y="5364507"/>
            <a:ext cx="13335" cy="160020"/>
          </a:xfrm>
          <a:custGeom>
            <a:avLst/>
            <a:gdLst/>
            <a:ahLst/>
            <a:cxnLst/>
            <a:rect l="l" t="t" r="r" b="b"/>
            <a:pathLst>
              <a:path w="13335" h="160020">
                <a:moveTo>
                  <a:pt x="12978" y="159480"/>
                </a:moveTo>
                <a:lnTo>
                  <a:pt x="0" y="159480"/>
                </a:lnTo>
                <a:lnTo>
                  <a:pt x="0" y="0"/>
                </a:lnTo>
                <a:lnTo>
                  <a:pt x="12978" y="0"/>
                </a:lnTo>
                <a:lnTo>
                  <a:pt x="12978" y="1594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809722" y="5378132"/>
            <a:ext cx="74295" cy="106680"/>
          </a:xfrm>
          <a:custGeom>
            <a:avLst/>
            <a:gdLst/>
            <a:ahLst/>
            <a:cxnLst/>
            <a:rect l="l" t="t" r="r" b="b"/>
            <a:pathLst>
              <a:path w="74294" h="106679">
                <a:moveTo>
                  <a:pt x="74129" y="43180"/>
                </a:moveTo>
                <a:lnTo>
                  <a:pt x="12801" y="43180"/>
                </a:lnTo>
                <a:lnTo>
                  <a:pt x="12801" y="0"/>
                </a:lnTo>
                <a:lnTo>
                  <a:pt x="0" y="0"/>
                </a:lnTo>
                <a:lnTo>
                  <a:pt x="0" y="43180"/>
                </a:lnTo>
                <a:lnTo>
                  <a:pt x="0" y="53340"/>
                </a:lnTo>
                <a:lnTo>
                  <a:pt x="0" y="96520"/>
                </a:lnTo>
                <a:lnTo>
                  <a:pt x="0" y="106680"/>
                </a:lnTo>
                <a:lnTo>
                  <a:pt x="74129" y="106680"/>
                </a:lnTo>
                <a:lnTo>
                  <a:pt x="74129" y="96520"/>
                </a:lnTo>
                <a:lnTo>
                  <a:pt x="12801" y="96520"/>
                </a:lnTo>
                <a:lnTo>
                  <a:pt x="12801" y="53340"/>
                </a:lnTo>
                <a:lnTo>
                  <a:pt x="61341" y="53340"/>
                </a:lnTo>
                <a:lnTo>
                  <a:pt x="61341" y="96431"/>
                </a:lnTo>
                <a:lnTo>
                  <a:pt x="74129" y="96431"/>
                </a:lnTo>
                <a:lnTo>
                  <a:pt x="74129" y="53340"/>
                </a:lnTo>
                <a:lnTo>
                  <a:pt x="74129" y="43180"/>
                </a:lnTo>
                <a:close/>
              </a:path>
              <a:path w="74294" h="106679">
                <a:moveTo>
                  <a:pt x="74129" y="76"/>
                </a:moveTo>
                <a:lnTo>
                  <a:pt x="61341" y="76"/>
                </a:lnTo>
                <a:lnTo>
                  <a:pt x="61341" y="42748"/>
                </a:lnTo>
                <a:lnTo>
                  <a:pt x="74129" y="42748"/>
                </a:lnTo>
                <a:lnTo>
                  <a:pt x="74129" y="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2" name="object 122"/>
          <p:cNvGrpSpPr/>
          <p:nvPr/>
        </p:nvGrpSpPr>
        <p:grpSpPr>
          <a:xfrm>
            <a:off x="2961916" y="5364685"/>
            <a:ext cx="629920" cy="158750"/>
            <a:chOff x="2961916" y="5364685"/>
            <a:chExt cx="629920" cy="158750"/>
          </a:xfrm>
        </p:grpSpPr>
        <p:sp>
          <p:nvSpPr>
            <p:cNvPr id="123" name="object 123"/>
            <p:cNvSpPr/>
            <p:nvPr/>
          </p:nvSpPr>
          <p:spPr>
            <a:xfrm>
              <a:off x="2961906" y="5378132"/>
              <a:ext cx="144780" cy="125095"/>
            </a:xfrm>
            <a:custGeom>
              <a:avLst/>
              <a:gdLst/>
              <a:ahLst/>
              <a:cxnLst/>
              <a:rect l="l" t="t" r="r" b="b"/>
              <a:pathLst>
                <a:path w="144780" h="125095">
                  <a:moveTo>
                    <a:pt x="127660" y="72390"/>
                  </a:moveTo>
                  <a:lnTo>
                    <a:pt x="32004" y="72390"/>
                  </a:lnTo>
                  <a:lnTo>
                    <a:pt x="32004" y="46990"/>
                  </a:lnTo>
                  <a:lnTo>
                    <a:pt x="122504" y="46990"/>
                  </a:lnTo>
                  <a:lnTo>
                    <a:pt x="122504" y="35560"/>
                  </a:lnTo>
                  <a:lnTo>
                    <a:pt x="32004" y="35560"/>
                  </a:lnTo>
                  <a:lnTo>
                    <a:pt x="32004" y="11430"/>
                  </a:lnTo>
                  <a:lnTo>
                    <a:pt x="126060" y="11430"/>
                  </a:lnTo>
                  <a:lnTo>
                    <a:pt x="126060" y="0"/>
                  </a:lnTo>
                  <a:lnTo>
                    <a:pt x="18846" y="0"/>
                  </a:lnTo>
                  <a:lnTo>
                    <a:pt x="18846" y="11430"/>
                  </a:lnTo>
                  <a:lnTo>
                    <a:pt x="18846" y="35560"/>
                  </a:lnTo>
                  <a:lnTo>
                    <a:pt x="18846" y="46990"/>
                  </a:lnTo>
                  <a:lnTo>
                    <a:pt x="18846" y="72390"/>
                  </a:lnTo>
                  <a:lnTo>
                    <a:pt x="18846" y="83820"/>
                  </a:lnTo>
                  <a:lnTo>
                    <a:pt x="127660" y="83820"/>
                  </a:lnTo>
                  <a:lnTo>
                    <a:pt x="127660" y="72390"/>
                  </a:lnTo>
                  <a:close/>
                </a:path>
                <a:path w="144780" h="125095">
                  <a:moveTo>
                    <a:pt x="144373" y="113855"/>
                  </a:moveTo>
                  <a:lnTo>
                    <a:pt x="0" y="113855"/>
                  </a:lnTo>
                  <a:lnTo>
                    <a:pt x="0" y="124701"/>
                  </a:lnTo>
                  <a:lnTo>
                    <a:pt x="144373" y="124701"/>
                  </a:lnTo>
                  <a:lnTo>
                    <a:pt x="144373" y="1138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125486" y="5364685"/>
              <a:ext cx="140812" cy="15841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285500" y="5375175"/>
              <a:ext cx="306160" cy="128677"/>
            </a:xfrm>
            <a:prstGeom prst="rect">
              <a:avLst/>
            </a:prstGeom>
          </p:spPr>
        </p:pic>
      </p:grpSp>
      <p:sp>
        <p:nvSpPr>
          <p:cNvPr id="126" name="object 126"/>
          <p:cNvSpPr/>
          <p:nvPr/>
        </p:nvSpPr>
        <p:spPr>
          <a:xfrm>
            <a:off x="3774683" y="5365040"/>
            <a:ext cx="13335" cy="29845"/>
          </a:xfrm>
          <a:custGeom>
            <a:avLst/>
            <a:gdLst/>
            <a:ahLst/>
            <a:cxnLst/>
            <a:rect l="l" t="t" r="r" b="b"/>
            <a:pathLst>
              <a:path w="13335" h="29845">
                <a:moveTo>
                  <a:pt x="12978" y="29335"/>
                </a:moveTo>
                <a:lnTo>
                  <a:pt x="0" y="29335"/>
                </a:lnTo>
                <a:lnTo>
                  <a:pt x="0" y="0"/>
                </a:lnTo>
                <a:lnTo>
                  <a:pt x="12978" y="0"/>
                </a:lnTo>
                <a:lnTo>
                  <a:pt x="12978" y="29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7" name="object 127"/>
          <p:cNvGrpSpPr/>
          <p:nvPr/>
        </p:nvGrpSpPr>
        <p:grpSpPr>
          <a:xfrm>
            <a:off x="3665340" y="5364863"/>
            <a:ext cx="285115" cy="158750"/>
            <a:chOff x="3665340" y="5364863"/>
            <a:chExt cx="285115" cy="158750"/>
          </a:xfrm>
        </p:grpSpPr>
        <p:sp>
          <p:nvSpPr>
            <p:cNvPr id="128" name="object 128"/>
            <p:cNvSpPr/>
            <p:nvPr/>
          </p:nvSpPr>
          <p:spPr>
            <a:xfrm>
              <a:off x="3665334" y="5375592"/>
              <a:ext cx="126364" cy="144780"/>
            </a:xfrm>
            <a:custGeom>
              <a:avLst/>
              <a:gdLst/>
              <a:ahLst/>
              <a:cxnLst/>
              <a:rect l="l" t="t" r="r" b="b"/>
              <a:pathLst>
                <a:path w="126364" h="144779">
                  <a:moveTo>
                    <a:pt x="122326" y="63944"/>
                  </a:moveTo>
                  <a:lnTo>
                    <a:pt x="109347" y="63944"/>
                  </a:lnTo>
                  <a:lnTo>
                    <a:pt x="109347" y="106972"/>
                  </a:lnTo>
                  <a:lnTo>
                    <a:pt x="122326" y="106972"/>
                  </a:lnTo>
                  <a:lnTo>
                    <a:pt x="122326" y="63944"/>
                  </a:lnTo>
                  <a:close/>
                </a:path>
                <a:path w="126364" h="144779">
                  <a:moveTo>
                    <a:pt x="122326" y="29641"/>
                  </a:moveTo>
                  <a:lnTo>
                    <a:pt x="109347" y="29641"/>
                  </a:lnTo>
                  <a:lnTo>
                    <a:pt x="109347" y="53098"/>
                  </a:lnTo>
                  <a:lnTo>
                    <a:pt x="122326" y="53098"/>
                  </a:lnTo>
                  <a:lnTo>
                    <a:pt x="122326" y="29641"/>
                  </a:lnTo>
                  <a:close/>
                </a:path>
                <a:path w="126364" h="144779">
                  <a:moveTo>
                    <a:pt x="122326" y="19050"/>
                  </a:moveTo>
                  <a:lnTo>
                    <a:pt x="70942" y="19050"/>
                  </a:lnTo>
                  <a:lnTo>
                    <a:pt x="70942" y="0"/>
                  </a:lnTo>
                  <a:lnTo>
                    <a:pt x="58318" y="0"/>
                  </a:lnTo>
                  <a:lnTo>
                    <a:pt x="58318" y="68580"/>
                  </a:lnTo>
                  <a:lnTo>
                    <a:pt x="12801" y="68580"/>
                  </a:lnTo>
                  <a:lnTo>
                    <a:pt x="12801" y="39370"/>
                  </a:lnTo>
                  <a:lnTo>
                    <a:pt x="58318" y="39370"/>
                  </a:lnTo>
                  <a:lnTo>
                    <a:pt x="58318" y="27940"/>
                  </a:lnTo>
                  <a:lnTo>
                    <a:pt x="12801" y="27940"/>
                  </a:lnTo>
                  <a:lnTo>
                    <a:pt x="12801" y="0"/>
                  </a:lnTo>
                  <a:lnTo>
                    <a:pt x="0" y="0"/>
                  </a:lnTo>
                  <a:lnTo>
                    <a:pt x="0" y="80010"/>
                  </a:lnTo>
                  <a:lnTo>
                    <a:pt x="70942" y="80010"/>
                  </a:lnTo>
                  <a:lnTo>
                    <a:pt x="70942" y="68580"/>
                  </a:lnTo>
                  <a:lnTo>
                    <a:pt x="70942" y="63500"/>
                  </a:lnTo>
                  <a:lnTo>
                    <a:pt x="122326" y="63500"/>
                  </a:lnTo>
                  <a:lnTo>
                    <a:pt x="122326" y="53340"/>
                  </a:lnTo>
                  <a:lnTo>
                    <a:pt x="70942" y="53340"/>
                  </a:lnTo>
                  <a:lnTo>
                    <a:pt x="70942" y="39370"/>
                  </a:lnTo>
                  <a:lnTo>
                    <a:pt x="70942" y="29210"/>
                  </a:lnTo>
                  <a:lnTo>
                    <a:pt x="122326" y="29210"/>
                  </a:lnTo>
                  <a:lnTo>
                    <a:pt x="122326" y="27940"/>
                  </a:lnTo>
                  <a:lnTo>
                    <a:pt x="122326" y="19050"/>
                  </a:lnTo>
                  <a:close/>
                </a:path>
                <a:path w="126364" h="144779">
                  <a:moveTo>
                    <a:pt x="126238" y="133350"/>
                  </a:moveTo>
                  <a:lnTo>
                    <a:pt x="33604" y="133350"/>
                  </a:lnTo>
                  <a:lnTo>
                    <a:pt x="33604" y="95250"/>
                  </a:lnTo>
                  <a:lnTo>
                    <a:pt x="20624" y="95250"/>
                  </a:lnTo>
                  <a:lnTo>
                    <a:pt x="20624" y="133350"/>
                  </a:lnTo>
                  <a:lnTo>
                    <a:pt x="20624" y="144780"/>
                  </a:lnTo>
                  <a:lnTo>
                    <a:pt x="126238" y="144780"/>
                  </a:lnTo>
                  <a:lnTo>
                    <a:pt x="126238" y="133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821443" y="5364863"/>
              <a:ext cx="128722" cy="158236"/>
            </a:xfrm>
            <a:prstGeom prst="rect">
              <a:avLst/>
            </a:prstGeom>
          </p:spPr>
        </p:pic>
      </p:grpSp>
      <p:pic>
        <p:nvPicPr>
          <p:cNvPr id="130" name="object 130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4028722" y="5363618"/>
            <a:ext cx="144190" cy="160369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962100" y="5720282"/>
            <a:ext cx="457818" cy="159490"/>
          </a:xfrm>
          <a:prstGeom prst="rect">
            <a:avLst/>
          </a:prstGeom>
        </p:spPr>
      </p:pic>
      <p:grpSp>
        <p:nvGrpSpPr>
          <p:cNvPr id="132" name="object 132"/>
          <p:cNvGrpSpPr/>
          <p:nvPr/>
        </p:nvGrpSpPr>
        <p:grpSpPr>
          <a:xfrm>
            <a:off x="1447477" y="5720282"/>
            <a:ext cx="458470" cy="158750"/>
            <a:chOff x="1447477" y="5720282"/>
            <a:chExt cx="458470" cy="158750"/>
          </a:xfrm>
        </p:grpSpPr>
        <p:sp>
          <p:nvSpPr>
            <p:cNvPr id="133" name="object 133"/>
            <p:cNvSpPr/>
            <p:nvPr/>
          </p:nvSpPr>
          <p:spPr>
            <a:xfrm>
              <a:off x="1447469" y="5729922"/>
              <a:ext cx="144780" cy="149225"/>
            </a:xfrm>
            <a:custGeom>
              <a:avLst/>
              <a:gdLst/>
              <a:ahLst/>
              <a:cxnLst/>
              <a:rect l="l" t="t" r="r" b="b"/>
              <a:pathLst>
                <a:path w="144780" h="149225">
                  <a:moveTo>
                    <a:pt x="125882" y="49530"/>
                  </a:moveTo>
                  <a:lnTo>
                    <a:pt x="33248" y="49530"/>
                  </a:lnTo>
                  <a:lnTo>
                    <a:pt x="33248" y="10160"/>
                  </a:lnTo>
                  <a:lnTo>
                    <a:pt x="123571" y="10160"/>
                  </a:lnTo>
                  <a:lnTo>
                    <a:pt x="123571" y="0"/>
                  </a:lnTo>
                  <a:lnTo>
                    <a:pt x="20091" y="0"/>
                  </a:lnTo>
                  <a:lnTo>
                    <a:pt x="20091" y="10160"/>
                  </a:lnTo>
                  <a:lnTo>
                    <a:pt x="20091" y="49530"/>
                  </a:lnTo>
                  <a:lnTo>
                    <a:pt x="20091" y="60960"/>
                  </a:lnTo>
                  <a:lnTo>
                    <a:pt x="125882" y="60960"/>
                  </a:lnTo>
                  <a:lnTo>
                    <a:pt x="125882" y="49530"/>
                  </a:lnTo>
                  <a:close/>
                </a:path>
                <a:path w="144780" h="149225">
                  <a:moveTo>
                    <a:pt x="144195" y="82461"/>
                  </a:moveTo>
                  <a:lnTo>
                    <a:pt x="0" y="82461"/>
                  </a:lnTo>
                  <a:lnTo>
                    <a:pt x="0" y="93306"/>
                  </a:lnTo>
                  <a:lnTo>
                    <a:pt x="65252" y="93306"/>
                  </a:lnTo>
                  <a:lnTo>
                    <a:pt x="65252" y="148958"/>
                  </a:lnTo>
                  <a:lnTo>
                    <a:pt x="78232" y="148958"/>
                  </a:lnTo>
                  <a:lnTo>
                    <a:pt x="78232" y="93306"/>
                  </a:lnTo>
                  <a:lnTo>
                    <a:pt x="144195" y="93306"/>
                  </a:lnTo>
                  <a:lnTo>
                    <a:pt x="144195" y="824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612114" y="5720460"/>
              <a:ext cx="142590" cy="158236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780129" y="5720282"/>
              <a:ext cx="125700" cy="156636"/>
            </a:xfrm>
            <a:prstGeom prst="rect">
              <a:avLst/>
            </a:prstGeom>
          </p:spPr>
        </p:pic>
      </p:grpSp>
      <p:grpSp>
        <p:nvGrpSpPr>
          <p:cNvPr id="136" name="object 136"/>
          <p:cNvGrpSpPr/>
          <p:nvPr/>
        </p:nvGrpSpPr>
        <p:grpSpPr>
          <a:xfrm>
            <a:off x="1972068" y="5736283"/>
            <a:ext cx="247015" cy="130175"/>
            <a:chOff x="1972068" y="5736283"/>
            <a:chExt cx="247015" cy="130175"/>
          </a:xfrm>
        </p:grpSpPr>
        <p:pic>
          <p:nvPicPr>
            <p:cNvPr id="137" name="object 13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972068" y="5736283"/>
              <a:ext cx="206774" cy="130144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2203911" y="5736283"/>
              <a:ext cx="15240" cy="130175"/>
            </a:xfrm>
            <a:custGeom>
              <a:avLst/>
              <a:gdLst/>
              <a:ahLst/>
              <a:cxnLst/>
              <a:rect l="l" t="t" r="r" b="b"/>
              <a:pathLst>
                <a:path w="15239" h="130175">
                  <a:moveTo>
                    <a:pt x="14756" y="130144"/>
                  </a:moveTo>
                  <a:lnTo>
                    <a:pt x="0" y="130144"/>
                  </a:lnTo>
                  <a:lnTo>
                    <a:pt x="0" y="0"/>
                  </a:lnTo>
                  <a:lnTo>
                    <a:pt x="14756" y="0"/>
                  </a:lnTo>
                  <a:lnTo>
                    <a:pt x="14756" y="130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9" name="object 139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2301153" y="5720282"/>
            <a:ext cx="435950" cy="188105"/>
          </a:xfrm>
          <a:prstGeom prst="rect">
            <a:avLst/>
          </a:prstGeom>
        </p:spPr>
      </p:pic>
      <p:grpSp>
        <p:nvGrpSpPr>
          <p:cNvPr id="140" name="object 140"/>
          <p:cNvGrpSpPr/>
          <p:nvPr/>
        </p:nvGrpSpPr>
        <p:grpSpPr>
          <a:xfrm>
            <a:off x="2798368" y="5733972"/>
            <a:ext cx="503555" cy="135255"/>
            <a:chOff x="2798368" y="5733972"/>
            <a:chExt cx="503555" cy="135255"/>
          </a:xfrm>
        </p:grpSpPr>
        <p:pic>
          <p:nvPicPr>
            <p:cNvPr id="141" name="object 14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798368" y="5733972"/>
              <a:ext cx="275757" cy="134767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094217" y="5743217"/>
              <a:ext cx="207662" cy="125522"/>
            </a:xfrm>
            <a:prstGeom prst="rect">
              <a:avLst/>
            </a:prstGeom>
          </p:spPr>
        </p:pic>
      </p:grpSp>
      <p:pic>
        <p:nvPicPr>
          <p:cNvPr id="143" name="object 143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3368620" y="5736283"/>
            <a:ext cx="278247" cy="172104"/>
          </a:xfrm>
          <a:prstGeom prst="rect">
            <a:avLst/>
          </a:prstGeom>
        </p:spPr>
      </p:pic>
      <p:grpSp>
        <p:nvGrpSpPr>
          <p:cNvPr id="144" name="object 144"/>
          <p:cNvGrpSpPr/>
          <p:nvPr/>
        </p:nvGrpSpPr>
        <p:grpSpPr>
          <a:xfrm>
            <a:off x="3708993" y="5720459"/>
            <a:ext cx="288925" cy="159385"/>
            <a:chOff x="3708993" y="5720459"/>
            <a:chExt cx="288925" cy="159385"/>
          </a:xfrm>
        </p:grpSpPr>
        <p:pic>
          <p:nvPicPr>
            <p:cNvPr id="145" name="object 145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708993" y="5720459"/>
              <a:ext cx="126233" cy="156636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873274" y="5720459"/>
              <a:ext cx="124099" cy="159303"/>
            </a:xfrm>
            <a:prstGeom prst="rect">
              <a:avLst/>
            </a:prstGeom>
          </p:spPr>
        </p:pic>
      </p:grpSp>
      <p:grpSp>
        <p:nvGrpSpPr>
          <p:cNvPr id="147" name="object 147"/>
          <p:cNvGrpSpPr/>
          <p:nvPr/>
        </p:nvGrpSpPr>
        <p:grpSpPr>
          <a:xfrm>
            <a:off x="6019800" y="1409700"/>
            <a:ext cx="10018806" cy="3123733"/>
            <a:chOff x="6303073" y="2400362"/>
            <a:chExt cx="10018806" cy="2807550"/>
          </a:xfrm>
        </p:grpSpPr>
        <p:pic>
          <p:nvPicPr>
            <p:cNvPr id="148" name="object 14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303073" y="2400362"/>
              <a:ext cx="10018806" cy="2807550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14913673" y="3564642"/>
              <a:ext cx="288485" cy="205461"/>
            </a:xfrm>
            <a:custGeom>
              <a:avLst/>
              <a:gdLst/>
              <a:ahLst/>
              <a:cxnLst/>
              <a:rect l="l" t="t" r="r" b="b"/>
              <a:pathLst>
                <a:path w="444500" h="377825">
                  <a:moveTo>
                    <a:pt x="83875" y="375064"/>
                  </a:moveTo>
                  <a:lnTo>
                    <a:pt x="17" y="43016"/>
                  </a:lnTo>
                  <a:lnTo>
                    <a:pt x="0" y="28533"/>
                  </a:lnTo>
                  <a:lnTo>
                    <a:pt x="5349" y="15616"/>
                  </a:lnTo>
                  <a:lnTo>
                    <a:pt x="15147" y="5647"/>
                  </a:lnTo>
                  <a:lnTo>
                    <a:pt x="28472" y="8"/>
                  </a:lnTo>
                  <a:lnTo>
                    <a:pt x="42954" y="0"/>
                  </a:lnTo>
                  <a:lnTo>
                    <a:pt x="55860" y="5344"/>
                  </a:lnTo>
                  <a:lnTo>
                    <a:pt x="65816" y="15137"/>
                  </a:lnTo>
                  <a:lnTo>
                    <a:pt x="71445" y="28473"/>
                  </a:lnTo>
                  <a:lnTo>
                    <a:pt x="121074" y="273120"/>
                  </a:lnTo>
                  <a:lnTo>
                    <a:pt x="384135" y="46791"/>
                  </a:lnTo>
                  <a:lnTo>
                    <a:pt x="396763" y="39711"/>
                  </a:lnTo>
                  <a:lnTo>
                    <a:pt x="410636" y="38075"/>
                  </a:lnTo>
                  <a:lnTo>
                    <a:pt x="424107" y="41763"/>
                  </a:lnTo>
                  <a:lnTo>
                    <a:pt x="435527" y="50652"/>
                  </a:lnTo>
                  <a:lnTo>
                    <a:pt x="442599" y="63280"/>
                  </a:lnTo>
                  <a:lnTo>
                    <a:pt x="444227" y="77165"/>
                  </a:lnTo>
                  <a:lnTo>
                    <a:pt x="440531" y="90651"/>
                  </a:lnTo>
                  <a:lnTo>
                    <a:pt x="121483" y="368955"/>
                  </a:lnTo>
                  <a:lnTo>
                    <a:pt x="95246" y="377691"/>
                  </a:lnTo>
                  <a:lnTo>
                    <a:pt x="83875" y="3750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1" name="object 151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958189" y="7000976"/>
            <a:ext cx="337630" cy="132492"/>
          </a:xfrm>
          <a:prstGeom prst="rect">
            <a:avLst/>
          </a:prstGeom>
        </p:spPr>
      </p:pic>
      <p:grpSp>
        <p:nvGrpSpPr>
          <p:cNvPr id="152" name="object 152"/>
          <p:cNvGrpSpPr/>
          <p:nvPr/>
        </p:nvGrpSpPr>
        <p:grpSpPr>
          <a:xfrm>
            <a:off x="1355045" y="6989634"/>
            <a:ext cx="285750" cy="144145"/>
            <a:chOff x="1355045" y="6989634"/>
            <a:chExt cx="285750" cy="144145"/>
          </a:xfrm>
        </p:grpSpPr>
        <p:pic>
          <p:nvPicPr>
            <p:cNvPr id="153" name="object 15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355045" y="7032660"/>
              <a:ext cx="73962" cy="100809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458876" y="7032660"/>
              <a:ext cx="75384" cy="98497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57374" y="6989634"/>
              <a:ext cx="83029" cy="143835"/>
            </a:xfrm>
            <a:prstGeom prst="rect">
              <a:avLst/>
            </a:prstGeom>
          </p:spPr>
        </p:pic>
      </p:grpSp>
      <p:pic>
        <p:nvPicPr>
          <p:cNvPr id="156" name="object 156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1709130" y="7032659"/>
            <a:ext cx="351675" cy="100809"/>
          </a:xfrm>
          <a:prstGeom prst="rect">
            <a:avLst/>
          </a:prstGeom>
        </p:spPr>
      </p:pic>
      <p:grpSp>
        <p:nvGrpSpPr>
          <p:cNvPr id="157" name="object 157"/>
          <p:cNvGrpSpPr/>
          <p:nvPr/>
        </p:nvGrpSpPr>
        <p:grpSpPr>
          <a:xfrm>
            <a:off x="2124373" y="6985011"/>
            <a:ext cx="292100" cy="159385"/>
            <a:chOff x="2124373" y="6985011"/>
            <a:chExt cx="292100" cy="159385"/>
          </a:xfrm>
        </p:grpSpPr>
        <p:pic>
          <p:nvPicPr>
            <p:cNvPr id="158" name="object 15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124373" y="6993012"/>
              <a:ext cx="143301" cy="148813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293632" y="6985011"/>
              <a:ext cx="122322" cy="159125"/>
            </a:xfrm>
            <a:prstGeom prst="rect">
              <a:avLst/>
            </a:prstGeom>
          </p:spPr>
        </p:pic>
      </p:grpSp>
      <p:pic>
        <p:nvPicPr>
          <p:cNvPr id="160" name="object 160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2495759" y="6983945"/>
            <a:ext cx="144190" cy="160369"/>
          </a:xfrm>
          <a:prstGeom prst="rect">
            <a:avLst/>
          </a:prstGeom>
        </p:spPr>
      </p:pic>
      <p:pic>
        <p:nvPicPr>
          <p:cNvPr id="161" name="object 161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2705499" y="6985367"/>
            <a:ext cx="305982" cy="155036"/>
          </a:xfrm>
          <a:prstGeom prst="rect">
            <a:avLst/>
          </a:prstGeom>
        </p:spPr>
      </p:pic>
      <p:grpSp>
        <p:nvGrpSpPr>
          <p:cNvPr id="162" name="object 162"/>
          <p:cNvGrpSpPr/>
          <p:nvPr/>
        </p:nvGrpSpPr>
        <p:grpSpPr>
          <a:xfrm>
            <a:off x="6019800" y="4533903"/>
            <a:ext cx="10020299" cy="4190504"/>
            <a:chOff x="6303073" y="5326316"/>
            <a:chExt cx="10020299" cy="3065417"/>
          </a:xfrm>
        </p:grpSpPr>
        <p:pic>
          <p:nvPicPr>
            <p:cNvPr id="163" name="object 16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6303073" y="5423823"/>
              <a:ext cx="10020299" cy="2967910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10913389" y="5326316"/>
              <a:ext cx="4900295" cy="2736850"/>
            </a:xfrm>
            <a:custGeom>
              <a:avLst/>
              <a:gdLst/>
              <a:ahLst/>
              <a:cxnLst/>
              <a:rect l="l" t="t" r="r" b="b"/>
              <a:pathLst>
                <a:path w="4900294" h="2736850">
                  <a:moveTo>
                    <a:pt x="444233" y="725932"/>
                  </a:moveTo>
                  <a:lnTo>
                    <a:pt x="442607" y="712038"/>
                  </a:lnTo>
                  <a:lnTo>
                    <a:pt x="435533" y="699414"/>
                  </a:lnTo>
                  <a:lnTo>
                    <a:pt x="424103" y="690524"/>
                  </a:lnTo>
                  <a:lnTo>
                    <a:pt x="410641" y="686841"/>
                  </a:lnTo>
                  <a:lnTo>
                    <a:pt x="396760" y="688467"/>
                  </a:lnTo>
                  <a:lnTo>
                    <a:pt x="384136" y="695553"/>
                  </a:lnTo>
                  <a:lnTo>
                    <a:pt x="121081" y="921880"/>
                  </a:lnTo>
                  <a:lnTo>
                    <a:pt x="71450" y="677240"/>
                  </a:lnTo>
                  <a:lnTo>
                    <a:pt x="65824" y="663892"/>
                  </a:lnTo>
                  <a:lnTo>
                    <a:pt x="55867" y="654100"/>
                  </a:lnTo>
                  <a:lnTo>
                    <a:pt x="42951" y="648754"/>
                  </a:lnTo>
                  <a:lnTo>
                    <a:pt x="28473" y="648766"/>
                  </a:lnTo>
                  <a:lnTo>
                    <a:pt x="15151" y="654405"/>
                  </a:lnTo>
                  <a:lnTo>
                    <a:pt x="5346" y="664375"/>
                  </a:lnTo>
                  <a:lnTo>
                    <a:pt x="0" y="677291"/>
                  </a:lnTo>
                  <a:lnTo>
                    <a:pt x="25" y="691781"/>
                  </a:lnTo>
                  <a:lnTo>
                    <a:pt x="62001" y="997343"/>
                  </a:lnTo>
                  <a:lnTo>
                    <a:pt x="95250" y="1026452"/>
                  </a:lnTo>
                  <a:lnTo>
                    <a:pt x="104609" y="1025880"/>
                  </a:lnTo>
                  <a:lnTo>
                    <a:pt x="194741" y="954684"/>
                  </a:lnTo>
                  <a:lnTo>
                    <a:pt x="431634" y="750836"/>
                  </a:lnTo>
                  <a:lnTo>
                    <a:pt x="440537" y="739406"/>
                  </a:lnTo>
                  <a:lnTo>
                    <a:pt x="444233" y="725932"/>
                  </a:lnTo>
                  <a:close/>
                </a:path>
                <a:path w="4900294" h="2736850">
                  <a:moveTo>
                    <a:pt x="1198245" y="2435695"/>
                  </a:moveTo>
                  <a:lnTo>
                    <a:pt x="1196619" y="2421813"/>
                  </a:lnTo>
                  <a:lnTo>
                    <a:pt x="1189545" y="2409177"/>
                  </a:lnTo>
                  <a:lnTo>
                    <a:pt x="1178128" y="2400300"/>
                  </a:lnTo>
                  <a:lnTo>
                    <a:pt x="1164653" y="2396604"/>
                  </a:lnTo>
                  <a:lnTo>
                    <a:pt x="1150772" y="2398242"/>
                  </a:lnTo>
                  <a:lnTo>
                    <a:pt x="1138148" y="2405316"/>
                  </a:lnTo>
                  <a:lnTo>
                    <a:pt x="875093" y="2631656"/>
                  </a:lnTo>
                  <a:lnTo>
                    <a:pt x="825461" y="2387003"/>
                  </a:lnTo>
                  <a:lnTo>
                    <a:pt x="819835" y="2373668"/>
                  </a:lnTo>
                  <a:lnTo>
                    <a:pt x="809879" y="2363876"/>
                  </a:lnTo>
                  <a:lnTo>
                    <a:pt x="796975" y="2358529"/>
                  </a:lnTo>
                  <a:lnTo>
                    <a:pt x="782485" y="2358542"/>
                  </a:lnTo>
                  <a:lnTo>
                    <a:pt x="769162" y="2364181"/>
                  </a:lnTo>
                  <a:lnTo>
                    <a:pt x="759371" y="2374150"/>
                  </a:lnTo>
                  <a:lnTo>
                    <a:pt x="754011" y="2387066"/>
                  </a:lnTo>
                  <a:lnTo>
                    <a:pt x="754037" y="2401544"/>
                  </a:lnTo>
                  <a:lnTo>
                    <a:pt x="816025" y="2707106"/>
                  </a:lnTo>
                  <a:lnTo>
                    <a:pt x="849261" y="2736227"/>
                  </a:lnTo>
                  <a:lnTo>
                    <a:pt x="858621" y="2735643"/>
                  </a:lnTo>
                  <a:lnTo>
                    <a:pt x="867511" y="2732709"/>
                  </a:lnTo>
                  <a:lnTo>
                    <a:pt x="875499" y="2727490"/>
                  </a:lnTo>
                  <a:lnTo>
                    <a:pt x="1185646" y="2460612"/>
                  </a:lnTo>
                  <a:lnTo>
                    <a:pt x="1194549" y="2449182"/>
                  </a:lnTo>
                  <a:lnTo>
                    <a:pt x="1198245" y="2435695"/>
                  </a:lnTo>
                  <a:close/>
                </a:path>
                <a:path w="4900294" h="2736850">
                  <a:moveTo>
                    <a:pt x="4900219" y="77165"/>
                  </a:moveTo>
                  <a:lnTo>
                    <a:pt x="4898593" y="63284"/>
                  </a:lnTo>
                  <a:lnTo>
                    <a:pt x="4891519" y="50660"/>
                  </a:lnTo>
                  <a:lnTo>
                    <a:pt x="4880102" y="41770"/>
                  </a:lnTo>
                  <a:lnTo>
                    <a:pt x="4866627" y="38074"/>
                  </a:lnTo>
                  <a:lnTo>
                    <a:pt x="4852759" y="39712"/>
                  </a:lnTo>
                  <a:lnTo>
                    <a:pt x="4840135" y="46799"/>
                  </a:lnTo>
                  <a:lnTo>
                    <a:pt x="4577067" y="273126"/>
                  </a:lnTo>
                  <a:lnTo>
                    <a:pt x="4527435" y="28473"/>
                  </a:lnTo>
                  <a:lnTo>
                    <a:pt x="4521809" y="15138"/>
                  </a:lnTo>
                  <a:lnTo>
                    <a:pt x="4511853" y="5346"/>
                  </a:lnTo>
                  <a:lnTo>
                    <a:pt x="4498949" y="0"/>
                  </a:lnTo>
                  <a:lnTo>
                    <a:pt x="4484471" y="12"/>
                  </a:lnTo>
                  <a:lnTo>
                    <a:pt x="4471136" y="5651"/>
                  </a:lnTo>
                  <a:lnTo>
                    <a:pt x="4461345" y="15621"/>
                  </a:lnTo>
                  <a:lnTo>
                    <a:pt x="4455998" y="28536"/>
                  </a:lnTo>
                  <a:lnTo>
                    <a:pt x="4456011" y="43014"/>
                  </a:lnTo>
                  <a:lnTo>
                    <a:pt x="4517999" y="348576"/>
                  </a:lnTo>
                  <a:lnTo>
                    <a:pt x="4551248" y="377698"/>
                  </a:lnTo>
                  <a:lnTo>
                    <a:pt x="4560595" y="377126"/>
                  </a:lnTo>
                  <a:lnTo>
                    <a:pt x="4569498" y="374180"/>
                  </a:lnTo>
                  <a:lnTo>
                    <a:pt x="4577473" y="368960"/>
                  </a:lnTo>
                  <a:lnTo>
                    <a:pt x="4887633" y="102082"/>
                  </a:lnTo>
                  <a:lnTo>
                    <a:pt x="4896523" y="90652"/>
                  </a:lnTo>
                  <a:lnTo>
                    <a:pt x="4900219" y="771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5" name="object 165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176" name="TextBox 175"/>
          <p:cNvSpPr txBox="1"/>
          <p:nvPr/>
        </p:nvSpPr>
        <p:spPr>
          <a:xfrm>
            <a:off x="914400" y="20955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생성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API 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설정 저장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914400" y="11811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Adobe 고딕 Std B" pitchFamily="34" charset="-127"/>
                <a:ea typeface="Adobe 고딕 Std B" pitchFamily="34" charset="-127"/>
              </a:rPr>
              <a:t>PC</a:t>
            </a:r>
            <a:r>
              <a:rPr lang="ko-KR" altLang="en-US" sz="2800" dirty="0">
                <a:latin typeface="Adobe 고딕 Std B" pitchFamily="34" charset="-127"/>
                <a:ea typeface="Adobe 고딕 Std B" pitchFamily="34" charset="-127"/>
              </a:rPr>
              <a:t>버전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888274" y="5981700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/>
              <a:t>Passphrase </a:t>
            </a:r>
            <a:r>
              <a:rPr lang="ko-KR" altLang="en-US" sz="1400" dirty="0"/>
              <a:t>암호입력</a:t>
            </a:r>
            <a:endParaRPr lang="en-US" altLang="ko-KR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(API </a:t>
            </a:r>
            <a:r>
              <a:rPr lang="ko-KR" altLang="en-US" sz="1400" dirty="0"/>
              <a:t>생성시 </a:t>
            </a:r>
            <a:r>
              <a:rPr lang="ko-KR" altLang="en-US" sz="1400" dirty="0" err="1"/>
              <a:t>설정한암호</a:t>
            </a:r>
            <a:r>
              <a:rPr lang="ko-KR" altLang="en-US" sz="1400" dirty="0"/>
              <a:t> </a:t>
            </a:r>
            <a:r>
              <a:rPr lang="en-US" altLang="ko-KR" sz="1400" dirty="0"/>
              <a:t>p25 </a:t>
            </a:r>
            <a:r>
              <a:rPr lang="ko-KR" altLang="en-US" sz="1400" dirty="0"/>
              <a:t>참조</a:t>
            </a:r>
            <a:r>
              <a:rPr lang="en-US" altLang="ko-KR" sz="1400" dirty="0"/>
              <a:t>)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33541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31667" y="8803245"/>
            <a:ext cx="12501880" cy="1163955"/>
            <a:chOff x="4831667" y="8803245"/>
            <a:chExt cx="12501880" cy="11639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1240" y="9312666"/>
              <a:ext cx="224397" cy="13962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81925" y="9312666"/>
              <a:ext cx="17780" cy="139700"/>
            </a:xfrm>
            <a:custGeom>
              <a:avLst/>
              <a:gdLst/>
              <a:ahLst/>
              <a:cxnLst/>
              <a:rect l="l" t="t" r="r" b="b"/>
              <a:pathLst>
                <a:path w="17779" h="139700">
                  <a:moveTo>
                    <a:pt x="17715" y="139629"/>
                  </a:moveTo>
                  <a:lnTo>
                    <a:pt x="0" y="139629"/>
                  </a:lnTo>
                  <a:lnTo>
                    <a:pt x="0" y="0"/>
                  </a:lnTo>
                  <a:lnTo>
                    <a:pt x="17715" y="0"/>
                  </a:lnTo>
                  <a:lnTo>
                    <a:pt x="17715" y="139629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7179" y="9295331"/>
              <a:ext cx="471654" cy="2015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4008" y="9309999"/>
              <a:ext cx="298117" cy="1447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43080" y="9319904"/>
              <a:ext cx="227255" cy="1348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41485" y="9312666"/>
              <a:ext cx="302498" cy="1842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06081" y="9298762"/>
              <a:ext cx="154940" cy="165735"/>
            </a:xfrm>
            <a:custGeom>
              <a:avLst/>
              <a:gdLst/>
              <a:ahLst/>
              <a:cxnLst/>
              <a:rect l="l" t="t" r="r" b="b"/>
              <a:pathLst>
                <a:path w="154940" h="165734">
                  <a:moveTo>
                    <a:pt x="134480" y="16865"/>
                  </a:moveTo>
                  <a:lnTo>
                    <a:pt x="36004" y="16865"/>
                  </a:lnTo>
                  <a:lnTo>
                    <a:pt x="36004" y="355"/>
                  </a:lnTo>
                  <a:lnTo>
                    <a:pt x="20574" y="355"/>
                  </a:lnTo>
                  <a:lnTo>
                    <a:pt x="20574" y="16865"/>
                  </a:lnTo>
                  <a:lnTo>
                    <a:pt x="20574" y="28295"/>
                  </a:lnTo>
                  <a:lnTo>
                    <a:pt x="20574" y="44805"/>
                  </a:lnTo>
                  <a:lnTo>
                    <a:pt x="20574" y="57505"/>
                  </a:lnTo>
                  <a:lnTo>
                    <a:pt x="134480" y="57505"/>
                  </a:lnTo>
                  <a:lnTo>
                    <a:pt x="134480" y="45148"/>
                  </a:lnTo>
                  <a:lnTo>
                    <a:pt x="134480" y="44805"/>
                  </a:lnTo>
                  <a:lnTo>
                    <a:pt x="134480" y="28384"/>
                  </a:lnTo>
                  <a:lnTo>
                    <a:pt x="119049" y="28384"/>
                  </a:lnTo>
                  <a:lnTo>
                    <a:pt x="119049" y="44805"/>
                  </a:lnTo>
                  <a:lnTo>
                    <a:pt x="36004" y="44805"/>
                  </a:lnTo>
                  <a:lnTo>
                    <a:pt x="36004" y="28295"/>
                  </a:lnTo>
                  <a:lnTo>
                    <a:pt x="134480" y="28295"/>
                  </a:lnTo>
                  <a:lnTo>
                    <a:pt x="134480" y="16865"/>
                  </a:lnTo>
                  <a:close/>
                </a:path>
                <a:path w="154940" h="165734">
                  <a:moveTo>
                    <a:pt x="134480" y="0"/>
                  </a:moveTo>
                  <a:lnTo>
                    <a:pt x="119049" y="0"/>
                  </a:lnTo>
                  <a:lnTo>
                    <a:pt x="119049" y="16573"/>
                  </a:lnTo>
                  <a:lnTo>
                    <a:pt x="134480" y="16573"/>
                  </a:lnTo>
                  <a:lnTo>
                    <a:pt x="134480" y="0"/>
                  </a:lnTo>
                  <a:close/>
                </a:path>
                <a:path w="154940" h="165734">
                  <a:moveTo>
                    <a:pt x="138290" y="154025"/>
                  </a:moveTo>
                  <a:lnTo>
                    <a:pt x="35052" y="154025"/>
                  </a:lnTo>
                  <a:lnTo>
                    <a:pt x="35052" y="138785"/>
                  </a:lnTo>
                  <a:lnTo>
                    <a:pt x="132384" y="138785"/>
                  </a:lnTo>
                  <a:lnTo>
                    <a:pt x="132384" y="127355"/>
                  </a:lnTo>
                  <a:lnTo>
                    <a:pt x="35052" y="127355"/>
                  </a:lnTo>
                  <a:lnTo>
                    <a:pt x="35052" y="113385"/>
                  </a:lnTo>
                  <a:lnTo>
                    <a:pt x="136575" y="113385"/>
                  </a:lnTo>
                  <a:lnTo>
                    <a:pt x="136575" y="101955"/>
                  </a:lnTo>
                  <a:lnTo>
                    <a:pt x="19431" y="101955"/>
                  </a:lnTo>
                  <a:lnTo>
                    <a:pt x="19431" y="113385"/>
                  </a:lnTo>
                  <a:lnTo>
                    <a:pt x="19431" y="127355"/>
                  </a:lnTo>
                  <a:lnTo>
                    <a:pt x="19431" y="138785"/>
                  </a:lnTo>
                  <a:lnTo>
                    <a:pt x="19431" y="154025"/>
                  </a:lnTo>
                  <a:lnTo>
                    <a:pt x="19431" y="165455"/>
                  </a:lnTo>
                  <a:lnTo>
                    <a:pt x="138290" y="165455"/>
                  </a:lnTo>
                  <a:lnTo>
                    <a:pt x="138290" y="154025"/>
                  </a:lnTo>
                  <a:close/>
                </a:path>
                <a:path w="154940" h="165734">
                  <a:moveTo>
                    <a:pt x="154673" y="71818"/>
                  </a:moveTo>
                  <a:lnTo>
                    <a:pt x="0" y="71818"/>
                  </a:lnTo>
                  <a:lnTo>
                    <a:pt x="0" y="84391"/>
                  </a:lnTo>
                  <a:lnTo>
                    <a:pt x="69519" y="84391"/>
                  </a:lnTo>
                  <a:lnTo>
                    <a:pt x="69519" y="101917"/>
                  </a:lnTo>
                  <a:lnTo>
                    <a:pt x="85140" y="101917"/>
                  </a:lnTo>
                  <a:lnTo>
                    <a:pt x="85140" y="84391"/>
                  </a:lnTo>
                  <a:lnTo>
                    <a:pt x="154673" y="84391"/>
                  </a:lnTo>
                  <a:lnTo>
                    <a:pt x="154673" y="71818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82668" y="9295521"/>
              <a:ext cx="137724" cy="1712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62681" y="9295521"/>
              <a:ext cx="134867" cy="1706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26503" y="9312666"/>
              <a:ext cx="154487" cy="129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51329" y="9302951"/>
              <a:ext cx="153916" cy="1626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76423" y="9295712"/>
              <a:ext cx="157345" cy="16686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757768" y="9295523"/>
              <a:ext cx="136525" cy="167640"/>
            </a:xfrm>
            <a:custGeom>
              <a:avLst/>
              <a:gdLst/>
              <a:ahLst/>
              <a:cxnLst/>
              <a:rect l="l" t="t" r="r" b="b"/>
              <a:pathLst>
                <a:path w="136525" h="167640">
                  <a:moveTo>
                    <a:pt x="76949" y="11430"/>
                  </a:moveTo>
                  <a:lnTo>
                    <a:pt x="61531" y="11430"/>
                  </a:lnTo>
                  <a:lnTo>
                    <a:pt x="61531" y="41529"/>
                  </a:lnTo>
                  <a:lnTo>
                    <a:pt x="76949" y="41529"/>
                  </a:lnTo>
                  <a:lnTo>
                    <a:pt x="76949" y="11430"/>
                  </a:lnTo>
                  <a:close/>
                </a:path>
                <a:path w="136525" h="167640">
                  <a:moveTo>
                    <a:pt x="132194" y="60960"/>
                  </a:moveTo>
                  <a:lnTo>
                    <a:pt x="116382" y="60960"/>
                  </a:lnTo>
                  <a:lnTo>
                    <a:pt x="116382" y="126492"/>
                  </a:lnTo>
                  <a:lnTo>
                    <a:pt x="132194" y="126492"/>
                  </a:lnTo>
                  <a:lnTo>
                    <a:pt x="132194" y="60960"/>
                  </a:lnTo>
                  <a:close/>
                </a:path>
                <a:path w="136525" h="167640">
                  <a:moveTo>
                    <a:pt x="132194" y="0"/>
                  </a:moveTo>
                  <a:lnTo>
                    <a:pt x="116382" y="0"/>
                  </a:lnTo>
                  <a:lnTo>
                    <a:pt x="116382" y="48044"/>
                  </a:lnTo>
                  <a:lnTo>
                    <a:pt x="76949" y="48044"/>
                  </a:lnTo>
                  <a:lnTo>
                    <a:pt x="76949" y="41694"/>
                  </a:lnTo>
                  <a:lnTo>
                    <a:pt x="61531" y="41694"/>
                  </a:lnTo>
                  <a:lnTo>
                    <a:pt x="61531" y="54394"/>
                  </a:lnTo>
                  <a:lnTo>
                    <a:pt x="61531" y="60744"/>
                  </a:lnTo>
                  <a:lnTo>
                    <a:pt x="61531" y="84874"/>
                  </a:lnTo>
                  <a:lnTo>
                    <a:pt x="15430" y="84874"/>
                  </a:lnTo>
                  <a:lnTo>
                    <a:pt x="15430" y="54394"/>
                  </a:lnTo>
                  <a:lnTo>
                    <a:pt x="61531" y="54394"/>
                  </a:lnTo>
                  <a:lnTo>
                    <a:pt x="61531" y="41694"/>
                  </a:lnTo>
                  <a:lnTo>
                    <a:pt x="15430" y="41694"/>
                  </a:lnTo>
                  <a:lnTo>
                    <a:pt x="15430" y="11214"/>
                  </a:lnTo>
                  <a:lnTo>
                    <a:pt x="0" y="11214"/>
                  </a:lnTo>
                  <a:lnTo>
                    <a:pt x="0" y="97574"/>
                  </a:lnTo>
                  <a:lnTo>
                    <a:pt x="76949" y="97574"/>
                  </a:lnTo>
                  <a:lnTo>
                    <a:pt x="76949" y="84874"/>
                  </a:lnTo>
                  <a:lnTo>
                    <a:pt x="76949" y="60744"/>
                  </a:lnTo>
                  <a:lnTo>
                    <a:pt x="132194" y="60744"/>
                  </a:lnTo>
                  <a:lnTo>
                    <a:pt x="132194" y="54394"/>
                  </a:lnTo>
                  <a:lnTo>
                    <a:pt x="132194" y="48196"/>
                  </a:lnTo>
                  <a:lnTo>
                    <a:pt x="132194" y="48044"/>
                  </a:lnTo>
                  <a:lnTo>
                    <a:pt x="132194" y="0"/>
                  </a:lnTo>
                  <a:close/>
                </a:path>
                <a:path w="136525" h="167640">
                  <a:moveTo>
                    <a:pt x="136194" y="154724"/>
                  </a:moveTo>
                  <a:lnTo>
                    <a:pt x="37909" y="154724"/>
                  </a:lnTo>
                  <a:lnTo>
                    <a:pt x="37909" y="114084"/>
                  </a:lnTo>
                  <a:lnTo>
                    <a:pt x="22288" y="114084"/>
                  </a:lnTo>
                  <a:lnTo>
                    <a:pt x="22288" y="154724"/>
                  </a:lnTo>
                  <a:lnTo>
                    <a:pt x="22288" y="167424"/>
                  </a:lnTo>
                  <a:lnTo>
                    <a:pt x="136194" y="167424"/>
                  </a:lnTo>
                  <a:lnTo>
                    <a:pt x="136194" y="154724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82531" y="9295521"/>
              <a:ext cx="132200" cy="1712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96968" y="9295331"/>
              <a:ext cx="147439" cy="1710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71267" y="9294378"/>
              <a:ext cx="158297" cy="1720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49375" y="9295712"/>
              <a:ext cx="141343" cy="16686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70163" y="9294569"/>
              <a:ext cx="154868" cy="17201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01733" y="9295307"/>
              <a:ext cx="321945" cy="171450"/>
            </a:xfrm>
            <a:custGeom>
              <a:avLst/>
              <a:gdLst/>
              <a:ahLst/>
              <a:cxnLst/>
              <a:rect l="l" t="t" r="r" b="b"/>
              <a:pathLst>
                <a:path w="321945" h="171450">
                  <a:moveTo>
                    <a:pt x="78295" y="17780"/>
                  </a:moveTo>
                  <a:lnTo>
                    <a:pt x="0" y="17780"/>
                  </a:lnTo>
                  <a:lnTo>
                    <a:pt x="0" y="30480"/>
                  </a:lnTo>
                  <a:lnTo>
                    <a:pt x="0" y="115570"/>
                  </a:lnTo>
                  <a:lnTo>
                    <a:pt x="0" y="128270"/>
                  </a:lnTo>
                  <a:lnTo>
                    <a:pt x="78295" y="128270"/>
                  </a:lnTo>
                  <a:lnTo>
                    <a:pt x="78295" y="115570"/>
                  </a:lnTo>
                  <a:lnTo>
                    <a:pt x="15240" y="115570"/>
                  </a:lnTo>
                  <a:lnTo>
                    <a:pt x="15240" y="30480"/>
                  </a:lnTo>
                  <a:lnTo>
                    <a:pt x="63055" y="30480"/>
                  </a:lnTo>
                  <a:lnTo>
                    <a:pt x="63055" y="115087"/>
                  </a:lnTo>
                  <a:lnTo>
                    <a:pt x="78295" y="115087"/>
                  </a:lnTo>
                  <a:lnTo>
                    <a:pt x="78295" y="30480"/>
                  </a:lnTo>
                  <a:lnTo>
                    <a:pt x="78295" y="29933"/>
                  </a:lnTo>
                  <a:lnTo>
                    <a:pt x="78295" y="17780"/>
                  </a:lnTo>
                  <a:close/>
                </a:path>
                <a:path w="321945" h="171450">
                  <a:moveTo>
                    <a:pt x="152781" y="68580"/>
                  </a:moveTo>
                  <a:lnTo>
                    <a:pt x="124587" y="68580"/>
                  </a:lnTo>
                  <a:lnTo>
                    <a:pt x="124587" y="0"/>
                  </a:lnTo>
                  <a:lnTo>
                    <a:pt x="108966" y="0"/>
                  </a:lnTo>
                  <a:lnTo>
                    <a:pt x="108966" y="68580"/>
                  </a:lnTo>
                  <a:lnTo>
                    <a:pt x="108966" y="81280"/>
                  </a:lnTo>
                  <a:lnTo>
                    <a:pt x="108966" y="171450"/>
                  </a:lnTo>
                  <a:lnTo>
                    <a:pt x="124587" y="171450"/>
                  </a:lnTo>
                  <a:lnTo>
                    <a:pt x="124587" y="81280"/>
                  </a:lnTo>
                  <a:lnTo>
                    <a:pt x="152781" y="81280"/>
                  </a:lnTo>
                  <a:lnTo>
                    <a:pt x="152781" y="68580"/>
                  </a:lnTo>
                  <a:close/>
                </a:path>
                <a:path w="321945" h="171450">
                  <a:moveTo>
                    <a:pt x="301548" y="10160"/>
                  </a:moveTo>
                  <a:lnTo>
                    <a:pt x="286118" y="10160"/>
                  </a:lnTo>
                  <a:lnTo>
                    <a:pt x="286118" y="22860"/>
                  </a:lnTo>
                  <a:lnTo>
                    <a:pt x="286118" y="63500"/>
                  </a:lnTo>
                  <a:lnTo>
                    <a:pt x="201358" y="63500"/>
                  </a:lnTo>
                  <a:lnTo>
                    <a:pt x="201358" y="22860"/>
                  </a:lnTo>
                  <a:lnTo>
                    <a:pt x="286118" y="22860"/>
                  </a:lnTo>
                  <a:lnTo>
                    <a:pt x="286118" y="10160"/>
                  </a:lnTo>
                  <a:lnTo>
                    <a:pt x="186118" y="10160"/>
                  </a:lnTo>
                  <a:lnTo>
                    <a:pt x="186118" y="22860"/>
                  </a:lnTo>
                  <a:lnTo>
                    <a:pt x="186118" y="63500"/>
                  </a:lnTo>
                  <a:lnTo>
                    <a:pt x="186118" y="76200"/>
                  </a:lnTo>
                  <a:lnTo>
                    <a:pt x="301548" y="76200"/>
                  </a:lnTo>
                  <a:lnTo>
                    <a:pt x="301548" y="63842"/>
                  </a:lnTo>
                  <a:lnTo>
                    <a:pt x="301548" y="63500"/>
                  </a:lnTo>
                  <a:lnTo>
                    <a:pt x="301548" y="22860"/>
                  </a:lnTo>
                  <a:lnTo>
                    <a:pt x="301548" y="22313"/>
                  </a:lnTo>
                  <a:lnTo>
                    <a:pt x="301548" y="10160"/>
                  </a:lnTo>
                  <a:close/>
                </a:path>
                <a:path w="321945" h="171450">
                  <a:moveTo>
                    <a:pt x="321360" y="99466"/>
                  </a:moveTo>
                  <a:lnTo>
                    <a:pt x="166306" y="99466"/>
                  </a:lnTo>
                  <a:lnTo>
                    <a:pt x="166306" y="112229"/>
                  </a:lnTo>
                  <a:lnTo>
                    <a:pt x="235648" y="112229"/>
                  </a:lnTo>
                  <a:lnTo>
                    <a:pt x="235648" y="170903"/>
                  </a:lnTo>
                  <a:lnTo>
                    <a:pt x="251256" y="170903"/>
                  </a:lnTo>
                  <a:lnTo>
                    <a:pt x="251256" y="112229"/>
                  </a:lnTo>
                  <a:lnTo>
                    <a:pt x="321360" y="112229"/>
                  </a:lnTo>
                  <a:lnTo>
                    <a:pt x="321360" y="99466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350913" y="9295331"/>
              <a:ext cx="130866" cy="1712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514735" y="9295331"/>
              <a:ext cx="144963" cy="17086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88462" y="9295521"/>
              <a:ext cx="318309" cy="17086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034774" y="9306379"/>
              <a:ext cx="155249" cy="13810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212121" y="9428103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19430" y="26668"/>
                  </a:moveTo>
                  <a:lnTo>
                    <a:pt x="12572" y="26668"/>
                  </a:lnTo>
                  <a:lnTo>
                    <a:pt x="5714" y="26668"/>
                  </a:lnTo>
                  <a:lnTo>
                    <a:pt x="0" y="21334"/>
                  </a:lnTo>
                  <a:lnTo>
                    <a:pt x="0" y="5714"/>
                  </a:lnTo>
                  <a:lnTo>
                    <a:pt x="5714" y="0"/>
                  </a:lnTo>
                  <a:lnTo>
                    <a:pt x="19430" y="0"/>
                  </a:lnTo>
                  <a:lnTo>
                    <a:pt x="25144" y="5714"/>
                  </a:lnTo>
                  <a:lnTo>
                    <a:pt x="25144" y="21334"/>
                  </a:lnTo>
                  <a:lnTo>
                    <a:pt x="19430" y="26668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7864925" y="9827627"/>
            <a:ext cx="180946" cy="126794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54" name="object 54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1066800" y="571500"/>
            <a:ext cx="2670175" cy="186055"/>
            <a:chOff x="990023" y="1346213"/>
            <a:chExt cx="2670175" cy="186055"/>
          </a:xfrm>
        </p:grpSpPr>
        <p:pic>
          <p:nvPicPr>
            <p:cNvPr id="57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grpSp>
        <p:nvGrpSpPr>
          <p:cNvPr id="138" name="object 138"/>
          <p:cNvGrpSpPr/>
          <p:nvPr/>
        </p:nvGrpSpPr>
        <p:grpSpPr>
          <a:xfrm>
            <a:off x="0" y="6426838"/>
            <a:ext cx="5459095" cy="3860165"/>
            <a:chOff x="0" y="6426838"/>
            <a:chExt cx="5459095" cy="3860165"/>
          </a:xfrm>
        </p:grpSpPr>
        <p:pic>
          <p:nvPicPr>
            <p:cNvPr id="139" name="object 1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grpSp>
        <p:nvGrpSpPr>
          <p:cNvPr id="184" name="그룹 183"/>
          <p:cNvGrpSpPr/>
          <p:nvPr/>
        </p:nvGrpSpPr>
        <p:grpSpPr>
          <a:xfrm>
            <a:off x="956601" y="2842065"/>
            <a:ext cx="2882465" cy="3901635"/>
            <a:chOff x="956601" y="2842065"/>
            <a:chExt cx="2882465" cy="3901635"/>
          </a:xfrm>
        </p:grpSpPr>
        <p:grpSp>
          <p:nvGrpSpPr>
            <p:cNvPr id="33" name="object 33"/>
            <p:cNvGrpSpPr/>
            <p:nvPr/>
          </p:nvGrpSpPr>
          <p:grpSpPr>
            <a:xfrm>
              <a:off x="956601" y="2860519"/>
              <a:ext cx="303530" cy="171450"/>
              <a:chOff x="956601" y="2860519"/>
              <a:chExt cx="303530" cy="171450"/>
            </a:xfrm>
          </p:grpSpPr>
          <p:pic>
            <p:nvPicPr>
              <p:cNvPr id="34" name="object 34"/>
              <p:cNvPicPr/>
              <p:nvPr/>
            </p:nvPicPr>
            <p:blipFill>
              <a:blip r:embed="rId28" cstate="print"/>
              <a:stretch>
                <a:fillRect/>
              </a:stretch>
            </p:blipFill>
            <p:spPr>
              <a:xfrm>
                <a:off x="956601" y="2860519"/>
                <a:ext cx="195928" cy="132492"/>
              </a:xfrm>
              <a:prstGeom prst="rect">
                <a:avLst/>
              </a:prstGeom>
            </p:spPr>
          </p:pic>
          <p:pic>
            <p:nvPicPr>
              <p:cNvPr id="35" name="object 35"/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1176888" y="2892203"/>
                <a:ext cx="83029" cy="139745"/>
              </a:xfrm>
              <a:prstGeom prst="rect">
                <a:avLst/>
              </a:prstGeom>
            </p:spPr>
          </p:pic>
        </p:grpSp>
        <p:grpSp>
          <p:nvGrpSpPr>
            <p:cNvPr id="36" name="object 36"/>
            <p:cNvGrpSpPr/>
            <p:nvPr/>
          </p:nvGrpSpPr>
          <p:grpSpPr>
            <a:xfrm>
              <a:off x="1324952" y="2844554"/>
              <a:ext cx="616585" cy="159385"/>
              <a:chOff x="1324952" y="2844554"/>
              <a:chExt cx="616585" cy="159385"/>
            </a:xfrm>
          </p:grpSpPr>
          <p:sp>
            <p:nvSpPr>
              <p:cNvPr id="37" name="object 37"/>
              <p:cNvSpPr/>
              <p:nvPr/>
            </p:nvSpPr>
            <p:spPr>
              <a:xfrm>
                <a:off x="1324940" y="2857982"/>
                <a:ext cx="144780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144780" h="125094">
                    <a:moveTo>
                      <a:pt x="127660" y="72390"/>
                    </a:moveTo>
                    <a:lnTo>
                      <a:pt x="32004" y="72390"/>
                    </a:lnTo>
                    <a:lnTo>
                      <a:pt x="32004" y="46990"/>
                    </a:lnTo>
                    <a:lnTo>
                      <a:pt x="122504" y="46990"/>
                    </a:lnTo>
                    <a:lnTo>
                      <a:pt x="122504" y="35560"/>
                    </a:lnTo>
                    <a:lnTo>
                      <a:pt x="32004" y="35560"/>
                    </a:lnTo>
                    <a:lnTo>
                      <a:pt x="32004" y="11430"/>
                    </a:lnTo>
                    <a:lnTo>
                      <a:pt x="126060" y="11430"/>
                    </a:lnTo>
                    <a:lnTo>
                      <a:pt x="126060" y="0"/>
                    </a:lnTo>
                    <a:lnTo>
                      <a:pt x="18846" y="0"/>
                    </a:lnTo>
                    <a:lnTo>
                      <a:pt x="18846" y="11430"/>
                    </a:lnTo>
                    <a:lnTo>
                      <a:pt x="18846" y="35560"/>
                    </a:lnTo>
                    <a:lnTo>
                      <a:pt x="18846" y="46990"/>
                    </a:lnTo>
                    <a:lnTo>
                      <a:pt x="18846" y="72390"/>
                    </a:lnTo>
                    <a:lnTo>
                      <a:pt x="18846" y="83820"/>
                    </a:lnTo>
                    <a:lnTo>
                      <a:pt x="127660" y="83820"/>
                    </a:lnTo>
                    <a:lnTo>
                      <a:pt x="127660" y="72390"/>
                    </a:lnTo>
                    <a:close/>
                  </a:path>
                  <a:path w="144780" h="125094">
                    <a:moveTo>
                      <a:pt x="144373" y="113880"/>
                    </a:moveTo>
                    <a:lnTo>
                      <a:pt x="0" y="113880"/>
                    </a:lnTo>
                    <a:lnTo>
                      <a:pt x="0" y="124726"/>
                    </a:lnTo>
                    <a:lnTo>
                      <a:pt x="144373" y="124726"/>
                    </a:lnTo>
                    <a:lnTo>
                      <a:pt x="144373" y="11388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object 38"/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1491900" y="2844554"/>
                <a:ext cx="129611" cy="159125"/>
              </a:xfrm>
              <a:prstGeom prst="rect">
                <a:avLst/>
              </a:prstGeom>
            </p:spPr>
          </p:pic>
          <p:pic>
            <p:nvPicPr>
              <p:cNvPr id="39" name="object 39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1654759" y="2844554"/>
                <a:ext cx="123744" cy="159303"/>
              </a:xfrm>
              <a:prstGeom prst="rect">
                <a:avLst/>
              </a:prstGeom>
            </p:spPr>
          </p:pic>
          <p:pic>
            <p:nvPicPr>
              <p:cNvPr id="40" name="object 40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1820285" y="2844554"/>
                <a:ext cx="120721" cy="158947"/>
              </a:xfrm>
              <a:prstGeom prst="rect">
                <a:avLst/>
              </a:prstGeom>
            </p:spPr>
          </p:pic>
        </p:grpSp>
        <p:grpSp>
          <p:nvGrpSpPr>
            <p:cNvPr id="41" name="object 41"/>
            <p:cNvGrpSpPr/>
            <p:nvPr/>
          </p:nvGrpSpPr>
          <p:grpSpPr>
            <a:xfrm>
              <a:off x="2020518" y="2842065"/>
              <a:ext cx="615315" cy="161925"/>
              <a:chOff x="2020518" y="2842065"/>
              <a:chExt cx="615315" cy="161925"/>
            </a:xfrm>
          </p:grpSpPr>
          <p:pic>
            <p:nvPicPr>
              <p:cNvPr id="42" name="object 42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2020518" y="2842065"/>
                <a:ext cx="296915" cy="161614"/>
              </a:xfrm>
              <a:prstGeom prst="rect">
                <a:avLst/>
              </a:prstGeom>
            </p:spPr>
          </p:pic>
          <p:pic>
            <p:nvPicPr>
              <p:cNvPr id="43" name="object 43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2349970" y="2844554"/>
                <a:ext cx="123744" cy="159303"/>
              </a:xfrm>
              <a:prstGeom prst="rect">
                <a:avLst/>
              </a:prstGeom>
            </p:spPr>
          </p:pic>
          <p:pic>
            <p:nvPicPr>
              <p:cNvPr id="44" name="object 44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2506073" y="2844732"/>
                <a:ext cx="129433" cy="158769"/>
              </a:xfrm>
              <a:prstGeom prst="rect">
                <a:avLst/>
              </a:prstGeom>
            </p:spPr>
          </p:pic>
        </p:grpSp>
        <p:grpSp>
          <p:nvGrpSpPr>
            <p:cNvPr id="45" name="object 45"/>
            <p:cNvGrpSpPr/>
            <p:nvPr/>
          </p:nvGrpSpPr>
          <p:grpSpPr>
            <a:xfrm>
              <a:off x="2716082" y="2844554"/>
              <a:ext cx="306070" cy="159385"/>
              <a:chOff x="2716082" y="2844554"/>
              <a:chExt cx="306070" cy="159385"/>
            </a:xfrm>
          </p:grpSpPr>
          <p:pic>
            <p:nvPicPr>
              <p:cNvPr id="46" name="object 46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2716082" y="2844554"/>
                <a:ext cx="129611" cy="156991"/>
              </a:xfrm>
              <a:prstGeom prst="rect">
                <a:avLst/>
              </a:prstGeom>
            </p:spPr>
          </p:pic>
          <p:pic>
            <p:nvPicPr>
              <p:cNvPr id="47" name="object 47"/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2877340" y="2847043"/>
                <a:ext cx="144190" cy="156636"/>
              </a:xfrm>
              <a:prstGeom prst="rect">
                <a:avLst/>
              </a:prstGeom>
            </p:spPr>
          </p:pic>
        </p:grpSp>
        <p:pic>
          <p:nvPicPr>
            <p:cNvPr id="48" name="object 4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087112" y="2843487"/>
              <a:ext cx="144190" cy="160369"/>
            </a:xfrm>
            <a:prstGeom prst="rect">
              <a:avLst/>
            </a:prstGeom>
          </p:spPr>
        </p:pic>
        <p:grpSp>
          <p:nvGrpSpPr>
            <p:cNvPr id="49" name="object 49"/>
            <p:cNvGrpSpPr/>
            <p:nvPr/>
          </p:nvGrpSpPr>
          <p:grpSpPr>
            <a:xfrm>
              <a:off x="3296853" y="2844910"/>
              <a:ext cx="459105" cy="155575"/>
              <a:chOff x="3296853" y="2844910"/>
              <a:chExt cx="459105" cy="155575"/>
            </a:xfrm>
          </p:grpSpPr>
          <p:pic>
            <p:nvPicPr>
              <p:cNvPr id="50" name="object 50"/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3296853" y="2856709"/>
                <a:ext cx="305449" cy="127000"/>
              </a:xfrm>
              <a:prstGeom prst="rect">
                <a:avLst/>
              </a:prstGeom>
            </p:spPr>
          </p:pic>
          <p:pic>
            <p:nvPicPr>
              <p:cNvPr id="51" name="object 51"/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3624349" y="2844910"/>
                <a:ext cx="131211" cy="155213"/>
              </a:xfrm>
              <a:prstGeom prst="rect">
                <a:avLst/>
              </a:prstGeom>
            </p:spPr>
          </p:pic>
        </p:grpSp>
        <p:pic>
          <p:nvPicPr>
            <p:cNvPr id="75" name="object 7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60335" y="3549283"/>
              <a:ext cx="467952" cy="153142"/>
            </a:xfrm>
            <a:prstGeom prst="rect">
              <a:avLst/>
            </a:prstGeom>
          </p:spPr>
        </p:pic>
        <p:grpSp>
          <p:nvGrpSpPr>
            <p:cNvPr id="76" name="object 76"/>
            <p:cNvGrpSpPr/>
            <p:nvPr/>
          </p:nvGrpSpPr>
          <p:grpSpPr>
            <a:xfrm>
              <a:off x="1493367" y="3543300"/>
              <a:ext cx="309245" cy="159385"/>
              <a:chOff x="1493367" y="3741698"/>
              <a:chExt cx="309245" cy="159385"/>
            </a:xfrm>
          </p:grpSpPr>
          <p:pic>
            <p:nvPicPr>
              <p:cNvPr id="77" name="object 77"/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1493367" y="3742054"/>
                <a:ext cx="147213" cy="158591"/>
              </a:xfrm>
              <a:prstGeom prst="rect">
                <a:avLst/>
              </a:prstGeom>
            </p:spPr>
          </p:pic>
          <p:pic>
            <p:nvPicPr>
              <p:cNvPr id="78" name="object 78"/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1663160" y="3741698"/>
                <a:ext cx="139390" cy="155747"/>
              </a:xfrm>
              <a:prstGeom prst="rect">
                <a:avLst/>
              </a:prstGeom>
            </p:spPr>
          </p:pic>
        </p:grpSp>
        <p:grpSp>
          <p:nvGrpSpPr>
            <p:cNvPr id="79" name="object 79"/>
            <p:cNvGrpSpPr/>
            <p:nvPr/>
          </p:nvGrpSpPr>
          <p:grpSpPr>
            <a:xfrm>
              <a:off x="1873642" y="3543656"/>
              <a:ext cx="297815" cy="159385"/>
              <a:chOff x="1873642" y="3742054"/>
              <a:chExt cx="297815" cy="159385"/>
            </a:xfrm>
          </p:grpSpPr>
          <p:pic>
            <p:nvPicPr>
              <p:cNvPr id="80" name="object 80"/>
              <p:cNvPicPr/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1873642" y="3742054"/>
                <a:ext cx="126589" cy="158947"/>
              </a:xfrm>
              <a:prstGeom prst="rect">
                <a:avLst/>
              </a:prstGeom>
            </p:spPr>
          </p:pic>
          <p:sp>
            <p:nvSpPr>
              <p:cNvPr id="81" name="object 81"/>
              <p:cNvSpPr/>
              <p:nvPr/>
            </p:nvSpPr>
            <p:spPr>
              <a:xfrm>
                <a:off x="2027250" y="3755313"/>
                <a:ext cx="144780" cy="125095"/>
              </a:xfrm>
              <a:custGeom>
                <a:avLst/>
                <a:gdLst/>
                <a:ahLst/>
                <a:cxnLst/>
                <a:rect l="l" t="t" r="r" b="b"/>
                <a:pathLst>
                  <a:path w="144780" h="125095">
                    <a:moveTo>
                      <a:pt x="144195" y="114046"/>
                    </a:moveTo>
                    <a:lnTo>
                      <a:pt x="78409" y="114046"/>
                    </a:lnTo>
                    <a:lnTo>
                      <a:pt x="78409" y="74930"/>
                    </a:lnTo>
                    <a:lnTo>
                      <a:pt x="126238" y="74930"/>
                    </a:lnTo>
                    <a:lnTo>
                      <a:pt x="126238" y="63906"/>
                    </a:lnTo>
                    <a:lnTo>
                      <a:pt x="126238" y="63500"/>
                    </a:lnTo>
                    <a:lnTo>
                      <a:pt x="126238" y="10566"/>
                    </a:lnTo>
                    <a:lnTo>
                      <a:pt x="113792" y="10566"/>
                    </a:lnTo>
                    <a:lnTo>
                      <a:pt x="113792" y="63500"/>
                    </a:lnTo>
                    <a:lnTo>
                      <a:pt x="29870" y="63500"/>
                    </a:lnTo>
                    <a:lnTo>
                      <a:pt x="29870" y="10160"/>
                    </a:lnTo>
                    <a:lnTo>
                      <a:pt x="126238" y="10160"/>
                    </a:lnTo>
                    <a:lnTo>
                      <a:pt x="126238" y="0"/>
                    </a:lnTo>
                    <a:lnTo>
                      <a:pt x="17424" y="0"/>
                    </a:lnTo>
                    <a:lnTo>
                      <a:pt x="17424" y="10160"/>
                    </a:lnTo>
                    <a:lnTo>
                      <a:pt x="17424" y="63500"/>
                    </a:lnTo>
                    <a:lnTo>
                      <a:pt x="17424" y="74930"/>
                    </a:lnTo>
                    <a:lnTo>
                      <a:pt x="65430" y="74930"/>
                    </a:lnTo>
                    <a:lnTo>
                      <a:pt x="65430" y="114046"/>
                    </a:lnTo>
                    <a:lnTo>
                      <a:pt x="0" y="114046"/>
                    </a:lnTo>
                    <a:lnTo>
                      <a:pt x="0" y="124891"/>
                    </a:lnTo>
                    <a:lnTo>
                      <a:pt x="144195" y="124891"/>
                    </a:lnTo>
                    <a:lnTo>
                      <a:pt x="144195" y="11404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82" name="object 82"/>
            <p:cNvGrpSpPr/>
            <p:nvPr/>
          </p:nvGrpSpPr>
          <p:grpSpPr>
            <a:xfrm>
              <a:off x="2239692" y="3543478"/>
              <a:ext cx="464820" cy="159385"/>
              <a:chOff x="2239692" y="3741876"/>
              <a:chExt cx="464820" cy="159385"/>
            </a:xfrm>
          </p:grpSpPr>
          <p:pic>
            <p:nvPicPr>
              <p:cNvPr id="83" name="object 83"/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2239692" y="3742054"/>
                <a:ext cx="145790" cy="158947"/>
              </a:xfrm>
              <a:prstGeom prst="rect">
                <a:avLst/>
              </a:prstGeom>
            </p:spPr>
          </p:pic>
          <p:pic>
            <p:nvPicPr>
              <p:cNvPr id="84" name="object 84"/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2404862" y="3741876"/>
                <a:ext cx="123744" cy="159303"/>
              </a:xfrm>
              <a:prstGeom prst="rect">
                <a:avLst/>
              </a:prstGeom>
            </p:spPr>
          </p:pic>
          <p:pic>
            <p:nvPicPr>
              <p:cNvPr id="85" name="object 85"/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2560787" y="3749877"/>
                <a:ext cx="143479" cy="148635"/>
              </a:xfrm>
              <a:prstGeom prst="rect">
                <a:avLst/>
              </a:prstGeom>
            </p:spPr>
          </p:pic>
        </p:grpSp>
        <p:grpSp>
          <p:nvGrpSpPr>
            <p:cNvPr id="86" name="object 86"/>
            <p:cNvGrpSpPr/>
            <p:nvPr/>
          </p:nvGrpSpPr>
          <p:grpSpPr>
            <a:xfrm>
              <a:off x="2770771" y="3543478"/>
              <a:ext cx="615950" cy="159385"/>
              <a:chOff x="2770771" y="3741876"/>
              <a:chExt cx="615950" cy="159385"/>
            </a:xfrm>
          </p:grpSpPr>
          <p:pic>
            <p:nvPicPr>
              <p:cNvPr id="87" name="object 87"/>
              <p:cNvPicPr/>
              <p:nvPr/>
            </p:nvPicPr>
            <p:blipFill>
              <a:blip r:embed="rId47" cstate="print"/>
              <a:stretch>
                <a:fillRect/>
              </a:stretch>
            </p:blipFill>
            <p:spPr>
              <a:xfrm>
                <a:off x="2770771" y="3749877"/>
                <a:ext cx="143301" cy="148813"/>
              </a:xfrm>
              <a:prstGeom prst="rect">
                <a:avLst/>
              </a:prstGeom>
            </p:spPr>
          </p:pic>
          <p:pic>
            <p:nvPicPr>
              <p:cNvPr id="88" name="object 88"/>
              <p:cNvPicPr/>
              <p:nvPr/>
            </p:nvPicPr>
            <p:blipFill>
              <a:blip r:embed="rId48" cstate="print"/>
              <a:stretch>
                <a:fillRect/>
              </a:stretch>
            </p:blipFill>
            <p:spPr>
              <a:xfrm>
                <a:off x="2940030" y="3741876"/>
                <a:ext cx="122322" cy="159125"/>
              </a:xfrm>
              <a:prstGeom prst="rect">
                <a:avLst/>
              </a:prstGeom>
            </p:spPr>
          </p:pic>
          <p:pic>
            <p:nvPicPr>
              <p:cNvPr id="89" name="object 89"/>
              <p:cNvPicPr/>
              <p:nvPr/>
            </p:nvPicPr>
            <p:blipFill>
              <a:blip r:embed="rId49" cstate="print"/>
              <a:stretch>
                <a:fillRect/>
              </a:stretch>
            </p:blipFill>
            <p:spPr>
              <a:xfrm>
                <a:off x="3093111" y="3741876"/>
                <a:ext cx="293181" cy="159303"/>
              </a:xfrm>
              <a:prstGeom prst="rect">
                <a:avLst/>
              </a:prstGeom>
            </p:spPr>
          </p:pic>
        </p:grpSp>
        <p:grpSp>
          <p:nvGrpSpPr>
            <p:cNvPr id="90" name="object 90"/>
            <p:cNvGrpSpPr/>
            <p:nvPr/>
          </p:nvGrpSpPr>
          <p:grpSpPr>
            <a:xfrm>
              <a:off x="959624" y="3898888"/>
              <a:ext cx="309880" cy="159385"/>
              <a:chOff x="959624" y="4097286"/>
              <a:chExt cx="309880" cy="159385"/>
            </a:xfrm>
          </p:grpSpPr>
          <p:pic>
            <p:nvPicPr>
              <p:cNvPr id="91" name="object 91"/>
              <p:cNvPicPr/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959624" y="4097464"/>
                <a:ext cx="149346" cy="159125"/>
              </a:xfrm>
              <a:prstGeom prst="rect">
                <a:avLst/>
              </a:prstGeom>
            </p:spPr>
          </p:pic>
          <p:pic>
            <p:nvPicPr>
              <p:cNvPr id="92" name="object 92"/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1129950" y="4097286"/>
                <a:ext cx="139390" cy="155747"/>
              </a:xfrm>
              <a:prstGeom prst="rect">
                <a:avLst/>
              </a:prstGeom>
            </p:spPr>
          </p:pic>
        </p:grpSp>
        <p:sp>
          <p:nvSpPr>
            <p:cNvPr id="93" name="object 93"/>
            <p:cNvSpPr/>
            <p:nvPr/>
          </p:nvSpPr>
          <p:spPr>
            <a:xfrm>
              <a:off x="1289964" y="3899066"/>
              <a:ext cx="128905" cy="159385"/>
            </a:xfrm>
            <a:custGeom>
              <a:avLst/>
              <a:gdLst/>
              <a:ahLst/>
              <a:cxnLst/>
              <a:rect l="l" t="t" r="r" b="b"/>
              <a:pathLst>
                <a:path w="128905" h="159385">
                  <a:moveTo>
                    <a:pt x="97599" y="71120"/>
                  </a:moveTo>
                  <a:lnTo>
                    <a:pt x="85331" y="71120"/>
                  </a:lnTo>
                  <a:lnTo>
                    <a:pt x="85331" y="151130"/>
                  </a:lnTo>
                  <a:lnTo>
                    <a:pt x="97599" y="151130"/>
                  </a:lnTo>
                  <a:lnTo>
                    <a:pt x="97599" y="71120"/>
                  </a:lnTo>
                  <a:close/>
                </a:path>
                <a:path w="128905" h="159385">
                  <a:moveTo>
                    <a:pt x="97599" y="60439"/>
                  </a:moveTo>
                  <a:lnTo>
                    <a:pt x="60083" y="60439"/>
                  </a:lnTo>
                  <a:lnTo>
                    <a:pt x="60083" y="29959"/>
                  </a:lnTo>
                  <a:lnTo>
                    <a:pt x="60083" y="18529"/>
                  </a:lnTo>
                  <a:lnTo>
                    <a:pt x="47993" y="18529"/>
                  </a:lnTo>
                  <a:lnTo>
                    <a:pt x="47993" y="29959"/>
                  </a:lnTo>
                  <a:lnTo>
                    <a:pt x="47993" y="60439"/>
                  </a:lnTo>
                  <a:lnTo>
                    <a:pt x="47993" y="70599"/>
                  </a:lnTo>
                  <a:lnTo>
                    <a:pt x="47993" y="104889"/>
                  </a:lnTo>
                  <a:lnTo>
                    <a:pt x="12268" y="104889"/>
                  </a:lnTo>
                  <a:lnTo>
                    <a:pt x="12268" y="29959"/>
                  </a:lnTo>
                  <a:lnTo>
                    <a:pt x="47993" y="29959"/>
                  </a:lnTo>
                  <a:lnTo>
                    <a:pt x="47993" y="18529"/>
                  </a:lnTo>
                  <a:lnTo>
                    <a:pt x="0" y="18529"/>
                  </a:lnTo>
                  <a:lnTo>
                    <a:pt x="0" y="29959"/>
                  </a:lnTo>
                  <a:lnTo>
                    <a:pt x="0" y="104889"/>
                  </a:lnTo>
                  <a:lnTo>
                    <a:pt x="0" y="116319"/>
                  </a:lnTo>
                  <a:lnTo>
                    <a:pt x="60083" y="116319"/>
                  </a:lnTo>
                  <a:lnTo>
                    <a:pt x="60083" y="104889"/>
                  </a:lnTo>
                  <a:lnTo>
                    <a:pt x="60083" y="70599"/>
                  </a:lnTo>
                  <a:lnTo>
                    <a:pt x="97599" y="70599"/>
                  </a:lnTo>
                  <a:lnTo>
                    <a:pt x="97599" y="60439"/>
                  </a:lnTo>
                  <a:close/>
                </a:path>
                <a:path w="128905" h="159385">
                  <a:moveTo>
                    <a:pt x="97599" y="3556"/>
                  </a:moveTo>
                  <a:lnTo>
                    <a:pt x="85331" y="3556"/>
                  </a:lnTo>
                  <a:lnTo>
                    <a:pt x="85331" y="60274"/>
                  </a:lnTo>
                  <a:lnTo>
                    <a:pt x="97599" y="60274"/>
                  </a:lnTo>
                  <a:lnTo>
                    <a:pt x="97599" y="3556"/>
                  </a:lnTo>
                  <a:close/>
                </a:path>
                <a:path w="128905" h="159385">
                  <a:moveTo>
                    <a:pt x="128892" y="0"/>
                  </a:moveTo>
                  <a:lnTo>
                    <a:pt x="116446" y="0"/>
                  </a:lnTo>
                  <a:lnTo>
                    <a:pt x="116446" y="159131"/>
                  </a:lnTo>
                  <a:lnTo>
                    <a:pt x="128892" y="159131"/>
                  </a:lnTo>
                  <a:lnTo>
                    <a:pt x="1288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1445882" y="3907435"/>
              <a:ext cx="144145" cy="151130"/>
            </a:xfrm>
            <a:custGeom>
              <a:avLst/>
              <a:gdLst/>
              <a:ahLst/>
              <a:cxnLst/>
              <a:rect l="l" t="t" r="r" b="b"/>
              <a:pathLst>
                <a:path w="144144" h="151129">
                  <a:moveTo>
                    <a:pt x="126593" y="45720"/>
                  </a:moveTo>
                  <a:lnTo>
                    <a:pt x="31470" y="45720"/>
                  </a:lnTo>
                  <a:lnTo>
                    <a:pt x="31470" y="0"/>
                  </a:lnTo>
                  <a:lnTo>
                    <a:pt x="18491" y="0"/>
                  </a:lnTo>
                  <a:lnTo>
                    <a:pt x="18491" y="45720"/>
                  </a:lnTo>
                  <a:lnTo>
                    <a:pt x="18491" y="57150"/>
                  </a:lnTo>
                  <a:lnTo>
                    <a:pt x="126593" y="57150"/>
                  </a:lnTo>
                  <a:lnTo>
                    <a:pt x="126593" y="45720"/>
                  </a:lnTo>
                  <a:close/>
                </a:path>
                <a:path w="144144" h="151129">
                  <a:moveTo>
                    <a:pt x="143662" y="80530"/>
                  </a:moveTo>
                  <a:lnTo>
                    <a:pt x="0" y="80530"/>
                  </a:lnTo>
                  <a:lnTo>
                    <a:pt x="0" y="91376"/>
                  </a:lnTo>
                  <a:lnTo>
                    <a:pt x="38049" y="91376"/>
                  </a:lnTo>
                  <a:lnTo>
                    <a:pt x="38049" y="150583"/>
                  </a:lnTo>
                  <a:lnTo>
                    <a:pt x="50850" y="150583"/>
                  </a:lnTo>
                  <a:lnTo>
                    <a:pt x="50850" y="91376"/>
                  </a:lnTo>
                  <a:lnTo>
                    <a:pt x="92811" y="91376"/>
                  </a:lnTo>
                  <a:lnTo>
                    <a:pt x="92811" y="150583"/>
                  </a:lnTo>
                  <a:lnTo>
                    <a:pt x="105613" y="150583"/>
                  </a:lnTo>
                  <a:lnTo>
                    <a:pt x="105613" y="91376"/>
                  </a:lnTo>
                  <a:lnTo>
                    <a:pt x="143662" y="91376"/>
                  </a:lnTo>
                  <a:lnTo>
                    <a:pt x="143662" y="805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655720" y="3906533"/>
              <a:ext cx="143657" cy="151302"/>
            </a:xfrm>
            <a:prstGeom prst="rect">
              <a:avLst/>
            </a:prstGeom>
          </p:spPr>
        </p:pic>
        <p:grpSp>
          <p:nvGrpSpPr>
            <p:cNvPr id="96" name="object 96"/>
            <p:cNvGrpSpPr/>
            <p:nvPr/>
          </p:nvGrpSpPr>
          <p:grpSpPr>
            <a:xfrm>
              <a:off x="1856752" y="3915067"/>
              <a:ext cx="247015" cy="130175"/>
              <a:chOff x="1856752" y="4113465"/>
              <a:chExt cx="247015" cy="130175"/>
            </a:xfrm>
          </p:grpSpPr>
          <p:pic>
            <p:nvPicPr>
              <p:cNvPr id="97" name="object 97"/>
              <p:cNvPicPr/>
              <p:nvPr/>
            </p:nvPicPr>
            <p:blipFill>
              <a:blip r:embed="rId53" cstate="print"/>
              <a:stretch>
                <a:fillRect/>
              </a:stretch>
            </p:blipFill>
            <p:spPr>
              <a:xfrm>
                <a:off x="1856752" y="4113465"/>
                <a:ext cx="206774" cy="130144"/>
              </a:xfrm>
              <a:prstGeom prst="rect">
                <a:avLst/>
              </a:prstGeom>
            </p:spPr>
          </p:pic>
          <p:sp>
            <p:nvSpPr>
              <p:cNvPr id="98" name="object 98"/>
              <p:cNvSpPr/>
              <p:nvPr/>
            </p:nvSpPr>
            <p:spPr>
              <a:xfrm>
                <a:off x="2088595" y="4113465"/>
                <a:ext cx="1524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130175">
                    <a:moveTo>
                      <a:pt x="14756" y="130144"/>
                    </a:moveTo>
                    <a:lnTo>
                      <a:pt x="0" y="130144"/>
                    </a:lnTo>
                    <a:lnTo>
                      <a:pt x="0" y="0"/>
                    </a:lnTo>
                    <a:lnTo>
                      <a:pt x="14756" y="0"/>
                    </a:lnTo>
                    <a:lnTo>
                      <a:pt x="14756" y="13014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99" name="object 9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184593" y="3899065"/>
              <a:ext cx="1415312" cy="190772"/>
            </a:xfrm>
            <a:prstGeom prst="rect">
              <a:avLst/>
            </a:prstGeom>
          </p:spPr>
        </p:pic>
        <p:grpSp>
          <p:nvGrpSpPr>
            <p:cNvPr id="101" name="object 101"/>
            <p:cNvGrpSpPr/>
            <p:nvPr/>
          </p:nvGrpSpPr>
          <p:grpSpPr>
            <a:xfrm>
              <a:off x="969047" y="4687544"/>
              <a:ext cx="916305" cy="191135"/>
              <a:chOff x="969047" y="4996629"/>
              <a:chExt cx="916305" cy="191135"/>
            </a:xfrm>
          </p:grpSpPr>
          <p:pic>
            <p:nvPicPr>
              <p:cNvPr id="102" name="object 102"/>
              <p:cNvPicPr/>
              <p:nvPr/>
            </p:nvPicPr>
            <p:blipFill>
              <a:blip r:embed="rId55" cstate="print"/>
              <a:stretch>
                <a:fillRect/>
              </a:stretch>
            </p:blipFill>
            <p:spPr>
              <a:xfrm>
                <a:off x="969047" y="5013055"/>
                <a:ext cx="253533" cy="132032"/>
              </a:xfrm>
              <a:prstGeom prst="rect">
                <a:avLst/>
              </a:prstGeom>
            </p:spPr>
          </p:pic>
          <p:pic>
            <p:nvPicPr>
              <p:cNvPr id="103" name="object 103"/>
              <p:cNvPicPr/>
              <p:nvPr/>
            </p:nvPicPr>
            <p:blipFill>
              <a:blip r:embed="rId56" cstate="print"/>
              <a:stretch>
                <a:fillRect/>
              </a:stretch>
            </p:blipFill>
            <p:spPr>
              <a:xfrm>
                <a:off x="1242671" y="5001252"/>
                <a:ext cx="75384" cy="141523"/>
              </a:xfrm>
              <a:prstGeom prst="rect">
                <a:avLst/>
              </a:prstGeom>
            </p:spPr>
          </p:pic>
          <p:pic>
            <p:nvPicPr>
              <p:cNvPr id="104" name="object 104"/>
              <p:cNvPicPr/>
              <p:nvPr/>
            </p:nvPicPr>
            <p:blipFill>
              <a:blip r:embed="rId57" cstate="print"/>
              <a:stretch>
                <a:fillRect/>
              </a:stretch>
            </p:blipFill>
            <p:spPr>
              <a:xfrm>
                <a:off x="1341702" y="5044278"/>
                <a:ext cx="73962" cy="100809"/>
              </a:xfrm>
              <a:prstGeom prst="rect">
                <a:avLst/>
              </a:prstGeom>
            </p:spPr>
          </p:pic>
          <p:pic>
            <p:nvPicPr>
              <p:cNvPr id="105" name="object 105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1445534" y="5044278"/>
                <a:ext cx="75384" cy="98497"/>
              </a:xfrm>
              <a:prstGeom prst="rect">
                <a:avLst/>
              </a:prstGeom>
            </p:spPr>
          </p:pic>
          <p:pic>
            <p:nvPicPr>
              <p:cNvPr id="106" name="object 106"/>
              <p:cNvPicPr/>
              <p:nvPr/>
            </p:nvPicPr>
            <p:blipFill>
              <a:blip r:embed="rId59" cstate="print"/>
              <a:stretch>
                <a:fillRect/>
              </a:stretch>
            </p:blipFill>
            <p:spPr>
              <a:xfrm>
                <a:off x="1543676" y="4996629"/>
                <a:ext cx="341363" cy="190772"/>
              </a:xfrm>
              <a:prstGeom prst="rect">
                <a:avLst/>
              </a:prstGeom>
            </p:spPr>
          </p:pic>
        </p:grpSp>
        <p:grpSp>
          <p:nvGrpSpPr>
            <p:cNvPr id="107" name="object 107"/>
            <p:cNvGrpSpPr/>
            <p:nvPr/>
          </p:nvGrpSpPr>
          <p:grpSpPr>
            <a:xfrm>
              <a:off x="1954884" y="4687722"/>
              <a:ext cx="764540" cy="191135"/>
              <a:chOff x="1954884" y="4996807"/>
              <a:chExt cx="764540" cy="191135"/>
            </a:xfrm>
          </p:grpSpPr>
          <p:pic>
            <p:nvPicPr>
              <p:cNvPr id="108" name="object 108"/>
              <p:cNvPicPr/>
              <p:nvPr/>
            </p:nvPicPr>
            <p:blipFill>
              <a:blip r:embed="rId60" cstate="print"/>
              <a:stretch>
                <a:fillRect/>
              </a:stretch>
            </p:blipFill>
            <p:spPr>
              <a:xfrm>
                <a:off x="1954884" y="5012631"/>
                <a:ext cx="89785" cy="130144"/>
              </a:xfrm>
              <a:prstGeom prst="rect">
                <a:avLst/>
              </a:prstGeom>
            </p:spPr>
          </p:pic>
          <p:pic>
            <p:nvPicPr>
              <p:cNvPr id="109" name="object 109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2064583" y="4996985"/>
                <a:ext cx="497822" cy="190417"/>
              </a:xfrm>
              <a:prstGeom prst="rect">
                <a:avLst/>
              </a:prstGeom>
            </p:spPr>
          </p:pic>
          <p:pic>
            <p:nvPicPr>
              <p:cNvPr id="110" name="object 110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2589430" y="4996807"/>
                <a:ext cx="129433" cy="158769"/>
              </a:xfrm>
              <a:prstGeom prst="rect">
                <a:avLst/>
              </a:prstGeom>
            </p:spPr>
          </p:pic>
        </p:grpSp>
        <p:grpSp>
          <p:nvGrpSpPr>
            <p:cNvPr id="111" name="object 111"/>
            <p:cNvGrpSpPr/>
            <p:nvPr/>
          </p:nvGrpSpPr>
          <p:grpSpPr>
            <a:xfrm>
              <a:off x="2797876" y="4686300"/>
              <a:ext cx="297815" cy="160655"/>
              <a:chOff x="2797876" y="4995385"/>
              <a:chExt cx="297815" cy="160655"/>
            </a:xfrm>
          </p:grpSpPr>
          <p:pic>
            <p:nvPicPr>
              <p:cNvPr id="112" name="object 112"/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2964113" y="4996985"/>
                <a:ext cx="131211" cy="155213"/>
              </a:xfrm>
              <a:prstGeom prst="rect">
                <a:avLst/>
              </a:prstGeom>
            </p:spPr>
          </p:pic>
          <p:pic>
            <p:nvPicPr>
              <p:cNvPr id="113" name="object 113"/>
              <p:cNvPicPr/>
              <p:nvPr/>
            </p:nvPicPr>
            <p:blipFill>
              <a:blip r:embed="rId62" cstate="print"/>
              <a:stretch>
                <a:fillRect/>
              </a:stretch>
            </p:blipFill>
            <p:spPr>
              <a:xfrm>
                <a:off x="2797876" y="4995385"/>
                <a:ext cx="147035" cy="160369"/>
              </a:xfrm>
              <a:prstGeom prst="rect">
                <a:avLst/>
              </a:prstGeom>
            </p:spPr>
          </p:pic>
        </p:grpSp>
        <p:grpSp>
          <p:nvGrpSpPr>
            <p:cNvPr id="114" name="object 114"/>
            <p:cNvGrpSpPr/>
            <p:nvPr/>
          </p:nvGrpSpPr>
          <p:grpSpPr>
            <a:xfrm>
              <a:off x="3172729" y="4687722"/>
              <a:ext cx="303530" cy="157480"/>
              <a:chOff x="3172729" y="4996807"/>
              <a:chExt cx="303530" cy="157480"/>
            </a:xfrm>
          </p:grpSpPr>
          <p:pic>
            <p:nvPicPr>
              <p:cNvPr id="115" name="object 115"/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3172729" y="4996807"/>
                <a:ext cx="133700" cy="156991"/>
              </a:xfrm>
              <a:prstGeom prst="rect">
                <a:avLst/>
              </a:prstGeom>
            </p:spPr>
          </p:pic>
          <p:pic>
            <p:nvPicPr>
              <p:cNvPr id="116" name="object 116"/>
              <p:cNvPicPr/>
              <p:nvPr/>
            </p:nvPicPr>
            <p:blipFill>
              <a:blip r:embed="rId64" cstate="print"/>
              <a:stretch>
                <a:fillRect/>
              </a:stretch>
            </p:blipFill>
            <p:spPr>
              <a:xfrm>
                <a:off x="3331498" y="5007119"/>
                <a:ext cx="144546" cy="127833"/>
              </a:xfrm>
              <a:prstGeom prst="rect">
                <a:avLst/>
              </a:prstGeom>
            </p:spPr>
          </p:pic>
        </p:grpSp>
        <p:grpSp>
          <p:nvGrpSpPr>
            <p:cNvPr id="117" name="object 117"/>
            <p:cNvGrpSpPr/>
            <p:nvPr/>
          </p:nvGrpSpPr>
          <p:grpSpPr>
            <a:xfrm>
              <a:off x="963179" y="5043151"/>
              <a:ext cx="295275" cy="159385"/>
              <a:chOff x="963179" y="5352236"/>
              <a:chExt cx="295275" cy="159385"/>
            </a:xfrm>
          </p:grpSpPr>
          <p:pic>
            <p:nvPicPr>
              <p:cNvPr id="118" name="object 118"/>
              <p:cNvPicPr/>
              <p:nvPr/>
            </p:nvPicPr>
            <p:blipFill>
              <a:blip r:embed="rId65" cstate="print"/>
              <a:stretch>
                <a:fillRect/>
              </a:stretch>
            </p:blipFill>
            <p:spPr>
              <a:xfrm>
                <a:off x="1132261" y="5352236"/>
                <a:ext cx="125877" cy="156814"/>
              </a:xfrm>
              <a:prstGeom prst="rect">
                <a:avLst/>
              </a:prstGeom>
            </p:spPr>
          </p:pic>
          <p:pic>
            <p:nvPicPr>
              <p:cNvPr id="119" name="object 119"/>
              <p:cNvPicPr/>
              <p:nvPr/>
            </p:nvPicPr>
            <p:blipFill>
              <a:blip r:embed="rId66" cstate="print"/>
              <a:stretch>
                <a:fillRect/>
              </a:stretch>
            </p:blipFill>
            <p:spPr>
              <a:xfrm>
                <a:off x="963179" y="5352413"/>
                <a:ext cx="145790" cy="158947"/>
              </a:xfrm>
              <a:prstGeom prst="rect">
                <a:avLst/>
              </a:prstGeom>
            </p:spPr>
          </p:pic>
        </p:grpSp>
        <p:pic>
          <p:nvPicPr>
            <p:cNvPr id="120" name="object 12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331311" y="5043151"/>
              <a:ext cx="130322" cy="159303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659059" y="5043506"/>
              <a:ext cx="13335" cy="29845"/>
            </a:xfrm>
            <a:custGeom>
              <a:avLst/>
              <a:gdLst/>
              <a:ahLst/>
              <a:cxnLst/>
              <a:rect l="l" t="t" r="r" b="b"/>
              <a:pathLst>
                <a:path w="13335" h="29845">
                  <a:moveTo>
                    <a:pt x="12978" y="29335"/>
                  </a:moveTo>
                  <a:lnTo>
                    <a:pt x="0" y="29335"/>
                  </a:lnTo>
                  <a:lnTo>
                    <a:pt x="0" y="0"/>
                  </a:lnTo>
                  <a:lnTo>
                    <a:pt x="12978" y="0"/>
                  </a:lnTo>
                  <a:lnTo>
                    <a:pt x="12978" y="293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22" name="object 122"/>
            <p:cNvGrpSpPr/>
            <p:nvPr/>
          </p:nvGrpSpPr>
          <p:grpSpPr>
            <a:xfrm>
              <a:off x="1549716" y="5043328"/>
              <a:ext cx="344805" cy="158750"/>
              <a:chOff x="1549716" y="5352413"/>
              <a:chExt cx="344805" cy="158750"/>
            </a:xfrm>
          </p:grpSpPr>
          <p:sp>
            <p:nvSpPr>
              <p:cNvPr id="123" name="object 123"/>
              <p:cNvSpPr/>
              <p:nvPr/>
            </p:nvSpPr>
            <p:spPr>
              <a:xfrm>
                <a:off x="1549704" y="5362308"/>
                <a:ext cx="126364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126364" h="146050">
                    <a:moveTo>
                      <a:pt x="122326" y="64782"/>
                    </a:moveTo>
                    <a:lnTo>
                      <a:pt x="109347" y="64782"/>
                    </a:lnTo>
                    <a:lnTo>
                      <a:pt x="109347" y="107810"/>
                    </a:lnTo>
                    <a:lnTo>
                      <a:pt x="122326" y="107810"/>
                    </a:lnTo>
                    <a:lnTo>
                      <a:pt x="122326" y="64782"/>
                    </a:lnTo>
                    <a:close/>
                  </a:path>
                  <a:path w="126364" h="146050">
                    <a:moveTo>
                      <a:pt x="122326" y="19050"/>
                    </a:moveTo>
                    <a:lnTo>
                      <a:pt x="109347" y="19050"/>
                    </a:lnTo>
                    <a:lnTo>
                      <a:pt x="109347" y="30480"/>
                    </a:lnTo>
                    <a:lnTo>
                      <a:pt x="109347" y="53340"/>
                    </a:lnTo>
                    <a:lnTo>
                      <a:pt x="70942" y="53340"/>
                    </a:lnTo>
                    <a:lnTo>
                      <a:pt x="70942" y="39370"/>
                    </a:lnTo>
                    <a:lnTo>
                      <a:pt x="70942" y="30480"/>
                    </a:lnTo>
                    <a:lnTo>
                      <a:pt x="109347" y="30480"/>
                    </a:lnTo>
                    <a:lnTo>
                      <a:pt x="109347" y="19050"/>
                    </a:lnTo>
                    <a:lnTo>
                      <a:pt x="70942" y="19050"/>
                    </a:lnTo>
                    <a:lnTo>
                      <a:pt x="70942" y="0"/>
                    </a:lnTo>
                    <a:lnTo>
                      <a:pt x="58318" y="0"/>
                    </a:lnTo>
                    <a:lnTo>
                      <a:pt x="58318" y="19050"/>
                    </a:lnTo>
                    <a:lnTo>
                      <a:pt x="58318" y="29210"/>
                    </a:lnTo>
                    <a:lnTo>
                      <a:pt x="58318" y="39370"/>
                    </a:lnTo>
                    <a:lnTo>
                      <a:pt x="58318" y="53340"/>
                    </a:lnTo>
                    <a:lnTo>
                      <a:pt x="58318" y="64770"/>
                    </a:lnTo>
                    <a:lnTo>
                      <a:pt x="58318" y="69850"/>
                    </a:lnTo>
                    <a:lnTo>
                      <a:pt x="12801" y="69850"/>
                    </a:lnTo>
                    <a:lnTo>
                      <a:pt x="12801" y="39370"/>
                    </a:lnTo>
                    <a:lnTo>
                      <a:pt x="58318" y="39370"/>
                    </a:lnTo>
                    <a:lnTo>
                      <a:pt x="58318" y="29210"/>
                    </a:lnTo>
                    <a:lnTo>
                      <a:pt x="12801" y="29210"/>
                    </a:lnTo>
                    <a:lnTo>
                      <a:pt x="12801" y="0"/>
                    </a:lnTo>
                    <a:lnTo>
                      <a:pt x="0" y="0"/>
                    </a:lnTo>
                    <a:lnTo>
                      <a:pt x="0" y="80010"/>
                    </a:lnTo>
                    <a:lnTo>
                      <a:pt x="70942" y="80010"/>
                    </a:lnTo>
                    <a:lnTo>
                      <a:pt x="70942" y="69850"/>
                    </a:lnTo>
                    <a:lnTo>
                      <a:pt x="70942" y="64770"/>
                    </a:lnTo>
                    <a:lnTo>
                      <a:pt x="122326" y="64770"/>
                    </a:lnTo>
                    <a:lnTo>
                      <a:pt x="122326" y="29210"/>
                    </a:lnTo>
                    <a:lnTo>
                      <a:pt x="122326" y="19050"/>
                    </a:lnTo>
                    <a:close/>
                  </a:path>
                  <a:path w="126364" h="146050">
                    <a:moveTo>
                      <a:pt x="126238" y="134620"/>
                    </a:moveTo>
                    <a:lnTo>
                      <a:pt x="33604" y="134620"/>
                    </a:lnTo>
                    <a:lnTo>
                      <a:pt x="33604" y="96520"/>
                    </a:lnTo>
                    <a:lnTo>
                      <a:pt x="20624" y="96520"/>
                    </a:lnTo>
                    <a:lnTo>
                      <a:pt x="20624" y="134620"/>
                    </a:lnTo>
                    <a:lnTo>
                      <a:pt x="20624" y="146050"/>
                    </a:lnTo>
                    <a:lnTo>
                      <a:pt x="126238" y="146050"/>
                    </a:lnTo>
                    <a:lnTo>
                      <a:pt x="126238" y="13462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4" name="object 124"/>
              <p:cNvPicPr/>
              <p:nvPr/>
            </p:nvPicPr>
            <p:blipFill>
              <a:blip r:embed="rId68" cstate="print"/>
              <a:stretch>
                <a:fillRect/>
              </a:stretch>
            </p:blipFill>
            <p:spPr>
              <a:xfrm>
                <a:off x="1705819" y="5352413"/>
                <a:ext cx="128722" cy="158236"/>
              </a:xfrm>
              <a:prstGeom prst="rect">
                <a:avLst/>
              </a:prstGeom>
            </p:spPr>
          </p:pic>
          <p:sp>
            <p:nvSpPr>
              <p:cNvPr id="125" name="object 125"/>
              <p:cNvSpPr/>
              <p:nvPr/>
            </p:nvSpPr>
            <p:spPr>
              <a:xfrm>
                <a:off x="1872589" y="5365570"/>
                <a:ext cx="22225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w="22225" h="135254">
                    <a:moveTo>
                      <a:pt x="15823" y="94408"/>
                    </a:moveTo>
                    <a:lnTo>
                      <a:pt x="5867" y="94408"/>
                    </a:lnTo>
                    <a:lnTo>
                      <a:pt x="3911" y="17423"/>
                    </a:lnTo>
                    <a:lnTo>
                      <a:pt x="3555" y="0"/>
                    </a:lnTo>
                    <a:lnTo>
                      <a:pt x="18134" y="0"/>
                    </a:lnTo>
                    <a:lnTo>
                      <a:pt x="17779" y="17423"/>
                    </a:lnTo>
                    <a:lnTo>
                      <a:pt x="15823" y="94408"/>
                    </a:lnTo>
                    <a:close/>
                  </a:path>
                  <a:path w="22225" h="135254">
                    <a:moveTo>
                      <a:pt x="16712" y="135123"/>
                    </a:moveTo>
                    <a:lnTo>
                      <a:pt x="4978" y="135123"/>
                    </a:lnTo>
                    <a:lnTo>
                      <a:pt x="0" y="130500"/>
                    </a:lnTo>
                    <a:lnTo>
                      <a:pt x="0" y="116632"/>
                    </a:lnTo>
                    <a:lnTo>
                      <a:pt x="4978" y="112010"/>
                    </a:lnTo>
                    <a:lnTo>
                      <a:pt x="16712" y="112010"/>
                    </a:lnTo>
                    <a:lnTo>
                      <a:pt x="21868" y="116632"/>
                    </a:lnTo>
                    <a:lnTo>
                      <a:pt x="21868" y="130500"/>
                    </a:lnTo>
                    <a:lnTo>
                      <a:pt x="16712" y="13512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6" name="object 126"/>
            <p:cNvGrpSpPr/>
            <p:nvPr/>
          </p:nvGrpSpPr>
          <p:grpSpPr>
            <a:xfrm>
              <a:off x="1974068" y="5043151"/>
              <a:ext cx="1443990" cy="191135"/>
              <a:chOff x="1974068" y="5352236"/>
              <a:chExt cx="1443990" cy="191135"/>
            </a:xfrm>
          </p:grpSpPr>
          <p:pic>
            <p:nvPicPr>
              <p:cNvPr id="127" name="object 127"/>
              <p:cNvPicPr/>
              <p:nvPr/>
            </p:nvPicPr>
            <p:blipFill>
              <a:blip r:embed="rId69" cstate="print"/>
              <a:stretch>
                <a:fillRect/>
              </a:stretch>
            </p:blipFill>
            <p:spPr>
              <a:xfrm>
                <a:off x="1974068" y="5353302"/>
                <a:ext cx="305982" cy="179927"/>
              </a:xfrm>
              <a:prstGeom prst="rect">
                <a:avLst/>
              </a:prstGeom>
            </p:spPr>
          </p:pic>
          <p:pic>
            <p:nvPicPr>
              <p:cNvPr id="128" name="object 128"/>
              <p:cNvPicPr/>
              <p:nvPr/>
            </p:nvPicPr>
            <p:blipFill>
              <a:blip r:embed="rId56" cstate="print"/>
              <a:stretch>
                <a:fillRect/>
              </a:stretch>
            </p:blipFill>
            <p:spPr>
              <a:xfrm>
                <a:off x="2300141" y="5356858"/>
                <a:ext cx="75384" cy="141523"/>
              </a:xfrm>
              <a:prstGeom prst="rect">
                <a:avLst/>
              </a:prstGeom>
            </p:spPr>
          </p:pic>
          <p:pic>
            <p:nvPicPr>
              <p:cNvPr id="129" name="object 129"/>
              <p:cNvPicPr/>
              <p:nvPr/>
            </p:nvPicPr>
            <p:blipFill>
              <a:blip r:embed="rId57" cstate="print"/>
              <a:stretch>
                <a:fillRect/>
              </a:stretch>
            </p:blipFill>
            <p:spPr>
              <a:xfrm>
                <a:off x="2399172" y="5399884"/>
                <a:ext cx="73962" cy="100809"/>
              </a:xfrm>
              <a:prstGeom prst="rect">
                <a:avLst/>
              </a:prstGeom>
            </p:spPr>
          </p:pic>
          <p:pic>
            <p:nvPicPr>
              <p:cNvPr id="130" name="object 130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2503004" y="5399884"/>
                <a:ext cx="75384" cy="98497"/>
              </a:xfrm>
              <a:prstGeom prst="rect">
                <a:avLst/>
              </a:prstGeom>
            </p:spPr>
          </p:pic>
          <p:pic>
            <p:nvPicPr>
              <p:cNvPr id="131" name="object 131"/>
              <p:cNvPicPr/>
              <p:nvPr/>
            </p:nvPicPr>
            <p:blipFill>
              <a:blip r:embed="rId70" cstate="print"/>
              <a:stretch>
                <a:fillRect/>
              </a:stretch>
            </p:blipFill>
            <p:spPr>
              <a:xfrm>
                <a:off x="2601146" y="5352236"/>
                <a:ext cx="478798" cy="190772"/>
              </a:xfrm>
              <a:prstGeom prst="rect">
                <a:avLst/>
              </a:prstGeom>
            </p:spPr>
          </p:pic>
          <p:pic>
            <p:nvPicPr>
              <p:cNvPr id="132" name="object 132"/>
              <p:cNvPicPr/>
              <p:nvPr/>
            </p:nvPicPr>
            <p:blipFill>
              <a:blip r:embed="rId71" cstate="print"/>
              <a:stretch>
                <a:fillRect/>
              </a:stretch>
            </p:blipFill>
            <p:spPr>
              <a:xfrm>
                <a:off x="3116392" y="5352236"/>
                <a:ext cx="129611" cy="158947"/>
              </a:xfrm>
              <a:prstGeom prst="rect">
                <a:avLst/>
              </a:prstGeom>
            </p:spPr>
          </p:pic>
          <p:pic>
            <p:nvPicPr>
              <p:cNvPr id="133" name="object 133"/>
              <p:cNvPicPr/>
              <p:nvPr/>
            </p:nvPicPr>
            <p:blipFill>
              <a:blip r:embed="rId72" cstate="print"/>
              <a:stretch>
                <a:fillRect/>
              </a:stretch>
            </p:blipFill>
            <p:spPr>
              <a:xfrm>
                <a:off x="3273206" y="5363259"/>
                <a:ext cx="144368" cy="127122"/>
              </a:xfrm>
              <a:prstGeom prst="rect">
                <a:avLst/>
              </a:prstGeom>
            </p:spPr>
          </p:pic>
        </p:grpSp>
        <p:grpSp>
          <p:nvGrpSpPr>
            <p:cNvPr id="134" name="object 134"/>
            <p:cNvGrpSpPr/>
            <p:nvPr/>
          </p:nvGrpSpPr>
          <p:grpSpPr>
            <a:xfrm>
              <a:off x="3482831" y="5043328"/>
              <a:ext cx="356235" cy="180975"/>
              <a:chOff x="3482831" y="5352413"/>
              <a:chExt cx="356235" cy="180975"/>
            </a:xfrm>
          </p:grpSpPr>
          <p:pic>
            <p:nvPicPr>
              <p:cNvPr id="135" name="object 135"/>
              <p:cNvPicPr/>
              <p:nvPr/>
            </p:nvPicPr>
            <p:blipFill>
              <a:blip r:embed="rId73" cstate="print"/>
              <a:stretch>
                <a:fillRect/>
              </a:stretch>
            </p:blipFill>
            <p:spPr>
              <a:xfrm>
                <a:off x="3482831" y="5352591"/>
                <a:ext cx="134056" cy="155213"/>
              </a:xfrm>
              <a:prstGeom prst="rect">
                <a:avLst/>
              </a:prstGeom>
            </p:spPr>
          </p:pic>
          <p:pic>
            <p:nvPicPr>
              <p:cNvPr id="136" name="object 136"/>
              <p:cNvPicPr/>
              <p:nvPr/>
            </p:nvPicPr>
            <p:blipFill>
              <a:blip r:embed="rId74" cstate="print"/>
              <a:stretch>
                <a:fillRect/>
              </a:stretch>
            </p:blipFill>
            <p:spPr>
              <a:xfrm>
                <a:off x="3651379" y="5352413"/>
                <a:ext cx="126766" cy="158947"/>
              </a:xfrm>
              <a:prstGeom prst="rect">
                <a:avLst/>
              </a:prstGeom>
            </p:spPr>
          </p:pic>
          <p:sp>
            <p:nvSpPr>
              <p:cNvPr id="137" name="object 137"/>
              <p:cNvSpPr/>
              <p:nvPr/>
            </p:nvSpPr>
            <p:spPr>
              <a:xfrm>
                <a:off x="3803749" y="5353302"/>
                <a:ext cx="35560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35560" h="180339">
                    <a:moveTo>
                      <a:pt x="8889" y="179927"/>
                    </a:moveTo>
                    <a:lnTo>
                      <a:pt x="0" y="175660"/>
                    </a:lnTo>
                    <a:lnTo>
                      <a:pt x="10034" y="155894"/>
                    </a:lnTo>
                    <a:lnTo>
                      <a:pt x="17201" y="134745"/>
                    </a:lnTo>
                    <a:lnTo>
                      <a:pt x="21501" y="112629"/>
                    </a:lnTo>
                    <a:lnTo>
                      <a:pt x="22935" y="89963"/>
                    </a:lnTo>
                    <a:lnTo>
                      <a:pt x="21501" y="67297"/>
                    </a:lnTo>
                    <a:lnTo>
                      <a:pt x="17201" y="45181"/>
                    </a:lnTo>
                    <a:lnTo>
                      <a:pt x="10034" y="24032"/>
                    </a:lnTo>
                    <a:lnTo>
                      <a:pt x="0" y="4267"/>
                    </a:lnTo>
                    <a:lnTo>
                      <a:pt x="8889" y="0"/>
                    </a:lnTo>
                    <a:lnTo>
                      <a:pt x="19873" y="20332"/>
                    </a:lnTo>
                    <a:lnTo>
                      <a:pt x="28091" y="41848"/>
                    </a:lnTo>
                    <a:lnTo>
                      <a:pt x="33241" y="64930"/>
                    </a:lnTo>
                    <a:lnTo>
                      <a:pt x="35025" y="89963"/>
                    </a:lnTo>
                    <a:lnTo>
                      <a:pt x="33241" y="115071"/>
                    </a:lnTo>
                    <a:lnTo>
                      <a:pt x="28091" y="138145"/>
                    </a:lnTo>
                    <a:lnTo>
                      <a:pt x="19873" y="159619"/>
                    </a:lnTo>
                    <a:lnTo>
                      <a:pt x="8889" y="17992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50" name="object 15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960513" y="5873130"/>
              <a:ext cx="457818" cy="159475"/>
            </a:xfrm>
            <a:prstGeom prst="rect">
              <a:avLst/>
            </a:prstGeom>
          </p:spPr>
        </p:pic>
        <p:sp>
          <p:nvSpPr>
            <p:cNvPr id="151" name="object 151"/>
            <p:cNvSpPr/>
            <p:nvPr/>
          </p:nvSpPr>
          <p:spPr>
            <a:xfrm>
              <a:off x="1445882" y="5881487"/>
              <a:ext cx="144145" cy="147320"/>
            </a:xfrm>
            <a:custGeom>
              <a:avLst/>
              <a:gdLst/>
              <a:ahLst/>
              <a:cxnLst/>
              <a:rect l="l" t="t" r="r" b="b"/>
              <a:pathLst>
                <a:path w="144144" h="147320">
                  <a:moveTo>
                    <a:pt x="127127" y="44450"/>
                  </a:moveTo>
                  <a:lnTo>
                    <a:pt x="31292" y="44450"/>
                  </a:lnTo>
                  <a:lnTo>
                    <a:pt x="31292" y="10160"/>
                  </a:lnTo>
                  <a:lnTo>
                    <a:pt x="125704" y="10160"/>
                  </a:lnTo>
                  <a:lnTo>
                    <a:pt x="125704" y="0"/>
                  </a:lnTo>
                  <a:lnTo>
                    <a:pt x="18313" y="0"/>
                  </a:lnTo>
                  <a:lnTo>
                    <a:pt x="18313" y="10160"/>
                  </a:lnTo>
                  <a:lnTo>
                    <a:pt x="18313" y="44450"/>
                  </a:lnTo>
                  <a:lnTo>
                    <a:pt x="18313" y="55880"/>
                  </a:lnTo>
                  <a:lnTo>
                    <a:pt x="127127" y="55880"/>
                  </a:lnTo>
                  <a:lnTo>
                    <a:pt x="127127" y="44450"/>
                  </a:lnTo>
                  <a:close/>
                </a:path>
                <a:path w="144144" h="147320">
                  <a:moveTo>
                    <a:pt x="128549" y="135890"/>
                  </a:moveTo>
                  <a:lnTo>
                    <a:pt x="31470" y="135890"/>
                  </a:lnTo>
                  <a:lnTo>
                    <a:pt x="31470" y="102870"/>
                  </a:lnTo>
                  <a:lnTo>
                    <a:pt x="18491" y="102870"/>
                  </a:lnTo>
                  <a:lnTo>
                    <a:pt x="18491" y="135890"/>
                  </a:lnTo>
                  <a:lnTo>
                    <a:pt x="18491" y="147320"/>
                  </a:lnTo>
                  <a:lnTo>
                    <a:pt x="128549" y="147320"/>
                  </a:lnTo>
                  <a:lnTo>
                    <a:pt x="128549" y="135890"/>
                  </a:lnTo>
                  <a:close/>
                </a:path>
                <a:path w="144144" h="147320">
                  <a:moveTo>
                    <a:pt x="143662" y="73253"/>
                  </a:moveTo>
                  <a:lnTo>
                    <a:pt x="0" y="73253"/>
                  </a:lnTo>
                  <a:lnTo>
                    <a:pt x="0" y="84099"/>
                  </a:lnTo>
                  <a:lnTo>
                    <a:pt x="67030" y="84099"/>
                  </a:lnTo>
                  <a:lnTo>
                    <a:pt x="67030" y="116281"/>
                  </a:lnTo>
                  <a:lnTo>
                    <a:pt x="80010" y="116281"/>
                  </a:lnTo>
                  <a:lnTo>
                    <a:pt x="80010" y="84099"/>
                  </a:lnTo>
                  <a:lnTo>
                    <a:pt x="143662" y="84099"/>
                  </a:lnTo>
                  <a:lnTo>
                    <a:pt x="143662" y="732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52" name="object 152"/>
            <p:cNvGrpSpPr/>
            <p:nvPr/>
          </p:nvGrpSpPr>
          <p:grpSpPr>
            <a:xfrm>
              <a:off x="1646831" y="5889132"/>
              <a:ext cx="247015" cy="130175"/>
              <a:chOff x="1646831" y="6263703"/>
              <a:chExt cx="247015" cy="130175"/>
            </a:xfrm>
          </p:grpSpPr>
          <p:pic>
            <p:nvPicPr>
              <p:cNvPr id="153" name="object 153"/>
              <p:cNvPicPr/>
              <p:nvPr/>
            </p:nvPicPr>
            <p:blipFill>
              <a:blip r:embed="rId76" cstate="print"/>
              <a:stretch>
                <a:fillRect/>
              </a:stretch>
            </p:blipFill>
            <p:spPr>
              <a:xfrm>
                <a:off x="1646831" y="6263703"/>
                <a:ext cx="206774" cy="130144"/>
              </a:xfrm>
              <a:prstGeom prst="rect">
                <a:avLst/>
              </a:prstGeom>
            </p:spPr>
          </p:pic>
          <p:sp>
            <p:nvSpPr>
              <p:cNvPr id="154" name="object 154"/>
              <p:cNvSpPr/>
              <p:nvPr/>
            </p:nvSpPr>
            <p:spPr>
              <a:xfrm>
                <a:off x="1878674" y="6263703"/>
                <a:ext cx="1524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130175">
                    <a:moveTo>
                      <a:pt x="14756" y="130144"/>
                    </a:moveTo>
                    <a:lnTo>
                      <a:pt x="0" y="130144"/>
                    </a:lnTo>
                    <a:lnTo>
                      <a:pt x="0" y="0"/>
                    </a:lnTo>
                    <a:lnTo>
                      <a:pt x="14756" y="0"/>
                    </a:lnTo>
                    <a:lnTo>
                      <a:pt x="14756" y="13014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55" name="object 155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975916" y="5873130"/>
              <a:ext cx="435950" cy="188105"/>
            </a:xfrm>
            <a:prstGeom prst="rect">
              <a:avLst/>
            </a:prstGeom>
          </p:spPr>
        </p:pic>
        <p:grpSp>
          <p:nvGrpSpPr>
            <p:cNvPr id="156" name="object 156"/>
            <p:cNvGrpSpPr/>
            <p:nvPr/>
          </p:nvGrpSpPr>
          <p:grpSpPr>
            <a:xfrm>
              <a:off x="2465495" y="5889132"/>
              <a:ext cx="247015" cy="130175"/>
              <a:chOff x="2465495" y="6263703"/>
              <a:chExt cx="247015" cy="130175"/>
            </a:xfrm>
          </p:grpSpPr>
          <p:pic>
            <p:nvPicPr>
              <p:cNvPr id="157" name="object 157"/>
              <p:cNvPicPr/>
              <p:nvPr/>
            </p:nvPicPr>
            <p:blipFill>
              <a:blip r:embed="rId76" cstate="print"/>
              <a:stretch>
                <a:fillRect/>
              </a:stretch>
            </p:blipFill>
            <p:spPr>
              <a:xfrm>
                <a:off x="2465495" y="6263703"/>
                <a:ext cx="206774" cy="130144"/>
              </a:xfrm>
              <a:prstGeom prst="rect">
                <a:avLst/>
              </a:prstGeom>
            </p:spPr>
          </p:pic>
          <p:sp>
            <p:nvSpPr>
              <p:cNvPr id="158" name="object 158"/>
              <p:cNvSpPr/>
              <p:nvPr/>
            </p:nvSpPr>
            <p:spPr>
              <a:xfrm>
                <a:off x="2697338" y="6263703"/>
                <a:ext cx="1524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130175">
                    <a:moveTo>
                      <a:pt x="14756" y="130144"/>
                    </a:moveTo>
                    <a:lnTo>
                      <a:pt x="0" y="130144"/>
                    </a:lnTo>
                    <a:lnTo>
                      <a:pt x="0" y="0"/>
                    </a:lnTo>
                    <a:lnTo>
                      <a:pt x="14756" y="0"/>
                    </a:lnTo>
                    <a:lnTo>
                      <a:pt x="14756" y="13014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59" name="object 159"/>
            <p:cNvGrpSpPr/>
            <p:nvPr/>
          </p:nvGrpSpPr>
          <p:grpSpPr>
            <a:xfrm>
              <a:off x="2784969" y="5886820"/>
              <a:ext cx="542290" cy="165735"/>
              <a:chOff x="2784969" y="6261391"/>
              <a:chExt cx="542290" cy="165735"/>
            </a:xfrm>
          </p:grpSpPr>
          <p:pic>
            <p:nvPicPr>
              <p:cNvPr id="160" name="object 160"/>
              <p:cNvPicPr/>
              <p:nvPr/>
            </p:nvPicPr>
            <p:blipFill>
              <a:blip r:embed="rId78" cstate="print"/>
              <a:stretch>
                <a:fillRect/>
              </a:stretch>
            </p:blipFill>
            <p:spPr>
              <a:xfrm>
                <a:off x="2784969" y="6261391"/>
                <a:ext cx="275757" cy="134767"/>
              </a:xfrm>
              <a:prstGeom prst="rect">
                <a:avLst/>
              </a:prstGeom>
            </p:spPr>
          </p:pic>
          <p:pic>
            <p:nvPicPr>
              <p:cNvPr id="161" name="object 161"/>
              <p:cNvPicPr/>
              <p:nvPr/>
            </p:nvPicPr>
            <p:blipFill>
              <a:blip r:embed="rId79" cstate="print"/>
              <a:stretch>
                <a:fillRect/>
              </a:stretch>
            </p:blipFill>
            <p:spPr>
              <a:xfrm>
                <a:off x="3080818" y="6270637"/>
                <a:ext cx="246066" cy="156102"/>
              </a:xfrm>
              <a:prstGeom prst="rect">
                <a:avLst/>
              </a:prstGeom>
            </p:spPr>
          </p:pic>
        </p:grpSp>
        <p:grpSp>
          <p:nvGrpSpPr>
            <p:cNvPr id="162" name="object 162"/>
            <p:cNvGrpSpPr/>
            <p:nvPr/>
          </p:nvGrpSpPr>
          <p:grpSpPr>
            <a:xfrm>
              <a:off x="969047" y="6228895"/>
              <a:ext cx="1203960" cy="187325"/>
              <a:chOff x="969047" y="6603466"/>
              <a:chExt cx="1203960" cy="187325"/>
            </a:xfrm>
          </p:grpSpPr>
          <p:pic>
            <p:nvPicPr>
              <p:cNvPr id="163" name="object 163"/>
              <p:cNvPicPr/>
              <p:nvPr/>
            </p:nvPicPr>
            <p:blipFill>
              <a:blip r:embed="rId80" cstate="print"/>
              <a:stretch>
                <a:fillRect/>
              </a:stretch>
            </p:blipFill>
            <p:spPr>
              <a:xfrm>
                <a:off x="969047" y="6619290"/>
                <a:ext cx="345275" cy="132456"/>
              </a:xfrm>
              <a:prstGeom prst="rect">
                <a:avLst/>
              </a:prstGeom>
            </p:spPr>
          </p:pic>
          <p:pic>
            <p:nvPicPr>
              <p:cNvPr id="164" name="object 164"/>
              <p:cNvPicPr/>
              <p:nvPr/>
            </p:nvPicPr>
            <p:blipFill>
              <a:blip r:embed="rId81" cstate="print"/>
              <a:stretch>
                <a:fillRect/>
              </a:stretch>
            </p:blipFill>
            <p:spPr>
              <a:xfrm>
                <a:off x="1336013" y="6650937"/>
                <a:ext cx="83029" cy="139745"/>
              </a:xfrm>
              <a:prstGeom prst="rect">
                <a:avLst/>
              </a:prstGeom>
            </p:spPr>
          </p:pic>
          <p:pic>
            <p:nvPicPr>
              <p:cNvPr id="165" name="object 165"/>
              <p:cNvPicPr/>
              <p:nvPr/>
            </p:nvPicPr>
            <p:blipFill>
              <a:blip r:embed="rId56" cstate="print"/>
              <a:stretch>
                <a:fillRect/>
              </a:stretch>
            </p:blipFill>
            <p:spPr>
              <a:xfrm>
                <a:off x="1443578" y="6607911"/>
                <a:ext cx="75384" cy="141523"/>
              </a:xfrm>
              <a:prstGeom prst="rect">
                <a:avLst/>
              </a:prstGeom>
            </p:spPr>
          </p:pic>
          <p:sp>
            <p:nvSpPr>
              <p:cNvPr id="166" name="object 166"/>
              <p:cNvSpPr/>
              <p:nvPr/>
            </p:nvSpPr>
            <p:spPr>
              <a:xfrm>
                <a:off x="1548828" y="6603478"/>
                <a:ext cx="624205" cy="159385"/>
              </a:xfrm>
              <a:custGeom>
                <a:avLst/>
                <a:gdLst/>
                <a:ahLst/>
                <a:cxnLst/>
                <a:rect l="l" t="t" r="r" b="b"/>
                <a:pathLst>
                  <a:path w="624205" h="159384">
                    <a:moveTo>
                      <a:pt x="51028" y="49593"/>
                    </a:moveTo>
                    <a:lnTo>
                      <a:pt x="47828" y="47993"/>
                    </a:lnTo>
                    <a:lnTo>
                      <a:pt x="44983" y="47459"/>
                    </a:lnTo>
                    <a:lnTo>
                      <a:pt x="40894" y="47459"/>
                    </a:lnTo>
                    <a:lnTo>
                      <a:pt x="32994" y="48907"/>
                    </a:lnTo>
                    <a:lnTo>
                      <a:pt x="25692" y="52971"/>
                    </a:lnTo>
                    <a:lnTo>
                      <a:pt x="19189" y="59321"/>
                    </a:lnTo>
                    <a:lnTo>
                      <a:pt x="13690" y="67551"/>
                    </a:lnTo>
                    <a:lnTo>
                      <a:pt x="13157" y="67551"/>
                    </a:lnTo>
                    <a:lnTo>
                      <a:pt x="11734" y="49949"/>
                    </a:lnTo>
                    <a:lnTo>
                      <a:pt x="0" y="49949"/>
                    </a:lnTo>
                    <a:lnTo>
                      <a:pt x="0" y="145961"/>
                    </a:lnTo>
                    <a:lnTo>
                      <a:pt x="14401" y="145961"/>
                    </a:lnTo>
                    <a:lnTo>
                      <a:pt x="14401" y="83375"/>
                    </a:lnTo>
                    <a:lnTo>
                      <a:pt x="19888" y="72771"/>
                    </a:lnTo>
                    <a:lnTo>
                      <a:pt x="26149" y="65735"/>
                    </a:lnTo>
                    <a:lnTo>
                      <a:pt x="32727" y="61823"/>
                    </a:lnTo>
                    <a:lnTo>
                      <a:pt x="39116" y="60617"/>
                    </a:lnTo>
                    <a:lnTo>
                      <a:pt x="42849" y="60617"/>
                    </a:lnTo>
                    <a:lnTo>
                      <a:pt x="44983" y="61150"/>
                    </a:lnTo>
                    <a:lnTo>
                      <a:pt x="48183" y="62217"/>
                    </a:lnTo>
                    <a:lnTo>
                      <a:pt x="51028" y="49593"/>
                    </a:lnTo>
                    <a:close/>
                  </a:path>
                  <a:path w="624205" h="159384">
                    <a:moveTo>
                      <a:pt x="133337" y="95110"/>
                    </a:moveTo>
                    <a:lnTo>
                      <a:pt x="133223" y="85331"/>
                    </a:lnTo>
                    <a:lnTo>
                      <a:pt x="131533" y="70561"/>
                    </a:lnTo>
                    <a:lnTo>
                      <a:pt x="126403" y="59550"/>
                    </a:lnTo>
                    <a:lnTo>
                      <a:pt x="125806" y="58267"/>
                    </a:lnTo>
                    <a:lnTo>
                      <a:pt x="115722" y="50304"/>
                    </a:lnTo>
                    <a:lnTo>
                      <a:pt x="100812" y="47459"/>
                    </a:lnTo>
                    <a:lnTo>
                      <a:pt x="89623" y="48666"/>
                    </a:lnTo>
                    <a:lnTo>
                      <a:pt x="79476" y="51714"/>
                    </a:lnTo>
                    <a:lnTo>
                      <a:pt x="70650" y="55791"/>
                    </a:lnTo>
                    <a:lnTo>
                      <a:pt x="63474" y="60083"/>
                    </a:lnTo>
                    <a:lnTo>
                      <a:pt x="69342" y="70218"/>
                    </a:lnTo>
                    <a:lnTo>
                      <a:pt x="75349" y="66382"/>
                    </a:lnTo>
                    <a:lnTo>
                      <a:pt x="82321" y="62953"/>
                    </a:lnTo>
                    <a:lnTo>
                      <a:pt x="90093" y="60502"/>
                    </a:lnTo>
                    <a:lnTo>
                      <a:pt x="98501" y="59550"/>
                    </a:lnTo>
                    <a:lnTo>
                      <a:pt x="108686" y="61760"/>
                    </a:lnTo>
                    <a:lnTo>
                      <a:pt x="114985" y="67576"/>
                    </a:lnTo>
                    <a:lnTo>
                      <a:pt x="118148" y="75831"/>
                    </a:lnTo>
                    <a:lnTo>
                      <a:pt x="118935" y="85331"/>
                    </a:lnTo>
                    <a:lnTo>
                      <a:pt x="118935" y="95110"/>
                    </a:lnTo>
                    <a:lnTo>
                      <a:pt x="118935" y="123202"/>
                    </a:lnTo>
                    <a:lnTo>
                      <a:pt x="111861" y="128968"/>
                    </a:lnTo>
                    <a:lnTo>
                      <a:pt x="105079" y="133134"/>
                    </a:lnTo>
                    <a:lnTo>
                      <a:pt x="98285" y="135686"/>
                    </a:lnTo>
                    <a:lnTo>
                      <a:pt x="91211" y="136537"/>
                    </a:lnTo>
                    <a:lnTo>
                      <a:pt x="81432" y="136537"/>
                    </a:lnTo>
                    <a:lnTo>
                      <a:pt x="73431" y="131914"/>
                    </a:lnTo>
                    <a:lnTo>
                      <a:pt x="73431" y="120357"/>
                    </a:lnTo>
                    <a:lnTo>
                      <a:pt x="75768" y="111417"/>
                    </a:lnTo>
                    <a:lnTo>
                      <a:pt x="83451" y="104267"/>
                    </a:lnTo>
                    <a:lnTo>
                      <a:pt x="97497" y="98856"/>
                    </a:lnTo>
                    <a:lnTo>
                      <a:pt x="118935" y="95110"/>
                    </a:lnTo>
                    <a:lnTo>
                      <a:pt x="118935" y="85331"/>
                    </a:lnTo>
                    <a:lnTo>
                      <a:pt x="92227" y="89941"/>
                    </a:lnTo>
                    <a:lnTo>
                      <a:pt x="73698" y="97155"/>
                    </a:lnTo>
                    <a:lnTo>
                      <a:pt x="62890" y="107442"/>
                    </a:lnTo>
                    <a:lnTo>
                      <a:pt x="59385" y="121246"/>
                    </a:lnTo>
                    <a:lnTo>
                      <a:pt x="61518" y="132816"/>
                    </a:lnTo>
                    <a:lnTo>
                      <a:pt x="67398" y="141300"/>
                    </a:lnTo>
                    <a:lnTo>
                      <a:pt x="76263" y="146507"/>
                    </a:lnTo>
                    <a:lnTo>
                      <a:pt x="87299" y="148272"/>
                    </a:lnTo>
                    <a:lnTo>
                      <a:pt x="96151" y="147180"/>
                    </a:lnTo>
                    <a:lnTo>
                      <a:pt x="104546" y="144183"/>
                    </a:lnTo>
                    <a:lnTo>
                      <a:pt x="112395" y="139725"/>
                    </a:lnTo>
                    <a:lnTo>
                      <a:pt x="116598" y="136537"/>
                    </a:lnTo>
                    <a:lnTo>
                      <a:pt x="119646" y="134226"/>
                    </a:lnTo>
                    <a:lnTo>
                      <a:pt x="120180" y="134226"/>
                    </a:lnTo>
                    <a:lnTo>
                      <a:pt x="121424" y="145961"/>
                    </a:lnTo>
                    <a:lnTo>
                      <a:pt x="133337" y="145961"/>
                    </a:lnTo>
                    <a:lnTo>
                      <a:pt x="133337" y="134226"/>
                    </a:lnTo>
                    <a:lnTo>
                      <a:pt x="133337" y="95110"/>
                    </a:lnTo>
                    <a:close/>
                  </a:path>
                  <a:path w="624205" h="159384">
                    <a:moveTo>
                      <a:pt x="222059" y="120180"/>
                    </a:moveTo>
                    <a:lnTo>
                      <a:pt x="192366" y="90843"/>
                    </a:lnTo>
                    <a:lnTo>
                      <a:pt x="184327" y="87845"/>
                    </a:lnTo>
                    <a:lnTo>
                      <a:pt x="177393" y="84353"/>
                    </a:lnTo>
                    <a:lnTo>
                      <a:pt x="172516" y="79794"/>
                    </a:lnTo>
                    <a:lnTo>
                      <a:pt x="170675" y="73596"/>
                    </a:lnTo>
                    <a:lnTo>
                      <a:pt x="170675" y="65773"/>
                    </a:lnTo>
                    <a:lnTo>
                      <a:pt x="176542" y="59016"/>
                    </a:lnTo>
                    <a:lnTo>
                      <a:pt x="198056" y="59016"/>
                    </a:lnTo>
                    <a:lnTo>
                      <a:pt x="204990" y="62750"/>
                    </a:lnTo>
                    <a:lnTo>
                      <a:pt x="211569" y="67551"/>
                    </a:lnTo>
                    <a:lnTo>
                      <a:pt x="218503" y="58127"/>
                    </a:lnTo>
                    <a:lnTo>
                      <a:pt x="212471" y="53987"/>
                    </a:lnTo>
                    <a:lnTo>
                      <a:pt x="205460" y="50596"/>
                    </a:lnTo>
                    <a:lnTo>
                      <a:pt x="197675" y="48310"/>
                    </a:lnTo>
                    <a:lnTo>
                      <a:pt x="189344" y="47459"/>
                    </a:lnTo>
                    <a:lnTo>
                      <a:pt x="175564" y="49555"/>
                    </a:lnTo>
                    <a:lnTo>
                      <a:pt x="165341" y="55283"/>
                    </a:lnTo>
                    <a:lnTo>
                      <a:pt x="158991" y="63817"/>
                    </a:lnTo>
                    <a:lnTo>
                      <a:pt x="156806" y="74307"/>
                    </a:lnTo>
                    <a:lnTo>
                      <a:pt x="159410" y="84848"/>
                    </a:lnTo>
                    <a:lnTo>
                      <a:pt x="166166" y="92443"/>
                    </a:lnTo>
                    <a:lnTo>
                      <a:pt x="175488" y="97917"/>
                    </a:lnTo>
                    <a:lnTo>
                      <a:pt x="193865" y="105194"/>
                    </a:lnTo>
                    <a:lnTo>
                      <a:pt x="201066" y="109067"/>
                    </a:lnTo>
                    <a:lnTo>
                      <a:pt x="206222" y="114147"/>
                    </a:lnTo>
                    <a:lnTo>
                      <a:pt x="208191" y="120891"/>
                    </a:lnTo>
                    <a:lnTo>
                      <a:pt x="206959" y="127139"/>
                    </a:lnTo>
                    <a:lnTo>
                      <a:pt x="203238" y="132232"/>
                    </a:lnTo>
                    <a:lnTo>
                      <a:pt x="197015" y="135648"/>
                    </a:lnTo>
                    <a:lnTo>
                      <a:pt x="188277" y="136893"/>
                    </a:lnTo>
                    <a:lnTo>
                      <a:pt x="179832" y="136067"/>
                    </a:lnTo>
                    <a:lnTo>
                      <a:pt x="172389" y="133718"/>
                    </a:lnTo>
                    <a:lnTo>
                      <a:pt x="165658" y="130073"/>
                    </a:lnTo>
                    <a:lnTo>
                      <a:pt x="159296" y="125336"/>
                    </a:lnTo>
                    <a:lnTo>
                      <a:pt x="152006" y="135115"/>
                    </a:lnTo>
                    <a:lnTo>
                      <a:pt x="159499" y="140322"/>
                    </a:lnTo>
                    <a:lnTo>
                      <a:pt x="168148" y="144500"/>
                    </a:lnTo>
                    <a:lnTo>
                      <a:pt x="177660" y="147269"/>
                    </a:lnTo>
                    <a:lnTo>
                      <a:pt x="187744" y="148272"/>
                    </a:lnTo>
                    <a:lnTo>
                      <a:pt x="202488" y="146037"/>
                    </a:lnTo>
                    <a:lnTo>
                      <a:pt x="213233" y="139966"/>
                    </a:lnTo>
                    <a:lnTo>
                      <a:pt x="219824" y="131025"/>
                    </a:lnTo>
                    <a:lnTo>
                      <a:pt x="222059" y="120180"/>
                    </a:lnTo>
                    <a:close/>
                  </a:path>
                  <a:path w="624205" h="159384">
                    <a:moveTo>
                      <a:pt x="317004" y="92443"/>
                    </a:moveTo>
                    <a:lnTo>
                      <a:pt x="316763" y="90665"/>
                    </a:lnTo>
                    <a:lnTo>
                      <a:pt x="314464" y="73723"/>
                    </a:lnTo>
                    <a:lnTo>
                      <a:pt x="307073" y="59550"/>
                    </a:lnTo>
                    <a:lnTo>
                      <a:pt x="306603" y="59194"/>
                    </a:lnTo>
                    <a:lnTo>
                      <a:pt x="304203" y="57391"/>
                    </a:lnTo>
                    <a:lnTo>
                      <a:pt x="304203" y="90665"/>
                    </a:lnTo>
                    <a:lnTo>
                      <a:pt x="250507" y="90665"/>
                    </a:lnTo>
                    <a:lnTo>
                      <a:pt x="253834" y="77355"/>
                    </a:lnTo>
                    <a:lnTo>
                      <a:pt x="260311" y="67462"/>
                    </a:lnTo>
                    <a:lnTo>
                      <a:pt x="269087" y="61315"/>
                    </a:lnTo>
                    <a:lnTo>
                      <a:pt x="279311" y="59194"/>
                    </a:lnTo>
                    <a:lnTo>
                      <a:pt x="289801" y="61214"/>
                    </a:lnTo>
                    <a:lnTo>
                      <a:pt x="297624" y="67195"/>
                    </a:lnTo>
                    <a:lnTo>
                      <a:pt x="302501" y="77012"/>
                    </a:lnTo>
                    <a:lnTo>
                      <a:pt x="304203" y="90665"/>
                    </a:lnTo>
                    <a:lnTo>
                      <a:pt x="304203" y="57391"/>
                    </a:lnTo>
                    <a:lnTo>
                      <a:pt x="295173" y="50596"/>
                    </a:lnTo>
                    <a:lnTo>
                      <a:pt x="279133" y="47459"/>
                    </a:lnTo>
                    <a:lnTo>
                      <a:pt x="263144" y="50977"/>
                    </a:lnTo>
                    <a:lnTo>
                      <a:pt x="249440" y="61061"/>
                    </a:lnTo>
                    <a:lnTo>
                      <a:pt x="239877" y="77012"/>
                    </a:lnTo>
                    <a:lnTo>
                      <a:pt x="236283" y="98132"/>
                    </a:lnTo>
                    <a:lnTo>
                      <a:pt x="239852" y="119240"/>
                    </a:lnTo>
                    <a:lnTo>
                      <a:pt x="249580" y="135001"/>
                    </a:lnTo>
                    <a:lnTo>
                      <a:pt x="264033" y="144868"/>
                    </a:lnTo>
                    <a:lnTo>
                      <a:pt x="281800" y="148272"/>
                    </a:lnTo>
                    <a:lnTo>
                      <a:pt x="291172" y="147497"/>
                    </a:lnTo>
                    <a:lnTo>
                      <a:pt x="299402" y="145389"/>
                    </a:lnTo>
                    <a:lnTo>
                      <a:pt x="306705" y="142278"/>
                    </a:lnTo>
                    <a:lnTo>
                      <a:pt x="313270" y="138493"/>
                    </a:lnTo>
                    <a:lnTo>
                      <a:pt x="312280" y="136715"/>
                    </a:lnTo>
                    <a:lnTo>
                      <a:pt x="307936" y="128892"/>
                    </a:lnTo>
                    <a:lnTo>
                      <a:pt x="302450" y="132143"/>
                    </a:lnTo>
                    <a:lnTo>
                      <a:pt x="296621" y="134607"/>
                    </a:lnTo>
                    <a:lnTo>
                      <a:pt x="290360" y="136169"/>
                    </a:lnTo>
                    <a:lnTo>
                      <a:pt x="283578" y="136715"/>
                    </a:lnTo>
                    <a:lnTo>
                      <a:pt x="270459" y="134162"/>
                    </a:lnTo>
                    <a:lnTo>
                      <a:pt x="260261" y="126936"/>
                    </a:lnTo>
                    <a:lnTo>
                      <a:pt x="253504" y="115709"/>
                    </a:lnTo>
                    <a:lnTo>
                      <a:pt x="250685" y="101155"/>
                    </a:lnTo>
                    <a:lnTo>
                      <a:pt x="316293" y="101155"/>
                    </a:lnTo>
                    <a:lnTo>
                      <a:pt x="316826" y="98844"/>
                    </a:lnTo>
                    <a:lnTo>
                      <a:pt x="317004" y="95643"/>
                    </a:lnTo>
                    <a:lnTo>
                      <a:pt x="317004" y="92443"/>
                    </a:lnTo>
                    <a:close/>
                  </a:path>
                  <a:path w="624205" h="159384">
                    <a:moveTo>
                      <a:pt x="380301" y="17233"/>
                    </a:moveTo>
                    <a:lnTo>
                      <a:pt x="336918" y="17233"/>
                    </a:lnTo>
                    <a:lnTo>
                      <a:pt x="336918" y="28079"/>
                    </a:lnTo>
                    <a:lnTo>
                      <a:pt x="368033" y="28079"/>
                    </a:lnTo>
                    <a:lnTo>
                      <a:pt x="365074" y="51650"/>
                    </a:lnTo>
                    <a:lnTo>
                      <a:pt x="358470" y="74307"/>
                    </a:lnTo>
                    <a:lnTo>
                      <a:pt x="347675" y="95643"/>
                    </a:lnTo>
                    <a:lnTo>
                      <a:pt x="332117" y="115201"/>
                    </a:lnTo>
                    <a:lnTo>
                      <a:pt x="342607" y="122669"/>
                    </a:lnTo>
                    <a:lnTo>
                      <a:pt x="360641" y="98526"/>
                    </a:lnTo>
                    <a:lnTo>
                      <a:pt x="372249" y="72428"/>
                    </a:lnTo>
                    <a:lnTo>
                      <a:pt x="378460" y="45085"/>
                    </a:lnTo>
                    <a:lnTo>
                      <a:pt x="380301" y="17233"/>
                    </a:lnTo>
                    <a:close/>
                  </a:path>
                  <a:path w="624205" h="159384">
                    <a:moveTo>
                      <a:pt x="423506" y="17233"/>
                    </a:moveTo>
                    <a:lnTo>
                      <a:pt x="385279" y="17233"/>
                    </a:lnTo>
                    <a:lnTo>
                      <a:pt x="385279" y="28079"/>
                    </a:lnTo>
                    <a:lnTo>
                      <a:pt x="411416" y="28079"/>
                    </a:lnTo>
                    <a:lnTo>
                      <a:pt x="409105" y="53365"/>
                    </a:lnTo>
                    <a:lnTo>
                      <a:pt x="403390" y="78892"/>
                    </a:lnTo>
                    <a:lnTo>
                      <a:pt x="393230" y="103543"/>
                    </a:lnTo>
                    <a:lnTo>
                      <a:pt x="377634" y="126225"/>
                    </a:lnTo>
                    <a:lnTo>
                      <a:pt x="388124" y="133337"/>
                    </a:lnTo>
                    <a:lnTo>
                      <a:pt x="406171" y="105778"/>
                    </a:lnTo>
                    <a:lnTo>
                      <a:pt x="416941" y="76161"/>
                    </a:lnTo>
                    <a:lnTo>
                      <a:pt x="422148" y="46101"/>
                    </a:lnTo>
                    <a:lnTo>
                      <a:pt x="423506" y="17233"/>
                    </a:lnTo>
                    <a:close/>
                  </a:path>
                  <a:path w="624205" h="159384">
                    <a:moveTo>
                      <a:pt x="481279" y="66128"/>
                    </a:moveTo>
                    <a:lnTo>
                      <a:pt x="456933" y="66128"/>
                    </a:lnTo>
                    <a:lnTo>
                      <a:pt x="456933" y="0"/>
                    </a:lnTo>
                    <a:lnTo>
                      <a:pt x="443953" y="0"/>
                    </a:lnTo>
                    <a:lnTo>
                      <a:pt x="443953" y="158940"/>
                    </a:lnTo>
                    <a:lnTo>
                      <a:pt x="456933" y="158940"/>
                    </a:lnTo>
                    <a:lnTo>
                      <a:pt x="456933" y="76974"/>
                    </a:lnTo>
                    <a:lnTo>
                      <a:pt x="481279" y="76974"/>
                    </a:lnTo>
                    <a:lnTo>
                      <a:pt x="481279" y="66128"/>
                    </a:lnTo>
                    <a:close/>
                  </a:path>
                  <a:path w="624205" h="159384">
                    <a:moveTo>
                      <a:pt x="593115" y="113957"/>
                    </a:moveTo>
                    <a:lnTo>
                      <a:pt x="562978" y="88163"/>
                    </a:lnTo>
                    <a:lnTo>
                      <a:pt x="549910" y="49415"/>
                    </a:lnTo>
                    <a:lnTo>
                      <a:pt x="549910" y="27190"/>
                    </a:lnTo>
                    <a:lnTo>
                      <a:pt x="588137" y="27190"/>
                    </a:lnTo>
                    <a:lnTo>
                      <a:pt x="588137" y="16344"/>
                    </a:lnTo>
                    <a:lnTo>
                      <a:pt x="499414" y="16344"/>
                    </a:lnTo>
                    <a:lnTo>
                      <a:pt x="499414" y="27190"/>
                    </a:lnTo>
                    <a:lnTo>
                      <a:pt x="537108" y="27190"/>
                    </a:lnTo>
                    <a:lnTo>
                      <a:pt x="537108" y="49415"/>
                    </a:lnTo>
                    <a:lnTo>
                      <a:pt x="533565" y="70218"/>
                    </a:lnTo>
                    <a:lnTo>
                      <a:pt x="524116" y="89916"/>
                    </a:lnTo>
                    <a:lnTo>
                      <a:pt x="510489" y="106476"/>
                    </a:lnTo>
                    <a:lnTo>
                      <a:pt x="494436" y="117868"/>
                    </a:lnTo>
                    <a:lnTo>
                      <a:pt x="502081" y="128181"/>
                    </a:lnTo>
                    <a:lnTo>
                      <a:pt x="515035" y="119253"/>
                    </a:lnTo>
                    <a:lnTo>
                      <a:pt x="526732" y="106870"/>
                    </a:lnTo>
                    <a:lnTo>
                      <a:pt x="536460" y="91859"/>
                    </a:lnTo>
                    <a:lnTo>
                      <a:pt x="543509" y="75018"/>
                    </a:lnTo>
                    <a:lnTo>
                      <a:pt x="550773" y="90868"/>
                    </a:lnTo>
                    <a:lnTo>
                      <a:pt x="560666" y="104711"/>
                    </a:lnTo>
                    <a:lnTo>
                      <a:pt x="572566" y="116027"/>
                    </a:lnTo>
                    <a:lnTo>
                      <a:pt x="585825" y="124269"/>
                    </a:lnTo>
                    <a:lnTo>
                      <a:pt x="593115" y="113957"/>
                    </a:lnTo>
                    <a:close/>
                  </a:path>
                  <a:path w="624205" h="159384">
                    <a:moveTo>
                      <a:pt x="623874" y="0"/>
                    </a:moveTo>
                    <a:lnTo>
                      <a:pt x="610895" y="0"/>
                    </a:lnTo>
                    <a:lnTo>
                      <a:pt x="610895" y="158762"/>
                    </a:lnTo>
                    <a:lnTo>
                      <a:pt x="623874" y="158762"/>
                    </a:lnTo>
                    <a:lnTo>
                      <a:pt x="62387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67" name="object 167"/>
            <p:cNvSpPr/>
            <p:nvPr/>
          </p:nvSpPr>
          <p:spPr>
            <a:xfrm>
              <a:off x="2252649" y="6238357"/>
              <a:ext cx="306070" cy="149225"/>
            </a:xfrm>
            <a:custGeom>
              <a:avLst/>
              <a:gdLst/>
              <a:ahLst/>
              <a:cxnLst/>
              <a:rect l="l" t="t" r="r" b="b"/>
              <a:pathLst>
                <a:path w="306069" h="149225">
                  <a:moveTo>
                    <a:pt x="144195" y="117843"/>
                  </a:moveTo>
                  <a:lnTo>
                    <a:pt x="78409" y="117843"/>
                  </a:lnTo>
                  <a:lnTo>
                    <a:pt x="78409" y="78740"/>
                  </a:lnTo>
                  <a:lnTo>
                    <a:pt x="126238" y="78740"/>
                  </a:lnTo>
                  <a:lnTo>
                    <a:pt x="126238" y="67703"/>
                  </a:lnTo>
                  <a:lnTo>
                    <a:pt x="126238" y="67310"/>
                  </a:lnTo>
                  <a:lnTo>
                    <a:pt x="126238" y="14363"/>
                  </a:lnTo>
                  <a:lnTo>
                    <a:pt x="113792" y="14363"/>
                  </a:lnTo>
                  <a:lnTo>
                    <a:pt x="113792" y="67310"/>
                  </a:lnTo>
                  <a:lnTo>
                    <a:pt x="29870" y="67310"/>
                  </a:lnTo>
                  <a:lnTo>
                    <a:pt x="29870" y="13970"/>
                  </a:lnTo>
                  <a:lnTo>
                    <a:pt x="126238" y="13970"/>
                  </a:lnTo>
                  <a:lnTo>
                    <a:pt x="126238" y="3810"/>
                  </a:lnTo>
                  <a:lnTo>
                    <a:pt x="17424" y="3810"/>
                  </a:lnTo>
                  <a:lnTo>
                    <a:pt x="17424" y="13970"/>
                  </a:lnTo>
                  <a:lnTo>
                    <a:pt x="17424" y="67310"/>
                  </a:lnTo>
                  <a:lnTo>
                    <a:pt x="17424" y="78740"/>
                  </a:lnTo>
                  <a:lnTo>
                    <a:pt x="65430" y="78740"/>
                  </a:lnTo>
                  <a:lnTo>
                    <a:pt x="65430" y="117843"/>
                  </a:lnTo>
                  <a:lnTo>
                    <a:pt x="0" y="117843"/>
                  </a:lnTo>
                  <a:lnTo>
                    <a:pt x="0" y="128689"/>
                  </a:lnTo>
                  <a:lnTo>
                    <a:pt x="144195" y="128689"/>
                  </a:lnTo>
                  <a:lnTo>
                    <a:pt x="144195" y="117843"/>
                  </a:lnTo>
                  <a:close/>
                </a:path>
                <a:path w="306069" h="149225">
                  <a:moveTo>
                    <a:pt x="287667" y="49530"/>
                  </a:moveTo>
                  <a:lnTo>
                    <a:pt x="195033" y="49530"/>
                  </a:lnTo>
                  <a:lnTo>
                    <a:pt x="195033" y="10160"/>
                  </a:lnTo>
                  <a:lnTo>
                    <a:pt x="285356" y="10160"/>
                  </a:lnTo>
                  <a:lnTo>
                    <a:pt x="285356" y="0"/>
                  </a:lnTo>
                  <a:lnTo>
                    <a:pt x="181876" y="0"/>
                  </a:lnTo>
                  <a:lnTo>
                    <a:pt x="181876" y="10160"/>
                  </a:lnTo>
                  <a:lnTo>
                    <a:pt x="181876" y="49530"/>
                  </a:lnTo>
                  <a:lnTo>
                    <a:pt x="181876" y="60960"/>
                  </a:lnTo>
                  <a:lnTo>
                    <a:pt x="287667" y="60960"/>
                  </a:lnTo>
                  <a:lnTo>
                    <a:pt x="287667" y="49530"/>
                  </a:lnTo>
                  <a:close/>
                </a:path>
                <a:path w="306069" h="149225">
                  <a:moveTo>
                    <a:pt x="305981" y="82461"/>
                  </a:moveTo>
                  <a:lnTo>
                    <a:pt x="161798" y="82461"/>
                  </a:lnTo>
                  <a:lnTo>
                    <a:pt x="161798" y="93306"/>
                  </a:lnTo>
                  <a:lnTo>
                    <a:pt x="227037" y="93306"/>
                  </a:lnTo>
                  <a:lnTo>
                    <a:pt x="227037" y="148958"/>
                  </a:lnTo>
                  <a:lnTo>
                    <a:pt x="240017" y="148958"/>
                  </a:lnTo>
                  <a:lnTo>
                    <a:pt x="240017" y="93306"/>
                  </a:lnTo>
                  <a:lnTo>
                    <a:pt x="305981" y="93306"/>
                  </a:lnTo>
                  <a:lnTo>
                    <a:pt x="305981" y="824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68" name="object 168"/>
            <p:cNvGrpSpPr/>
            <p:nvPr/>
          </p:nvGrpSpPr>
          <p:grpSpPr>
            <a:xfrm>
              <a:off x="2628127" y="6228895"/>
              <a:ext cx="288925" cy="159385"/>
              <a:chOff x="2628127" y="6603466"/>
              <a:chExt cx="288925" cy="159385"/>
            </a:xfrm>
          </p:grpSpPr>
          <p:pic>
            <p:nvPicPr>
              <p:cNvPr id="169" name="object 169"/>
              <p:cNvPicPr/>
              <p:nvPr/>
            </p:nvPicPr>
            <p:blipFill>
              <a:blip r:embed="rId82" cstate="print"/>
              <a:stretch>
                <a:fillRect/>
              </a:stretch>
            </p:blipFill>
            <p:spPr>
              <a:xfrm>
                <a:off x="2628127" y="6603466"/>
                <a:ext cx="126233" cy="156636"/>
              </a:xfrm>
              <a:prstGeom prst="rect">
                <a:avLst/>
              </a:prstGeom>
            </p:spPr>
          </p:pic>
          <p:pic>
            <p:nvPicPr>
              <p:cNvPr id="170" name="object 170"/>
              <p:cNvPicPr/>
              <p:nvPr/>
            </p:nvPicPr>
            <p:blipFill>
              <a:blip r:embed="rId83" cstate="print"/>
              <a:stretch>
                <a:fillRect/>
              </a:stretch>
            </p:blipFill>
            <p:spPr>
              <a:xfrm>
                <a:off x="2792409" y="6603466"/>
                <a:ext cx="124099" cy="159303"/>
              </a:xfrm>
              <a:prstGeom prst="rect">
                <a:avLst/>
              </a:prstGeom>
            </p:spPr>
          </p:pic>
        </p:grpSp>
        <p:pic>
          <p:nvPicPr>
            <p:cNvPr id="171" name="object 17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995786" y="6227651"/>
              <a:ext cx="144190" cy="160369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956601" y="6600295"/>
              <a:ext cx="337630" cy="132476"/>
            </a:xfrm>
            <a:prstGeom prst="rect">
              <a:avLst/>
            </a:prstGeom>
          </p:spPr>
        </p:pic>
        <p:grpSp>
          <p:nvGrpSpPr>
            <p:cNvPr id="173" name="object 173"/>
            <p:cNvGrpSpPr/>
            <p:nvPr/>
          </p:nvGrpSpPr>
          <p:grpSpPr>
            <a:xfrm>
              <a:off x="1353457" y="6588937"/>
              <a:ext cx="285750" cy="144145"/>
              <a:chOff x="1353457" y="6963508"/>
              <a:chExt cx="285750" cy="144145"/>
            </a:xfrm>
          </p:grpSpPr>
          <p:pic>
            <p:nvPicPr>
              <p:cNvPr id="174" name="object 174"/>
              <p:cNvPicPr/>
              <p:nvPr/>
            </p:nvPicPr>
            <p:blipFill>
              <a:blip r:embed="rId85" cstate="print"/>
              <a:stretch>
                <a:fillRect/>
              </a:stretch>
            </p:blipFill>
            <p:spPr>
              <a:xfrm>
                <a:off x="1353457" y="7006534"/>
                <a:ext cx="73962" cy="100809"/>
              </a:xfrm>
              <a:prstGeom prst="rect">
                <a:avLst/>
              </a:prstGeom>
            </p:spPr>
          </p:pic>
          <p:pic>
            <p:nvPicPr>
              <p:cNvPr id="175" name="object 175"/>
              <p:cNvPicPr/>
              <p:nvPr/>
            </p:nvPicPr>
            <p:blipFill>
              <a:blip r:embed="rId86" cstate="print"/>
              <a:stretch>
                <a:fillRect/>
              </a:stretch>
            </p:blipFill>
            <p:spPr>
              <a:xfrm>
                <a:off x="1457289" y="7006534"/>
                <a:ext cx="75384" cy="98497"/>
              </a:xfrm>
              <a:prstGeom prst="rect">
                <a:avLst/>
              </a:prstGeom>
            </p:spPr>
          </p:pic>
          <p:pic>
            <p:nvPicPr>
              <p:cNvPr id="176" name="object 176"/>
              <p:cNvPicPr/>
              <p:nvPr/>
            </p:nvPicPr>
            <p:blipFill>
              <a:blip r:embed="rId87" cstate="print"/>
              <a:stretch>
                <a:fillRect/>
              </a:stretch>
            </p:blipFill>
            <p:spPr>
              <a:xfrm>
                <a:off x="1555786" y="6963508"/>
                <a:ext cx="83029" cy="143835"/>
              </a:xfrm>
              <a:prstGeom prst="rect">
                <a:avLst/>
              </a:prstGeom>
            </p:spPr>
          </p:pic>
        </p:grpSp>
        <p:pic>
          <p:nvPicPr>
            <p:cNvPr id="177" name="object 17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707543" y="6631963"/>
              <a:ext cx="351675" cy="100809"/>
            </a:xfrm>
            <a:prstGeom prst="rect">
              <a:avLst/>
            </a:prstGeom>
          </p:spPr>
        </p:pic>
        <p:grpSp>
          <p:nvGrpSpPr>
            <p:cNvPr id="178" name="object 178"/>
            <p:cNvGrpSpPr/>
            <p:nvPr/>
          </p:nvGrpSpPr>
          <p:grpSpPr>
            <a:xfrm>
              <a:off x="2113718" y="6600316"/>
              <a:ext cx="247015" cy="130175"/>
              <a:chOff x="2113718" y="6974887"/>
              <a:chExt cx="247015" cy="130175"/>
            </a:xfrm>
          </p:grpSpPr>
          <p:pic>
            <p:nvPicPr>
              <p:cNvPr id="179" name="object 179"/>
              <p:cNvPicPr/>
              <p:nvPr/>
            </p:nvPicPr>
            <p:blipFill>
              <a:blip r:embed="rId53" cstate="print"/>
              <a:stretch>
                <a:fillRect/>
              </a:stretch>
            </p:blipFill>
            <p:spPr>
              <a:xfrm>
                <a:off x="2113718" y="6974887"/>
                <a:ext cx="206774" cy="130144"/>
              </a:xfrm>
              <a:prstGeom prst="rect">
                <a:avLst/>
              </a:prstGeom>
            </p:spPr>
          </p:pic>
          <p:sp>
            <p:nvSpPr>
              <p:cNvPr id="180" name="object 180"/>
              <p:cNvSpPr/>
              <p:nvPr/>
            </p:nvSpPr>
            <p:spPr>
              <a:xfrm>
                <a:off x="2345560" y="6974887"/>
                <a:ext cx="15240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15239" h="130175">
                    <a:moveTo>
                      <a:pt x="14756" y="130144"/>
                    </a:moveTo>
                    <a:lnTo>
                      <a:pt x="0" y="130144"/>
                    </a:lnTo>
                    <a:lnTo>
                      <a:pt x="0" y="0"/>
                    </a:lnTo>
                    <a:lnTo>
                      <a:pt x="14756" y="0"/>
                    </a:lnTo>
                    <a:lnTo>
                      <a:pt x="14756" y="130144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81" name="object 181"/>
            <p:cNvGrpSpPr/>
            <p:nvPr/>
          </p:nvGrpSpPr>
          <p:grpSpPr>
            <a:xfrm>
              <a:off x="2434624" y="6584315"/>
              <a:ext cx="292100" cy="159385"/>
              <a:chOff x="2434624" y="6958886"/>
              <a:chExt cx="292100" cy="159385"/>
            </a:xfrm>
          </p:grpSpPr>
          <p:pic>
            <p:nvPicPr>
              <p:cNvPr id="182" name="object 182"/>
              <p:cNvPicPr/>
              <p:nvPr/>
            </p:nvPicPr>
            <p:blipFill>
              <a:blip r:embed="rId89" cstate="print"/>
              <a:stretch>
                <a:fillRect/>
              </a:stretch>
            </p:blipFill>
            <p:spPr>
              <a:xfrm>
                <a:off x="2434624" y="6966886"/>
                <a:ext cx="143301" cy="148813"/>
              </a:xfrm>
              <a:prstGeom prst="rect">
                <a:avLst/>
              </a:prstGeom>
            </p:spPr>
          </p:pic>
          <p:pic>
            <p:nvPicPr>
              <p:cNvPr id="183" name="object 183"/>
              <p:cNvPicPr/>
              <p:nvPr/>
            </p:nvPicPr>
            <p:blipFill>
              <a:blip r:embed="rId90" cstate="print"/>
              <a:stretch>
                <a:fillRect/>
              </a:stretch>
            </p:blipFill>
            <p:spPr>
              <a:xfrm>
                <a:off x="2603884" y="6958886"/>
                <a:ext cx="122322" cy="159125"/>
              </a:xfrm>
              <a:prstGeom prst="rect">
                <a:avLst/>
              </a:prstGeom>
            </p:spPr>
          </p:pic>
        </p:grpSp>
      </p:grpSp>
      <p:grpSp>
        <p:nvGrpSpPr>
          <p:cNvPr id="192" name="그룹 191"/>
          <p:cNvGrpSpPr/>
          <p:nvPr/>
        </p:nvGrpSpPr>
        <p:grpSpPr>
          <a:xfrm>
            <a:off x="13326377" y="2111157"/>
            <a:ext cx="2907665" cy="6172200"/>
            <a:chOff x="13326377" y="2416019"/>
            <a:chExt cx="2907665" cy="6172200"/>
          </a:xfrm>
        </p:grpSpPr>
        <p:grpSp>
          <p:nvGrpSpPr>
            <p:cNvPr id="142" name="object 142"/>
            <p:cNvGrpSpPr/>
            <p:nvPr/>
          </p:nvGrpSpPr>
          <p:grpSpPr>
            <a:xfrm>
              <a:off x="13326377" y="2416019"/>
              <a:ext cx="2907665" cy="6172200"/>
              <a:chOff x="13326377" y="2416019"/>
              <a:chExt cx="2907665" cy="6172200"/>
            </a:xfrm>
          </p:grpSpPr>
          <p:sp>
            <p:nvSpPr>
              <p:cNvPr id="143" name="object 143"/>
              <p:cNvSpPr/>
              <p:nvPr/>
            </p:nvSpPr>
            <p:spPr>
              <a:xfrm>
                <a:off x="13326377" y="2416019"/>
                <a:ext cx="2907665" cy="6172200"/>
              </a:xfrm>
              <a:custGeom>
                <a:avLst/>
                <a:gdLst/>
                <a:ahLst/>
                <a:cxnLst/>
                <a:rect l="l" t="t" r="r" b="b"/>
                <a:pathLst>
                  <a:path w="2907665" h="6172200">
                    <a:moveTo>
                      <a:pt x="2608533" y="6172199"/>
                    </a:moveTo>
                    <a:lnTo>
                      <a:pt x="298972" y="6172199"/>
                    </a:lnTo>
                    <a:lnTo>
                      <a:pt x="250480" y="6168287"/>
                    </a:lnTo>
                    <a:lnTo>
                      <a:pt x="204477" y="6156960"/>
                    </a:lnTo>
                    <a:lnTo>
                      <a:pt x="161581" y="6138835"/>
                    </a:lnTo>
                    <a:lnTo>
                      <a:pt x="122407" y="6114527"/>
                    </a:lnTo>
                    <a:lnTo>
                      <a:pt x="87570" y="6084651"/>
                    </a:lnTo>
                    <a:lnTo>
                      <a:pt x="57687" y="6049823"/>
                    </a:lnTo>
                    <a:lnTo>
                      <a:pt x="33372" y="6010659"/>
                    </a:lnTo>
                    <a:lnTo>
                      <a:pt x="15242" y="5967774"/>
                    </a:lnTo>
                    <a:lnTo>
                      <a:pt x="3913" y="5921783"/>
                    </a:lnTo>
                    <a:lnTo>
                      <a:pt x="0" y="5873304"/>
                    </a:lnTo>
                    <a:lnTo>
                      <a:pt x="0" y="298895"/>
                    </a:lnTo>
                    <a:lnTo>
                      <a:pt x="3913" y="250415"/>
                    </a:lnTo>
                    <a:lnTo>
                      <a:pt x="15242" y="204425"/>
                    </a:lnTo>
                    <a:lnTo>
                      <a:pt x="33372" y="161540"/>
                    </a:lnTo>
                    <a:lnTo>
                      <a:pt x="57687" y="122376"/>
                    </a:lnTo>
                    <a:lnTo>
                      <a:pt x="87570" y="87548"/>
                    </a:lnTo>
                    <a:lnTo>
                      <a:pt x="122407" y="57672"/>
                    </a:lnTo>
                    <a:lnTo>
                      <a:pt x="161581" y="33364"/>
                    </a:lnTo>
                    <a:lnTo>
                      <a:pt x="204477" y="15238"/>
                    </a:lnTo>
                    <a:lnTo>
                      <a:pt x="250480" y="3912"/>
                    </a:lnTo>
                    <a:lnTo>
                      <a:pt x="298972" y="0"/>
                    </a:lnTo>
                    <a:lnTo>
                      <a:pt x="2608533" y="0"/>
                    </a:lnTo>
                    <a:lnTo>
                      <a:pt x="2657026" y="3912"/>
                    </a:lnTo>
                    <a:lnTo>
                      <a:pt x="2703028" y="15238"/>
                    </a:lnTo>
                    <a:lnTo>
                      <a:pt x="2745924" y="33364"/>
                    </a:lnTo>
                    <a:lnTo>
                      <a:pt x="2785098" y="57672"/>
                    </a:lnTo>
                    <a:lnTo>
                      <a:pt x="2819935" y="87548"/>
                    </a:lnTo>
                    <a:lnTo>
                      <a:pt x="2849819" y="122376"/>
                    </a:lnTo>
                    <a:lnTo>
                      <a:pt x="2874133" y="161540"/>
                    </a:lnTo>
                    <a:lnTo>
                      <a:pt x="2892263" y="204425"/>
                    </a:lnTo>
                    <a:lnTo>
                      <a:pt x="2903593" y="250415"/>
                    </a:lnTo>
                    <a:lnTo>
                      <a:pt x="2907506" y="298895"/>
                    </a:lnTo>
                    <a:lnTo>
                      <a:pt x="2907506" y="5873304"/>
                    </a:lnTo>
                    <a:lnTo>
                      <a:pt x="2903593" y="5921783"/>
                    </a:lnTo>
                    <a:lnTo>
                      <a:pt x="2892263" y="5967774"/>
                    </a:lnTo>
                    <a:lnTo>
                      <a:pt x="2874133" y="6010659"/>
                    </a:lnTo>
                    <a:lnTo>
                      <a:pt x="2849819" y="6049823"/>
                    </a:lnTo>
                    <a:lnTo>
                      <a:pt x="2819935" y="6084651"/>
                    </a:lnTo>
                    <a:lnTo>
                      <a:pt x="2785098" y="6114527"/>
                    </a:lnTo>
                    <a:lnTo>
                      <a:pt x="2745924" y="6138835"/>
                    </a:lnTo>
                    <a:lnTo>
                      <a:pt x="2703028" y="6156960"/>
                    </a:lnTo>
                    <a:lnTo>
                      <a:pt x="2657026" y="6168287"/>
                    </a:lnTo>
                    <a:lnTo>
                      <a:pt x="2608533" y="6172199"/>
                    </a:lnTo>
                    <a:close/>
                  </a:path>
                </a:pathLst>
              </a:custGeom>
              <a:solidFill>
                <a:srgbClr val="EFF2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4" name="object 144"/>
              <p:cNvPicPr/>
              <p:nvPr/>
            </p:nvPicPr>
            <p:blipFill>
              <a:blip r:embed="rId91" cstate="print"/>
              <a:stretch>
                <a:fillRect/>
              </a:stretch>
            </p:blipFill>
            <p:spPr>
              <a:xfrm>
                <a:off x="15654400" y="2558592"/>
                <a:ext cx="89691" cy="67251"/>
              </a:xfrm>
              <a:prstGeom prst="rect">
                <a:avLst/>
              </a:prstGeom>
            </p:spPr>
          </p:pic>
          <p:pic>
            <p:nvPicPr>
              <p:cNvPr id="145" name="object 145"/>
              <p:cNvPicPr/>
              <p:nvPr/>
            </p:nvPicPr>
            <p:blipFill>
              <a:blip r:embed="rId92" cstate="print"/>
              <a:stretch>
                <a:fillRect/>
              </a:stretch>
            </p:blipFill>
            <p:spPr>
              <a:xfrm>
                <a:off x="15493852" y="2554931"/>
                <a:ext cx="122952" cy="74649"/>
              </a:xfrm>
              <a:prstGeom prst="rect">
                <a:avLst/>
              </a:prstGeom>
            </p:spPr>
          </p:pic>
          <p:pic>
            <p:nvPicPr>
              <p:cNvPr id="146" name="object 146"/>
              <p:cNvPicPr/>
              <p:nvPr/>
            </p:nvPicPr>
            <p:blipFill>
              <a:blip r:embed="rId93" cstate="print"/>
              <a:stretch>
                <a:fillRect/>
              </a:stretch>
            </p:blipFill>
            <p:spPr>
              <a:xfrm>
                <a:off x="15781463" y="2551195"/>
                <a:ext cx="197919" cy="85932"/>
              </a:xfrm>
              <a:prstGeom prst="rect">
                <a:avLst/>
              </a:prstGeom>
            </p:spPr>
          </p:pic>
          <p:sp>
            <p:nvSpPr>
              <p:cNvPr id="147" name="object 147"/>
              <p:cNvSpPr/>
              <p:nvPr/>
            </p:nvSpPr>
            <p:spPr>
              <a:xfrm>
                <a:off x="14358953" y="2578320"/>
                <a:ext cx="842644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42644" h="60325">
                    <a:moveTo>
                      <a:pt x="812532" y="59779"/>
                    </a:moveTo>
                    <a:lnTo>
                      <a:pt x="29897" y="59779"/>
                    </a:lnTo>
                    <a:lnTo>
                      <a:pt x="18257" y="57431"/>
                    </a:lnTo>
                    <a:lnTo>
                      <a:pt x="8754" y="51027"/>
                    </a:lnTo>
                    <a:lnTo>
                      <a:pt x="2348" y="41526"/>
                    </a:lnTo>
                    <a:lnTo>
                      <a:pt x="0" y="29889"/>
                    </a:lnTo>
                    <a:lnTo>
                      <a:pt x="2359" y="18252"/>
                    </a:lnTo>
                    <a:lnTo>
                      <a:pt x="8782" y="8752"/>
                    </a:lnTo>
                    <a:lnTo>
                      <a:pt x="18288" y="2347"/>
                    </a:lnTo>
                    <a:lnTo>
                      <a:pt x="29897" y="0"/>
                    </a:lnTo>
                    <a:lnTo>
                      <a:pt x="812532" y="0"/>
                    </a:lnTo>
                    <a:lnTo>
                      <a:pt x="824160" y="2347"/>
                    </a:lnTo>
                    <a:lnTo>
                      <a:pt x="833637" y="8752"/>
                    </a:lnTo>
                    <a:lnTo>
                      <a:pt x="840017" y="18252"/>
                    </a:lnTo>
                    <a:lnTo>
                      <a:pt x="842354" y="29889"/>
                    </a:lnTo>
                    <a:lnTo>
                      <a:pt x="840007" y="41526"/>
                    </a:lnTo>
                    <a:lnTo>
                      <a:pt x="833609" y="51027"/>
                    </a:lnTo>
                    <a:lnTo>
                      <a:pt x="824129" y="57431"/>
                    </a:lnTo>
                    <a:lnTo>
                      <a:pt x="812532" y="59779"/>
                    </a:lnTo>
                    <a:close/>
                  </a:path>
                </a:pathLst>
              </a:custGeom>
              <a:solidFill>
                <a:srgbClr val="919BA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8" name="object 148"/>
              <p:cNvPicPr/>
              <p:nvPr/>
            </p:nvPicPr>
            <p:blipFill>
              <a:blip r:embed="rId94" cstate="print"/>
              <a:stretch>
                <a:fillRect/>
              </a:stretch>
            </p:blipFill>
            <p:spPr>
              <a:xfrm>
                <a:off x="13326377" y="2563613"/>
                <a:ext cx="2906794" cy="5655313"/>
              </a:xfrm>
              <a:prstGeom prst="rect">
                <a:avLst/>
              </a:prstGeom>
            </p:spPr>
          </p:pic>
        </p:grpSp>
        <p:sp>
          <p:nvSpPr>
            <p:cNvPr id="186" name="object 186"/>
            <p:cNvSpPr/>
            <p:nvPr/>
          </p:nvSpPr>
          <p:spPr>
            <a:xfrm>
              <a:off x="15641141" y="3903548"/>
              <a:ext cx="385445" cy="328930"/>
            </a:xfrm>
            <a:custGeom>
              <a:avLst/>
              <a:gdLst/>
              <a:ahLst/>
              <a:cxnLst/>
              <a:rect l="l" t="t" r="r" b="b"/>
              <a:pathLst>
                <a:path w="385444" h="328929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4" h="328929">
                  <a:moveTo>
                    <a:pt x="72207" y="326337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07" y="3263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모서리가 둥근 직사각형 189"/>
            <p:cNvSpPr/>
            <p:nvPr/>
          </p:nvSpPr>
          <p:spPr>
            <a:xfrm>
              <a:off x="13360400" y="5143500"/>
              <a:ext cx="2819400" cy="2362200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1" name="object 186"/>
            <p:cNvSpPr/>
            <p:nvPr/>
          </p:nvSpPr>
          <p:spPr>
            <a:xfrm>
              <a:off x="15392400" y="7581900"/>
              <a:ext cx="228600" cy="176530"/>
            </a:xfrm>
            <a:custGeom>
              <a:avLst/>
              <a:gdLst/>
              <a:ahLst/>
              <a:cxnLst/>
              <a:rect l="l" t="t" r="r" b="b"/>
              <a:pathLst>
                <a:path w="385444" h="328929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4" h="328929">
                  <a:moveTo>
                    <a:pt x="72207" y="326337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07" y="3263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4" name="그룹 193"/>
          <p:cNvGrpSpPr/>
          <p:nvPr/>
        </p:nvGrpSpPr>
        <p:grpSpPr>
          <a:xfrm>
            <a:off x="9629176" y="2145574"/>
            <a:ext cx="2907665" cy="6172200"/>
            <a:chOff x="9629176" y="2400362"/>
            <a:chExt cx="2907665" cy="6172200"/>
          </a:xfrm>
        </p:grpSpPr>
        <p:grpSp>
          <p:nvGrpSpPr>
            <p:cNvPr id="67" name="object 67"/>
            <p:cNvGrpSpPr/>
            <p:nvPr/>
          </p:nvGrpSpPr>
          <p:grpSpPr>
            <a:xfrm>
              <a:off x="9629176" y="2400362"/>
              <a:ext cx="2907665" cy="6172200"/>
              <a:chOff x="9629176" y="2400362"/>
              <a:chExt cx="2907665" cy="6172200"/>
            </a:xfrm>
          </p:grpSpPr>
          <p:sp>
            <p:nvSpPr>
              <p:cNvPr id="68" name="object 68"/>
              <p:cNvSpPr/>
              <p:nvPr/>
            </p:nvSpPr>
            <p:spPr>
              <a:xfrm>
                <a:off x="9629176" y="2400362"/>
                <a:ext cx="2907665" cy="6172200"/>
              </a:xfrm>
              <a:custGeom>
                <a:avLst/>
                <a:gdLst/>
                <a:ahLst/>
                <a:cxnLst/>
                <a:rect l="l" t="t" r="r" b="b"/>
                <a:pathLst>
                  <a:path w="2907665" h="6172200">
                    <a:moveTo>
                      <a:pt x="2608533" y="6172199"/>
                    </a:moveTo>
                    <a:lnTo>
                      <a:pt x="298972" y="6172199"/>
                    </a:lnTo>
                    <a:lnTo>
                      <a:pt x="250480" y="6168287"/>
                    </a:lnTo>
                    <a:lnTo>
                      <a:pt x="204477" y="6156960"/>
                    </a:lnTo>
                    <a:lnTo>
                      <a:pt x="161581" y="6138835"/>
                    </a:lnTo>
                    <a:lnTo>
                      <a:pt x="122407" y="6114527"/>
                    </a:lnTo>
                    <a:lnTo>
                      <a:pt x="87570" y="6084651"/>
                    </a:lnTo>
                    <a:lnTo>
                      <a:pt x="57687" y="6049823"/>
                    </a:lnTo>
                    <a:lnTo>
                      <a:pt x="33372" y="6010659"/>
                    </a:lnTo>
                    <a:lnTo>
                      <a:pt x="15242" y="5967774"/>
                    </a:lnTo>
                    <a:lnTo>
                      <a:pt x="3913" y="5921783"/>
                    </a:lnTo>
                    <a:lnTo>
                      <a:pt x="0" y="5873304"/>
                    </a:lnTo>
                    <a:lnTo>
                      <a:pt x="0" y="298895"/>
                    </a:lnTo>
                    <a:lnTo>
                      <a:pt x="3913" y="250415"/>
                    </a:lnTo>
                    <a:lnTo>
                      <a:pt x="15242" y="204425"/>
                    </a:lnTo>
                    <a:lnTo>
                      <a:pt x="33372" y="161540"/>
                    </a:lnTo>
                    <a:lnTo>
                      <a:pt x="57687" y="122376"/>
                    </a:lnTo>
                    <a:lnTo>
                      <a:pt x="87570" y="87548"/>
                    </a:lnTo>
                    <a:lnTo>
                      <a:pt x="122407" y="57672"/>
                    </a:lnTo>
                    <a:lnTo>
                      <a:pt x="161581" y="33364"/>
                    </a:lnTo>
                    <a:lnTo>
                      <a:pt x="204477" y="15238"/>
                    </a:lnTo>
                    <a:lnTo>
                      <a:pt x="250480" y="3912"/>
                    </a:lnTo>
                    <a:lnTo>
                      <a:pt x="298972" y="0"/>
                    </a:lnTo>
                    <a:lnTo>
                      <a:pt x="2608533" y="0"/>
                    </a:lnTo>
                    <a:lnTo>
                      <a:pt x="2657026" y="3912"/>
                    </a:lnTo>
                    <a:lnTo>
                      <a:pt x="2703028" y="15238"/>
                    </a:lnTo>
                    <a:lnTo>
                      <a:pt x="2745924" y="33364"/>
                    </a:lnTo>
                    <a:lnTo>
                      <a:pt x="2785098" y="57672"/>
                    </a:lnTo>
                    <a:lnTo>
                      <a:pt x="2819935" y="87548"/>
                    </a:lnTo>
                    <a:lnTo>
                      <a:pt x="2849819" y="122376"/>
                    </a:lnTo>
                    <a:lnTo>
                      <a:pt x="2874133" y="161540"/>
                    </a:lnTo>
                    <a:lnTo>
                      <a:pt x="2892263" y="204425"/>
                    </a:lnTo>
                    <a:lnTo>
                      <a:pt x="2903593" y="250415"/>
                    </a:lnTo>
                    <a:lnTo>
                      <a:pt x="2907506" y="298895"/>
                    </a:lnTo>
                    <a:lnTo>
                      <a:pt x="2907506" y="5873304"/>
                    </a:lnTo>
                    <a:lnTo>
                      <a:pt x="2903593" y="5921783"/>
                    </a:lnTo>
                    <a:lnTo>
                      <a:pt x="2892263" y="5967774"/>
                    </a:lnTo>
                    <a:lnTo>
                      <a:pt x="2874133" y="6010659"/>
                    </a:lnTo>
                    <a:lnTo>
                      <a:pt x="2849819" y="6049823"/>
                    </a:lnTo>
                    <a:lnTo>
                      <a:pt x="2819935" y="6084651"/>
                    </a:lnTo>
                    <a:lnTo>
                      <a:pt x="2785098" y="6114527"/>
                    </a:lnTo>
                    <a:lnTo>
                      <a:pt x="2745924" y="6138835"/>
                    </a:lnTo>
                    <a:lnTo>
                      <a:pt x="2703028" y="6156960"/>
                    </a:lnTo>
                    <a:lnTo>
                      <a:pt x="2657026" y="6168287"/>
                    </a:lnTo>
                    <a:lnTo>
                      <a:pt x="2608533" y="6172199"/>
                    </a:lnTo>
                    <a:close/>
                  </a:path>
                </a:pathLst>
              </a:custGeom>
              <a:solidFill>
                <a:srgbClr val="EFF2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object 69"/>
              <p:cNvPicPr/>
              <p:nvPr/>
            </p:nvPicPr>
            <p:blipFill>
              <a:blip r:embed="rId91" cstate="print"/>
              <a:stretch>
                <a:fillRect/>
              </a:stretch>
            </p:blipFill>
            <p:spPr>
              <a:xfrm>
                <a:off x="11957199" y="2542935"/>
                <a:ext cx="89691" cy="67251"/>
              </a:xfrm>
              <a:prstGeom prst="rect">
                <a:avLst/>
              </a:prstGeom>
            </p:spPr>
          </p:pic>
          <p:pic>
            <p:nvPicPr>
              <p:cNvPr id="70" name="object 70"/>
              <p:cNvPicPr/>
              <p:nvPr/>
            </p:nvPicPr>
            <p:blipFill>
              <a:blip r:embed="rId92" cstate="print"/>
              <a:stretch>
                <a:fillRect/>
              </a:stretch>
            </p:blipFill>
            <p:spPr>
              <a:xfrm>
                <a:off x="11796651" y="2539273"/>
                <a:ext cx="122952" cy="74649"/>
              </a:xfrm>
              <a:prstGeom prst="rect">
                <a:avLst/>
              </a:prstGeom>
            </p:spPr>
          </p:pic>
          <p:pic>
            <p:nvPicPr>
              <p:cNvPr id="71" name="object 71"/>
              <p:cNvPicPr/>
              <p:nvPr/>
            </p:nvPicPr>
            <p:blipFill>
              <a:blip r:embed="rId95" cstate="print"/>
              <a:stretch>
                <a:fillRect/>
              </a:stretch>
            </p:blipFill>
            <p:spPr>
              <a:xfrm>
                <a:off x="12084262" y="2535537"/>
                <a:ext cx="197919" cy="85932"/>
              </a:xfrm>
              <a:prstGeom prst="rect">
                <a:avLst/>
              </a:prstGeom>
            </p:spPr>
          </p:pic>
          <p:sp>
            <p:nvSpPr>
              <p:cNvPr id="72" name="object 72"/>
              <p:cNvSpPr/>
              <p:nvPr/>
            </p:nvSpPr>
            <p:spPr>
              <a:xfrm>
                <a:off x="10661752" y="2562662"/>
                <a:ext cx="842644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42645" h="60325">
                    <a:moveTo>
                      <a:pt x="812532" y="59779"/>
                    </a:moveTo>
                    <a:lnTo>
                      <a:pt x="29897" y="59779"/>
                    </a:lnTo>
                    <a:lnTo>
                      <a:pt x="18257" y="57431"/>
                    </a:lnTo>
                    <a:lnTo>
                      <a:pt x="8754" y="51027"/>
                    </a:lnTo>
                    <a:lnTo>
                      <a:pt x="2348" y="41526"/>
                    </a:lnTo>
                    <a:lnTo>
                      <a:pt x="0" y="29889"/>
                    </a:lnTo>
                    <a:lnTo>
                      <a:pt x="2359" y="18252"/>
                    </a:lnTo>
                    <a:lnTo>
                      <a:pt x="8782" y="8752"/>
                    </a:lnTo>
                    <a:lnTo>
                      <a:pt x="18288" y="2347"/>
                    </a:lnTo>
                    <a:lnTo>
                      <a:pt x="29897" y="0"/>
                    </a:lnTo>
                    <a:lnTo>
                      <a:pt x="812532" y="0"/>
                    </a:lnTo>
                    <a:lnTo>
                      <a:pt x="824160" y="2347"/>
                    </a:lnTo>
                    <a:lnTo>
                      <a:pt x="833637" y="8752"/>
                    </a:lnTo>
                    <a:lnTo>
                      <a:pt x="840017" y="18252"/>
                    </a:lnTo>
                    <a:lnTo>
                      <a:pt x="842354" y="29889"/>
                    </a:lnTo>
                    <a:lnTo>
                      <a:pt x="840007" y="41526"/>
                    </a:lnTo>
                    <a:lnTo>
                      <a:pt x="833609" y="51027"/>
                    </a:lnTo>
                    <a:lnTo>
                      <a:pt x="824129" y="57431"/>
                    </a:lnTo>
                    <a:lnTo>
                      <a:pt x="812532" y="59779"/>
                    </a:lnTo>
                    <a:close/>
                  </a:path>
                </a:pathLst>
              </a:custGeom>
              <a:solidFill>
                <a:srgbClr val="919BA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3" name="object 73"/>
              <p:cNvPicPr/>
              <p:nvPr/>
            </p:nvPicPr>
            <p:blipFill>
              <a:blip r:embed="rId96" cstate="print"/>
              <a:stretch>
                <a:fillRect/>
              </a:stretch>
            </p:blipFill>
            <p:spPr>
              <a:xfrm>
                <a:off x="9629176" y="2592233"/>
                <a:ext cx="2906794" cy="5700124"/>
              </a:xfrm>
              <a:prstGeom prst="rect">
                <a:avLst/>
              </a:prstGeom>
            </p:spPr>
          </p:pic>
        </p:grpSp>
        <p:sp>
          <p:nvSpPr>
            <p:cNvPr id="193" name="모서리가 둥근 직사각형 192"/>
            <p:cNvSpPr/>
            <p:nvPr/>
          </p:nvSpPr>
          <p:spPr>
            <a:xfrm>
              <a:off x="9753600" y="6896100"/>
              <a:ext cx="2667000" cy="457200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96" name="그룹 195"/>
          <p:cNvGrpSpPr/>
          <p:nvPr/>
        </p:nvGrpSpPr>
        <p:grpSpPr>
          <a:xfrm>
            <a:off x="5931975" y="2111157"/>
            <a:ext cx="2907665" cy="6172200"/>
            <a:chOff x="5931975" y="2416019"/>
            <a:chExt cx="2907665" cy="6172200"/>
          </a:xfrm>
        </p:grpSpPr>
        <p:grpSp>
          <p:nvGrpSpPr>
            <p:cNvPr id="60" name="object 60"/>
            <p:cNvGrpSpPr/>
            <p:nvPr/>
          </p:nvGrpSpPr>
          <p:grpSpPr>
            <a:xfrm>
              <a:off x="5931975" y="2416019"/>
              <a:ext cx="2907665" cy="6172200"/>
              <a:chOff x="5931975" y="2416019"/>
              <a:chExt cx="2907665" cy="6172200"/>
            </a:xfrm>
          </p:grpSpPr>
          <p:sp>
            <p:nvSpPr>
              <p:cNvPr id="61" name="object 61"/>
              <p:cNvSpPr/>
              <p:nvPr/>
            </p:nvSpPr>
            <p:spPr>
              <a:xfrm>
                <a:off x="5931975" y="2416019"/>
                <a:ext cx="2907665" cy="6172200"/>
              </a:xfrm>
              <a:custGeom>
                <a:avLst/>
                <a:gdLst/>
                <a:ahLst/>
                <a:cxnLst/>
                <a:rect l="l" t="t" r="r" b="b"/>
                <a:pathLst>
                  <a:path w="2907665" h="6172200">
                    <a:moveTo>
                      <a:pt x="2608533" y="6172199"/>
                    </a:moveTo>
                    <a:lnTo>
                      <a:pt x="298972" y="6172199"/>
                    </a:lnTo>
                    <a:lnTo>
                      <a:pt x="250480" y="6168287"/>
                    </a:lnTo>
                    <a:lnTo>
                      <a:pt x="204477" y="6156960"/>
                    </a:lnTo>
                    <a:lnTo>
                      <a:pt x="161581" y="6138835"/>
                    </a:lnTo>
                    <a:lnTo>
                      <a:pt x="122407" y="6114527"/>
                    </a:lnTo>
                    <a:lnTo>
                      <a:pt x="87570" y="6084651"/>
                    </a:lnTo>
                    <a:lnTo>
                      <a:pt x="57687" y="6049823"/>
                    </a:lnTo>
                    <a:lnTo>
                      <a:pt x="33372" y="6010659"/>
                    </a:lnTo>
                    <a:lnTo>
                      <a:pt x="15242" y="5967774"/>
                    </a:lnTo>
                    <a:lnTo>
                      <a:pt x="3913" y="5921783"/>
                    </a:lnTo>
                    <a:lnTo>
                      <a:pt x="0" y="5873304"/>
                    </a:lnTo>
                    <a:lnTo>
                      <a:pt x="0" y="298895"/>
                    </a:lnTo>
                    <a:lnTo>
                      <a:pt x="3913" y="250415"/>
                    </a:lnTo>
                    <a:lnTo>
                      <a:pt x="15242" y="204425"/>
                    </a:lnTo>
                    <a:lnTo>
                      <a:pt x="33372" y="161540"/>
                    </a:lnTo>
                    <a:lnTo>
                      <a:pt x="57687" y="122376"/>
                    </a:lnTo>
                    <a:lnTo>
                      <a:pt x="87570" y="87548"/>
                    </a:lnTo>
                    <a:lnTo>
                      <a:pt x="122407" y="57672"/>
                    </a:lnTo>
                    <a:lnTo>
                      <a:pt x="161581" y="33364"/>
                    </a:lnTo>
                    <a:lnTo>
                      <a:pt x="204477" y="15238"/>
                    </a:lnTo>
                    <a:lnTo>
                      <a:pt x="250480" y="3912"/>
                    </a:lnTo>
                    <a:lnTo>
                      <a:pt x="298972" y="0"/>
                    </a:lnTo>
                    <a:lnTo>
                      <a:pt x="2608533" y="0"/>
                    </a:lnTo>
                    <a:lnTo>
                      <a:pt x="2657026" y="3912"/>
                    </a:lnTo>
                    <a:lnTo>
                      <a:pt x="2703028" y="15238"/>
                    </a:lnTo>
                    <a:lnTo>
                      <a:pt x="2745924" y="33364"/>
                    </a:lnTo>
                    <a:lnTo>
                      <a:pt x="2785098" y="57672"/>
                    </a:lnTo>
                    <a:lnTo>
                      <a:pt x="2819935" y="87548"/>
                    </a:lnTo>
                    <a:lnTo>
                      <a:pt x="2849819" y="122376"/>
                    </a:lnTo>
                    <a:lnTo>
                      <a:pt x="2874133" y="161540"/>
                    </a:lnTo>
                    <a:lnTo>
                      <a:pt x="2892263" y="204425"/>
                    </a:lnTo>
                    <a:lnTo>
                      <a:pt x="2903593" y="250415"/>
                    </a:lnTo>
                    <a:lnTo>
                      <a:pt x="2907506" y="298895"/>
                    </a:lnTo>
                    <a:lnTo>
                      <a:pt x="2907506" y="5873304"/>
                    </a:lnTo>
                    <a:lnTo>
                      <a:pt x="2903593" y="5921783"/>
                    </a:lnTo>
                    <a:lnTo>
                      <a:pt x="2892263" y="5967774"/>
                    </a:lnTo>
                    <a:lnTo>
                      <a:pt x="2874133" y="6010659"/>
                    </a:lnTo>
                    <a:lnTo>
                      <a:pt x="2849819" y="6049823"/>
                    </a:lnTo>
                    <a:lnTo>
                      <a:pt x="2819935" y="6084651"/>
                    </a:lnTo>
                    <a:lnTo>
                      <a:pt x="2785098" y="6114527"/>
                    </a:lnTo>
                    <a:lnTo>
                      <a:pt x="2745924" y="6138835"/>
                    </a:lnTo>
                    <a:lnTo>
                      <a:pt x="2703028" y="6156960"/>
                    </a:lnTo>
                    <a:lnTo>
                      <a:pt x="2657026" y="6168287"/>
                    </a:lnTo>
                    <a:lnTo>
                      <a:pt x="2608533" y="6172199"/>
                    </a:lnTo>
                    <a:close/>
                  </a:path>
                </a:pathLst>
              </a:custGeom>
              <a:solidFill>
                <a:srgbClr val="EFF2F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2" name="object 62"/>
              <p:cNvPicPr/>
              <p:nvPr/>
            </p:nvPicPr>
            <p:blipFill>
              <a:blip r:embed="rId91" cstate="print"/>
              <a:stretch>
                <a:fillRect/>
              </a:stretch>
            </p:blipFill>
            <p:spPr>
              <a:xfrm>
                <a:off x="8259998" y="2558592"/>
                <a:ext cx="89691" cy="67251"/>
              </a:xfrm>
              <a:prstGeom prst="rect">
                <a:avLst/>
              </a:prstGeom>
            </p:spPr>
          </p:pic>
          <p:pic>
            <p:nvPicPr>
              <p:cNvPr id="63" name="object 63"/>
              <p:cNvPicPr/>
              <p:nvPr/>
            </p:nvPicPr>
            <p:blipFill>
              <a:blip r:embed="rId97" cstate="print"/>
              <a:stretch>
                <a:fillRect/>
              </a:stretch>
            </p:blipFill>
            <p:spPr>
              <a:xfrm>
                <a:off x="8099450" y="2554931"/>
                <a:ext cx="122952" cy="74649"/>
              </a:xfrm>
              <a:prstGeom prst="rect">
                <a:avLst/>
              </a:prstGeom>
            </p:spPr>
          </p:pic>
          <p:pic>
            <p:nvPicPr>
              <p:cNvPr id="64" name="object 64"/>
              <p:cNvPicPr/>
              <p:nvPr/>
            </p:nvPicPr>
            <p:blipFill>
              <a:blip r:embed="rId95" cstate="print"/>
              <a:stretch>
                <a:fillRect/>
              </a:stretch>
            </p:blipFill>
            <p:spPr>
              <a:xfrm>
                <a:off x="8387061" y="2551195"/>
                <a:ext cx="197919" cy="85932"/>
              </a:xfrm>
              <a:prstGeom prst="rect">
                <a:avLst/>
              </a:prstGeom>
            </p:spPr>
          </p:pic>
          <p:sp>
            <p:nvSpPr>
              <p:cNvPr id="65" name="object 65"/>
              <p:cNvSpPr/>
              <p:nvPr/>
            </p:nvSpPr>
            <p:spPr>
              <a:xfrm>
                <a:off x="6964551" y="2578320"/>
                <a:ext cx="842644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842645" h="60325">
                    <a:moveTo>
                      <a:pt x="812532" y="59779"/>
                    </a:moveTo>
                    <a:lnTo>
                      <a:pt x="29897" y="59779"/>
                    </a:lnTo>
                    <a:lnTo>
                      <a:pt x="18257" y="57431"/>
                    </a:lnTo>
                    <a:lnTo>
                      <a:pt x="8754" y="51027"/>
                    </a:lnTo>
                    <a:lnTo>
                      <a:pt x="2348" y="41526"/>
                    </a:lnTo>
                    <a:lnTo>
                      <a:pt x="0" y="29889"/>
                    </a:lnTo>
                    <a:lnTo>
                      <a:pt x="2359" y="18252"/>
                    </a:lnTo>
                    <a:lnTo>
                      <a:pt x="8782" y="8752"/>
                    </a:lnTo>
                    <a:lnTo>
                      <a:pt x="18288" y="2347"/>
                    </a:lnTo>
                    <a:lnTo>
                      <a:pt x="29897" y="0"/>
                    </a:lnTo>
                    <a:lnTo>
                      <a:pt x="812532" y="0"/>
                    </a:lnTo>
                    <a:lnTo>
                      <a:pt x="824160" y="2347"/>
                    </a:lnTo>
                    <a:lnTo>
                      <a:pt x="833637" y="8752"/>
                    </a:lnTo>
                    <a:lnTo>
                      <a:pt x="840017" y="18252"/>
                    </a:lnTo>
                    <a:lnTo>
                      <a:pt x="842354" y="29889"/>
                    </a:lnTo>
                    <a:lnTo>
                      <a:pt x="840007" y="41526"/>
                    </a:lnTo>
                    <a:lnTo>
                      <a:pt x="833609" y="51027"/>
                    </a:lnTo>
                    <a:lnTo>
                      <a:pt x="824129" y="57431"/>
                    </a:lnTo>
                    <a:lnTo>
                      <a:pt x="812532" y="59779"/>
                    </a:lnTo>
                    <a:close/>
                  </a:path>
                </a:pathLst>
              </a:custGeom>
              <a:solidFill>
                <a:srgbClr val="919BA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6" name="object 66"/>
              <p:cNvPicPr/>
              <p:nvPr/>
            </p:nvPicPr>
            <p:blipFill>
              <a:blip r:embed="rId98" cstate="print"/>
              <a:stretch>
                <a:fillRect/>
              </a:stretch>
            </p:blipFill>
            <p:spPr>
              <a:xfrm>
                <a:off x="5931975" y="2595475"/>
                <a:ext cx="2906794" cy="5992744"/>
              </a:xfrm>
              <a:prstGeom prst="rect">
                <a:avLst/>
              </a:prstGeom>
            </p:spPr>
          </p:pic>
        </p:grpSp>
        <p:sp>
          <p:nvSpPr>
            <p:cNvPr id="195" name="모서리가 둥근 직사각형 194"/>
            <p:cNvSpPr/>
            <p:nvPr/>
          </p:nvSpPr>
          <p:spPr>
            <a:xfrm>
              <a:off x="8420100" y="2857500"/>
              <a:ext cx="381000" cy="381000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914400" y="19431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생성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API 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설정 저장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914400" y="11811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endParaRPr lang="ko-KR" altLang="en-US" sz="28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9284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3"/>
          <p:cNvGrpSpPr/>
          <p:nvPr/>
        </p:nvGrpSpPr>
        <p:grpSpPr>
          <a:xfrm>
            <a:off x="530860" y="266699"/>
            <a:ext cx="17757140" cy="9773285"/>
            <a:chOff x="266903" y="257174"/>
            <a:chExt cx="17757140" cy="9773285"/>
          </a:xfrm>
        </p:grpSpPr>
        <p:sp>
          <p:nvSpPr>
            <p:cNvPr id="54" name="object 4"/>
            <p:cNvSpPr/>
            <p:nvPr/>
          </p:nvSpPr>
          <p:spPr>
            <a:xfrm>
              <a:off x="266903" y="257174"/>
              <a:ext cx="17757140" cy="9773285"/>
            </a:xfrm>
            <a:custGeom>
              <a:avLst/>
              <a:gdLst/>
              <a:ahLst/>
              <a:cxnLst/>
              <a:rect l="l" t="t" r="r" b="b"/>
              <a:pathLst>
                <a:path w="17757140" h="9773285">
                  <a:moveTo>
                    <a:pt x="17688865" y="67310"/>
                  </a:moveTo>
                  <a:lnTo>
                    <a:pt x="17676864" y="67310"/>
                  </a:lnTo>
                  <a:lnTo>
                    <a:pt x="17676864" y="80010"/>
                  </a:lnTo>
                  <a:lnTo>
                    <a:pt x="17676864" y="9692640"/>
                  </a:lnTo>
                  <a:lnTo>
                    <a:pt x="17355376" y="9692640"/>
                  </a:lnTo>
                  <a:lnTo>
                    <a:pt x="17325366" y="9692754"/>
                  </a:lnTo>
                  <a:lnTo>
                    <a:pt x="431393" y="9692754"/>
                  </a:lnTo>
                  <a:lnTo>
                    <a:pt x="401383" y="9692754"/>
                  </a:lnTo>
                  <a:lnTo>
                    <a:pt x="79895" y="9692640"/>
                  </a:lnTo>
                  <a:lnTo>
                    <a:pt x="79895" y="80010"/>
                  </a:lnTo>
                  <a:lnTo>
                    <a:pt x="401383" y="80010"/>
                  </a:lnTo>
                  <a:lnTo>
                    <a:pt x="431393" y="79908"/>
                  </a:lnTo>
                  <a:lnTo>
                    <a:pt x="17325366" y="79908"/>
                  </a:lnTo>
                  <a:lnTo>
                    <a:pt x="17355376" y="79908"/>
                  </a:lnTo>
                  <a:lnTo>
                    <a:pt x="17676864" y="80010"/>
                  </a:lnTo>
                  <a:lnTo>
                    <a:pt x="17676864" y="67310"/>
                  </a:lnTo>
                  <a:lnTo>
                    <a:pt x="17355376" y="67310"/>
                  </a:lnTo>
                  <a:lnTo>
                    <a:pt x="17355376" y="67906"/>
                  </a:lnTo>
                  <a:lnTo>
                    <a:pt x="17325366" y="67906"/>
                  </a:lnTo>
                  <a:lnTo>
                    <a:pt x="431393" y="67906"/>
                  </a:lnTo>
                  <a:lnTo>
                    <a:pt x="401383" y="67906"/>
                  </a:lnTo>
                  <a:lnTo>
                    <a:pt x="401383" y="67310"/>
                  </a:lnTo>
                  <a:lnTo>
                    <a:pt x="67894" y="67310"/>
                  </a:lnTo>
                  <a:lnTo>
                    <a:pt x="67894" y="80010"/>
                  </a:lnTo>
                  <a:lnTo>
                    <a:pt x="67894" y="9692640"/>
                  </a:lnTo>
                  <a:lnTo>
                    <a:pt x="67894" y="9705340"/>
                  </a:lnTo>
                  <a:lnTo>
                    <a:pt x="401383" y="9705340"/>
                  </a:lnTo>
                  <a:lnTo>
                    <a:pt x="401383" y="9704756"/>
                  </a:lnTo>
                  <a:lnTo>
                    <a:pt x="431393" y="9704756"/>
                  </a:lnTo>
                  <a:lnTo>
                    <a:pt x="17325366" y="9704756"/>
                  </a:lnTo>
                  <a:lnTo>
                    <a:pt x="17355376" y="9704756"/>
                  </a:lnTo>
                  <a:lnTo>
                    <a:pt x="17355376" y="9705340"/>
                  </a:lnTo>
                  <a:lnTo>
                    <a:pt x="17688865" y="9705340"/>
                  </a:lnTo>
                  <a:lnTo>
                    <a:pt x="17688865" y="9692640"/>
                  </a:lnTo>
                  <a:lnTo>
                    <a:pt x="17688865" y="80010"/>
                  </a:lnTo>
                  <a:lnTo>
                    <a:pt x="17688865" y="67310"/>
                  </a:lnTo>
                  <a:close/>
                </a:path>
                <a:path w="17757140" h="9773285">
                  <a:moveTo>
                    <a:pt x="17756772" y="0"/>
                  </a:moveTo>
                  <a:lnTo>
                    <a:pt x="17732769" y="0"/>
                  </a:lnTo>
                  <a:lnTo>
                    <a:pt x="17732769" y="24130"/>
                  </a:lnTo>
                  <a:lnTo>
                    <a:pt x="17732769" y="9748520"/>
                  </a:lnTo>
                  <a:lnTo>
                    <a:pt x="17355376" y="9748520"/>
                  </a:lnTo>
                  <a:lnTo>
                    <a:pt x="17355376" y="9748660"/>
                  </a:lnTo>
                  <a:lnTo>
                    <a:pt x="17325366" y="9748660"/>
                  </a:lnTo>
                  <a:lnTo>
                    <a:pt x="431393" y="9748660"/>
                  </a:lnTo>
                  <a:lnTo>
                    <a:pt x="401383" y="9748660"/>
                  </a:lnTo>
                  <a:lnTo>
                    <a:pt x="401383" y="9748520"/>
                  </a:lnTo>
                  <a:lnTo>
                    <a:pt x="23990" y="9748520"/>
                  </a:lnTo>
                  <a:lnTo>
                    <a:pt x="23990" y="24130"/>
                  </a:lnTo>
                  <a:lnTo>
                    <a:pt x="401383" y="24130"/>
                  </a:lnTo>
                  <a:lnTo>
                    <a:pt x="401383" y="24003"/>
                  </a:lnTo>
                  <a:lnTo>
                    <a:pt x="431393" y="24003"/>
                  </a:lnTo>
                  <a:lnTo>
                    <a:pt x="17325366" y="24003"/>
                  </a:lnTo>
                  <a:lnTo>
                    <a:pt x="17355376" y="24003"/>
                  </a:lnTo>
                  <a:lnTo>
                    <a:pt x="17355376" y="24130"/>
                  </a:lnTo>
                  <a:lnTo>
                    <a:pt x="17732769" y="24130"/>
                  </a:lnTo>
                  <a:lnTo>
                    <a:pt x="17732769" y="0"/>
                  </a:lnTo>
                  <a:lnTo>
                    <a:pt x="17355376" y="0"/>
                  </a:lnTo>
                  <a:lnTo>
                    <a:pt x="17325366" y="0"/>
                  </a:lnTo>
                  <a:lnTo>
                    <a:pt x="431393" y="0"/>
                  </a:lnTo>
                  <a:lnTo>
                    <a:pt x="401383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9748520"/>
                  </a:lnTo>
                  <a:lnTo>
                    <a:pt x="0" y="9772650"/>
                  </a:lnTo>
                  <a:lnTo>
                    <a:pt x="401383" y="9772650"/>
                  </a:lnTo>
                  <a:lnTo>
                    <a:pt x="431393" y="9772663"/>
                  </a:lnTo>
                  <a:lnTo>
                    <a:pt x="17325366" y="9772663"/>
                  </a:lnTo>
                  <a:lnTo>
                    <a:pt x="17355376" y="9772663"/>
                  </a:lnTo>
                  <a:lnTo>
                    <a:pt x="17756772" y="9772650"/>
                  </a:lnTo>
                  <a:lnTo>
                    <a:pt x="17756772" y="9748520"/>
                  </a:lnTo>
                  <a:lnTo>
                    <a:pt x="17756772" y="24130"/>
                  </a:lnTo>
                  <a:lnTo>
                    <a:pt x="17756772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2"/>
            <p:cNvSpPr/>
            <p:nvPr/>
          </p:nvSpPr>
          <p:spPr>
            <a:xfrm>
              <a:off x="7022820" y="6510781"/>
              <a:ext cx="4887595" cy="288925"/>
            </a:xfrm>
            <a:custGeom>
              <a:avLst/>
              <a:gdLst/>
              <a:ahLst/>
              <a:cxnLst/>
              <a:rect l="l" t="t" r="r" b="b"/>
              <a:pathLst>
                <a:path w="4887595" h="288925">
                  <a:moveTo>
                    <a:pt x="217474" y="5676"/>
                  </a:moveTo>
                  <a:lnTo>
                    <a:pt x="0" y="5676"/>
                  </a:lnTo>
                  <a:lnTo>
                    <a:pt x="0" y="60286"/>
                  </a:lnTo>
                  <a:lnTo>
                    <a:pt x="75107" y="60286"/>
                  </a:lnTo>
                  <a:lnTo>
                    <a:pt x="75107" y="283806"/>
                  </a:lnTo>
                  <a:lnTo>
                    <a:pt x="141998" y="283806"/>
                  </a:lnTo>
                  <a:lnTo>
                    <a:pt x="141998" y="60286"/>
                  </a:lnTo>
                  <a:lnTo>
                    <a:pt x="217474" y="60286"/>
                  </a:lnTo>
                  <a:lnTo>
                    <a:pt x="217474" y="5676"/>
                  </a:lnTo>
                  <a:close/>
                </a:path>
                <a:path w="4887595" h="288925">
                  <a:moveTo>
                    <a:pt x="510070" y="142748"/>
                  </a:moveTo>
                  <a:lnTo>
                    <a:pt x="504101" y="93040"/>
                  </a:lnTo>
                  <a:lnTo>
                    <a:pt x="488746" y="57175"/>
                  </a:lnTo>
                  <a:lnTo>
                    <a:pt x="460273" y="24104"/>
                  </a:lnTo>
                  <a:lnTo>
                    <a:pt x="442061" y="14820"/>
                  </a:lnTo>
                  <a:lnTo>
                    <a:pt x="442061" y="142748"/>
                  </a:lnTo>
                  <a:lnTo>
                    <a:pt x="437934" y="179387"/>
                  </a:lnTo>
                  <a:lnTo>
                    <a:pt x="426085" y="207162"/>
                  </a:lnTo>
                  <a:lnTo>
                    <a:pt x="407377" y="224777"/>
                  </a:lnTo>
                  <a:lnTo>
                    <a:pt x="382651" y="230936"/>
                  </a:lnTo>
                  <a:lnTo>
                    <a:pt x="357974" y="224777"/>
                  </a:lnTo>
                  <a:lnTo>
                    <a:pt x="339394" y="207162"/>
                  </a:lnTo>
                  <a:lnTo>
                    <a:pt x="327685" y="179387"/>
                  </a:lnTo>
                  <a:lnTo>
                    <a:pt x="323608" y="142748"/>
                  </a:lnTo>
                  <a:lnTo>
                    <a:pt x="327685" y="106680"/>
                  </a:lnTo>
                  <a:lnTo>
                    <a:pt x="339394" y="79781"/>
                  </a:lnTo>
                  <a:lnTo>
                    <a:pt x="357974" y="62979"/>
                  </a:lnTo>
                  <a:lnTo>
                    <a:pt x="382651" y="57175"/>
                  </a:lnTo>
                  <a:lnTo>
                    <a:pt x="407377" y="62979"/>
                  </a:lnTo>
                  <a:lnTo>
                    <a:pt x="426085" y="79781"/>
                  </a:lnTo>
                  <a:lnTo>
                    <a:pt x="437934" y="106680"/>
                  </a:lnTo>
                  <a:lnTo>
                    <a:pt x="442061" y="142748"/>
                  </a:lnTo>
                  <a:lnTo>
                    <a:pt x="442061" y="14820"/>
                  </a:lnTo>
                  <a:lnTo>
                    <a:pt x="425030" y="6134"/>
                  </a:lnTo>
                  <a:lnTo>
                    <a:pt x="382651" y="0"/>
                  </a:lnTo>
                  <a:lnTo>
                    <a:pt x="340271" y="6096"/>
                  </a:lnTo>
                  <a:lnTo>
                    <a:pt x="305028" y="23990"/>
                  </a:lnTo>
                  <a:lnTo>
                    <a:pt x="278231" y="53111"/>
                  </a:lnTo>
                  <a:lnTo>
                    <a:pt x="261188" y="92887"/>
                  </a:lnTo>
                  <a:lnTo>
                    <a:pt x="255219" y="142748"/>
                  </a:lnTo>
                  <a:lnTo>
                    <a:pt x="261188" y="192925"/>
                  </a:lnTo>
                  <a:lnTo>
                    <a:pt x="278231" y="233438"/>
                  </a:lnTo>
                  <a:lnTo>
                    <a:pt x="305028" y="263448"/>
                  </a:lnTo>
                  <a:lnTo>
                    <a:pt x="340271" y="282079"/>
                  </a:lnTo>
                  <a:lnTo>
                    <a:pt x="382651" y="288493"/>
                  </a:lnTo>
                  <a:lnTo>
                    <a:pt x="425030" y="282079"/>
                  </a:lnTo>
                  <a:lnTo>
                    <a:pt x="460273" y="263448"/>
                  </a:lnTo>
                  <a:lnTo>
                    <a:pt x="487070" y="233438"/>
                  </a:lnTo>
                  <a:lnTo>
                    <a:pt x="488124" y="230936"/>
                  </a:lnTo>
                  <a:lnTo>
                    <a:pt x="504101" y="192925"/>
                  </a:lnTo>
                  <a:lnTo>
                    <a:pt x="510070" y="142748"/>
                  </a:lnTo>
                  <a:close/>
                </a:path>
                <a:path w="4887595" h="288925">
                  <a:moveTo>
                    <a:pt x="778383" y="95669"/>
                  </a:moveTo>
                  <a:lnTo>
                    <a:pt x="770648" y="57924"/>
                  </a:lnTo>
                  <a:lnTo>
                    <a:pt x="769543" y="52527"/>
                  </a:lnTo>
                  <a:lnTo>
                    <a:pt x="745502" y="24663"/>
                  </a:lnTo>
                  <a:lnTo>
                    <a:pt x="713359" y="11137"/>
                  </a:lnTo>
                  <a:lnTo>
                    <a:pt x="713359" y="95669"/>
                  </a:lnTo>
                  <a:lnTo>
                    <a:pt x="710399" y="113830"/>
                  </a:lnTo>
                  <a:lnTo>
                    <a:pt x="701446" y="127203"/>
                  </a:lnTo>
                  <a:lnTo>
                    <a:pt x="686396" y="135445"/>
                  </a:lnTo>
                  <a:lnTo>
                    <a:pt x="665149" y="138264"/>
                  </a:lnTo>
                  <a:lnTo>
                    <a:pt x="636003" y="138264"/>
                  </a:lnTo>
                  <a:lnTo>
                    <a:pt x="636003" y="57924"/>
                  </a:lnTo>
                  <a:lnTo>
                    <a:pt x="663282" y="57924"/>
                  </a:lnTo>
                  <a:lnTo>
                    <a:pt x="684669" y="59880"/>
                  </a:lnTo>
                  <a:lnTo>
                    <a:pt x="700379" y="66281"/>
                  </a:lnTo>
                  <a:lnTo>
                    <a:pt x="710057" y="77952"/>
                  </a:lnTo>
                  <a:lnTo>
                    <a:pt x="713359" y="95669"/>
                  </a:lnTo>
                  <a:lnTo>
                    <a:pt x="713359" y="11137"/>
                  </a:lnTo>
                  <a:lnTo>
                    <a:pt x="709968" y="9702"/>
                  </a:lnTo>
                  <a:lnTo>
                    <a:pt x="666648" y="5232"/>
                  </a:lnTo>
                  <a:lnTo>
                    <a:pt x="569112" y="5232"/>
                  </a:lnTo>
                  <a:lnTo>
                    <a:pt x="569112" y="283260"/>
                  </a:lnTo>
                  <a:lnTo>
                    <a:pt x="636003" y="283260"/>
                  </a:lnTo>
                  <a:lnTo>
                    <a:pt x="636003" y="190957"/>
                  </a:lnTo>
                  <a:lnTo>
                    <a:pt x="668515" y="190957"/>
                  </a:lnTo>
                  <a:lnTo>
                    <a:pt x="710438" y="185369"/>
                  </a:lnTo>
                  <a:lnTo>
                    <a:pt x="745451" y="168109"/>
                  </a:lnTo>
                  <a:lnTo>
                    <a:pt x="769467" y="138455"/>
                  </a:lnTo>
                  <a:lnTo>
                    <a:pt x="769505" y="138264"/>
                  </a:lnTo>
                  <a:lnTo>
                    <a:pt x="778383" y="95669"/>
                  </a:lnTo>
                  <a:close/>
                </a:path>
                <a:path w="4887595" h="288925">
                  <a:moveTo>
                    <a:pt x="1141133" y="5676"/>
                  </a:moveTo>
                  <a:lnTo>
                    <a:pt x="923658" y="5676"/>
                  </a:lnTo>
                  <a:lnTo>
                    <a:pt x="923658" y="60286"/>
                  </a:lnTo>
                  <a:lnTo>
                    <a:pt x="998766" y="60286"/>
                  </a:lnTo>
                  <a:lnTo>
                    <a:pt x="998766" y="283806"/>
                  </a:lnTo>
                  <a:lnTo>
                    <a:pt x="1065657" y="283806"/>
                  </a:lnTo>
                  <a:lnTo>
                    <a:pt x="1065657" y="60286"/>
                  </a:lnTo>
                  <a:lnTo>
                    <a:pt x="1141133" y="60286"/>
                  </a:lnTo>
                  <a:lnTo>
                    <a:pt x="1141133" y="5676"/>
                  </a:lnTo>
                  <a:close/>
                </a:path>
                <a:path w="4887595" h="288925">
                  <a:moveTo>
                    <a:pt x="1416545" y="283260"/>
                  </a:moveTo>
                  <a:lnTo>
                    <a:pt x="1361452" y="185356"/>
                  </a:lnTo>
                  <a:lnTo>
                    <a:pt x="1354518" y="173024"/>
                  </a:lnTo>
                  <a:lnTo>
                    <a:pt x="1374127" y="160515"/>
                  </a:lnTo>
                  <a:lnTo>
                    <a:pt x="1389214" y="143078"/>
                  </a:lnTo>
                  <a:lnTo>
                    <a:pt x="1393698" y="132664"/>
                  </a:lnTo>
                  <a:lnTo>
                    <a:pt x="1398917" y="120523"/>
                  </a:lnTo>
                  <a:lnTo>
                    <a:pt x="1402346" y="92684"/>
                  </a:lnTo>
                  <a:lnTo>
                    <a:pt x="1395209" y="57924"/>
                  </a:lnTo>
                  <a:lnTo>
                    <a:pt x="1393710" y="50634"/>
                  </a:lnTo>
                  <a:lnTo>
                    <a:pt x="1370253" y="23736"/>
                  </a:lnTo>
                  <a:lnTo>
                    <a:pt x="1336954" y="9982"/>
                  </a:lnTo>
                  <a:lnTo>
                    <a:pt x="1336954" y="92684"/>
                  </a:lnTo>
                  <a:lnTo>
                    <a:pt x="1333830" y="109956"/>
                  </a:lnTo>
                  <a:lnTo>
                    <a:pt x="1324571" y="122478"/>
                  </a:lnTo>
                  <a:lnTo>
                    <a:pt x="1309357" y="130098"/>
                  </a:lnTo>
                  <a:lnTo>
                    <a:pt x="1288376" y="132664"/>
                  </a:lnTo>
                  <a:lnTo>
                    <a:pt x="1258481" y="132664"/>
                  </a:lnTo>
                  <a:lnTo>
                    <a:pt x="1258481" y="57924"/>
                  </a:lnTo>
                  <a:lnTo>
                    <a:pt x="1288376" y="57924"/>
                  </a:lnTo>
                  <a:lnTo>
                    <a:pt x="1309357" y="59677"/>
                  </a:lnTo>
                  <a:lnTo>
                    <a:pt x="1324571" y="65493"/>
                  </a:lnTo>
                  <a:lnTo>
                    <a:pt x="1333830" y="76212"/>
                  </a:lnTo>
                  <a:lnTo>
                    <a:pt x="1336954" y="92684"/>
                  </a:lnTo>
                  <a:lnTo>
                    <a:pt x="1336954" y="9982"/>
                  </a:lnTo>
                  <a:lnTo>
                    <a:pt x="1335659" y="9436"/>
                  </a:lnTo>
                  <a:lnTo>
                    <a:pt x="1293596" y="5232"/>
                  </a:lnTo>
                  <a:lnTo>
                    <a:pt x="1191590" y="5232"/>
                  </a:lnTo>
                  <a:lnTo>
                    <a:pt x="1191590" y="283260"/>
                  </a:lnTo>
                  <a:lnTo>
                    <a:pt x="1258481" y="283260"/>
                  </a:lnTo>
                  <a:lnTo>
                    <a:pt x="1258481" y="185356"/>
                  </a:lnTo>
                  <a:lnTo>
                    <a:pt x="1290612" y="185356"/>
                  </a:lnTo>
                  <a:lnTo>
                    <a:pt x="1341805" y="283260"/>
                  </a:lnTo>
                  <a:lnTo>
                    <a:pt x="1416545" y="283260"/>
                  </a:lnTo>
                  <a:close/>
                </a:path>
                <a:path w="4887595" h="288925">
                  <a:moveTo>
                    <a:pt x="1681111" y="283260"/>
                  </a:moveTo>
                  <a:lnTo>
                    <a:pt x="1661274" y="219354"/>
                  </a:lnTo>
                  <a:lnTo>
                    <a:pt x="1645259" y="167792"/>
                  </a:lnTo>
                  <a:lnTo>
                    <a:pt x="1610220" y="54940"/>
                  </a:lnTo>
                  <a:lnTo>
                    <a:pt x="1594789" y="5232"/>
                  </a:lnTo>
                  <a:lnTo>
                    <a:pt x="1582089" y="5232"/>
                  </a:lnTo>
                  <a:lnTo>
                    <a:pt x="1582089" y="167792"/>
                  </a:lnTo>
                  <a:lnTo>
                    <a:pt x="1525282" y="167792"/>
                  </a:lnTo>
                  <a:lnTo>
                    <a:pt x="1536649" y="122720"/>
                  </a:lnTo>
                  <a:lnTo>
                    <a:pt x="1547393" y="77304"/>
                  </a:lnTo>
                  <a:lnTo>
                    <a:pt x="1552562" y="54940"/>
                  </a:lnTo>
                  <a:lnTo>
                    <a:pt x="1554060" y="54940"/>
                  </a:lnTo>
                  <a:lnTo>
                    <a:pt x="1559610" y="76987"/>
                  </a:lnTo>
                  <a:lnTo>
                    <a:pt x="1565084" y="99872"/>
                  </a:lnTo>
                  <a:lnTo>
                    <a:pt x="1570558" y="122618"/>
                  </a:lnTo>
                  <a:lnTo>
                    <a:pt x="1576108" y="144246"/>
                  </a:lnTo>
                  <a:lnTo>
                    <a:pt x="1582089" y="167792"/>
                  </a:lnTo>
                  <a:lnTo>
                    <a:pt x="1582089" y="5232"/>
                  </a:lnTo>
                  <a:lnTo>
                    <a:pt x="1514817" y="5232"/>
                  </a:lnTo>
                  <a:lnTo>
                    <a:pt x="1428508" y="283260"/>
                  </a:lnTo>
                  <a:lnTo>
                    <a:pt x="1496517" y="283260"/>
                  </a:lnTo>
                  <a:lnTo>
                    <a:pt x="1512582" y="219354"/>
                  </a:lnTo>
                  <a:lnTo>
                    <a:pt x="1594789" y="219354"/>
                  </a:lnTo>
                  <a:lnTo>
                    <a:pt x="1610855" y="283260"/>
                  </a:lnTo>
                  <a:lnTo>
                    <a:pt x="1681111" y="283260"/>
                  </a:lnTo>
                  <a:close/>
                </a:path>
                <a:path w="4887595" h="288925">
                  <a:moveTo>
                    <a:pt x="1938578" y="142748"/>
                  </a:moveTo>
                  <a:lnTo>
                    <a:pt x="1932076" y="91287"/>
                  </a:lnTo>
                  <a:lnTo>
                    <a:pt x="1913420" y="52539"/>
                  </a:lnTo>
                  <a:lnTo>
                    <a:pt x="1883943" y="25768"/>
                  </a:lnTo>
                  <a:lnTo>
                    <a:pt x="1870202" y="20307"/>
                  </a:lnTo>
                  <a:lnTo>
                    <a:pt x="1870202" y="142748"/>
                  </a:lnTo>
                  <a:lnTo>
                    <a:pt x="1864537" y="184200"/>
                  </a:lnTo>
                  <a:lnTo>
                    <a:pt x="1848713" y="210908"/>
                  </a:lnTo>
                  <a:lnTo>
                    <a:pt x="1824482" y="225196"/>
                  </a:lnTo>
                  <a:lnTo>
                    <a:pt x="1793595" y="229450"/>
                  </a:lnTo>
                  <a:lnTo>
                    <a:pt x="1784629" y="229450"/>
                  </a:lnTo>
                  <a:lnTo>
                    <a:pt x="1784629" y="58305"/>
                  </a:lnTo>
                  <a:lnTo>
                    <a:pt x="1793595" y="58305"/>
                  </a:lnTo>
                  <a:lnTo>
                    <a:pt x="1824482" y="62191"/>
                  </a:lnTo>
                  <a:lnTo>
                    <a:pt x="1848713" y="75717"/>
                  </a:lnTo>
                  <a:lnTo>
                    <a:pt x="1864537" y="101650"/>
                  </a:lnTo>
                  <a:lnTo>
                    <a:pt x="1870202" y="142748"/>
                  </a:lnTo>
                  <a:lnTo>
                    <a:pt x="1870202" y="20307"/>
                  </a:lnTo>
                  <a:lnTo>
                    <a:pt x="1844929" y="10248"/>
                  </a:lnTo>
                  <a:lnTo>
                    <a:pt x="1797697" y="5232"/>
                  </a:lnTo>
                  <a:lnTo>
                    <a:pt x="1717738" y="5232"/>
                  </a:lnTo>
                  <a:lnTo>
                    <a:pt x="1717738" y="283260"/>
                  </a:lnTo>
                  <a:lnTo>
                    <a:pt x="1801444" y="283260"/>
                  </a:lnTo>
                  <a:lnTo>
                    <a:pt x="1846846" y="277939"/>
                  </a:lnTo>
                  <a:lnTo>
                    <a:pt x="1884743" y="261670"/>
                  </a:lnTo>
                  <a:lnTo>
                    <a:pt x="1913661" y="234022"/>
                  </a:lnTo>
                  <a:lnTo>
                    <a:pt x="1915795" y="229450"/>
                  </a:lnTo>
                  <a:lnTo>
                    <a:pt x="1932101" y="194525"/>
                  </a:lnTo>
                  <a:lnTo>
                    <a:pt x="1938578" y="142748"/>
                  </a:lnTo>
                  <a:close/>
                </a:path>
                <a:path w="4887595" h="288925">
                  <a:moveTo>
                    <a:pt x="2064512" y="5232"/>
                  </a:moveTo>
                  <a:lnTo>
                    <a:pt x="1997621" y="5232"/>
                  </a:lnTo>
                  <a:lnTo>
                    <a:pt x="1997621" y="283260"/>
                  </a:lnTo>
                  <a:lnTo>
                    <a:pt x="2064512" y="283260"/>
                  </a:lnTo>
                  <a:lnTo>
                    <a:pt x="2064512" y="5232"/>
                  </a:lnTo>
                  <a:close/>
                </a:path>
                <a:path w="4887595" h="288925">
                  <a:moveTo>
                    <a:pt x="2356739" y="5232"/>
                  </a:moveTo>
                  <a:lnTo>
                    <a:pt x="2293213" y="5232"/>
                  </a:lnTo>
                  <a:lnTo>
                    <a:pt x="2293213" y="97167"/>
                  </a:lnTo>
                  <a:lnTo>
                    <a:pt x="2294090" y="123101"/>
                  </a:lnTo>
                  <a:lnTo>
                    <a:pt x="2296287" y="149948"/>
                  </a:lnTo>
                  <a:lnTo>
                    <a:pt x="2299195" y="176098"/>
                  </a:lnTo>
                  <a:lnTo>
                    <a:pt x="2302179" y="199923"/>
                  </a:lnTo>
                  <a:lnTo>
                    <a:pt x="2300313" y="199923"/>
                  </a:lnTo>
                  <a:lnTo>
                    <a:pt x="2273033" y="138264"/>
                  </a:lnTo>
                  <a:lnTo>
                    <a:pt x="2203894" y="5232"/>
                  </a:lnTo>
                  <a:lnTo>
                    <a:pt x="2135886" y="5232"/>
                  </a:lnTo>
                  <a:lnTo>
                    <a:pt x="2135886" y="283260"/>
                  </a:lnTo>
                  <a:lnTo>
                    <a:pt x="2199411" y="283260"/>
                  </a:lnTo>
                  <a:lnTo>
                    <a:pt x="2199411" y="190957"/>
                  </a:lnTo>
                  <a:lnTo>
                    <a:pt x="2198497" y="165074"/>
                  </a:lnTo>
                  <a:lnTo>
                    <a:pt x="2196236" y="138595"/>
                  </a:lnTo>
                  <a:lnTo>
                    <a:pt x="2190813" y="88188"/>
                  </a:lnTo>
                  <a:lnTo>
                    <a:pt x="2192693" y="88188"/>
                  </a:lnTo>
                  <a:lnTo>
                    <a:pt x="2219972" y="149110"/>
                  </a:lnTo>
                  <a:lnTo>
                    <a:pt x="2288730" y="283260"/>
                  </a:lnTo>
                  <a:lnTo>
                    <a:pt x="2356739" y="283260"/>
                  </a:lnTo>
                  <a:lnTo>
                    <a:pt x="2356739" y="5232"/>
                  </a:lnTo>
                  <a:close/>
                </a:path>
                <a:path w="4887595" h="288925">
                  <a:moveTo>
                    <a:pt x="2646718" y="124447"/>
                  </a:moveTo>
                  <a:lnTo>
                    <a:pt x="2543200" y="124447"/>
                  </a:lnTo>
                  <a:lnTo>
                    <a:pt x="2543200" y="178993"/>
                  </a:lnTo>
                  <a:lnTo>
                    <a:pt x="2587294" y="178993"/>
                  </a:lnTo>
                  <a:lnTo>
                    <a:pt x="2587294" y="223837"/>
                  </a:lnTo>
                  <a:lnTo>
                    <a:pt x="2582049" y="226847"/>
                  </a:lnTo>
                  <a:lnTo>
                    <a:pt x="2575572" y="229069"/>
                  </a:lnTo>
                  <a:lnTo>
                    <a:pt x="2568333" y="230466"/>
                  </a:lnTo>
                  <a:lnTo>
                    <a:pt x="2560764" y="230936"/>
                  </a:lnTo>
                  <a:lnTo>
                    <a:pt x="2527096" y="225056"/>
                  </a:lnTo>
                  <a:lnTo>
                    <a:pt x="2503309" y="207962"/>
                  </a:lnTo>
                  <a:lnTo>
                    <a:pt x="2489200" y="180492"/>
                  </a:lnTo>
                  <a:lnTo>
                    <a:pt x="2484539" y="143497"/>
                  </a:lnTo>
                  <a:lnTo>
                    <a:pt x="2489797" y="107149"/>
                  </a:lnTo>
                  <a:lnTo>
                    <a:pt x="2504440" y="80022"/>
                  </a:lnTo>
                  <a:lnTo>
                    <a:pt x="2526792" y="63042"/>
                  </a:lnTo>
                  <a:lnTo>
                    <a:pt x="2555163" y="57175"/>
                  </a:lnTo>
                  <a:lnTo>
                    <a:pt x="2571038" y="58826"/>
                  </a:lnTo>
                  <a:lnTo>
                    <a:pt x="2584399" y="63385"/>
                  </a:lnTo>
                  <a:lnTo>
                    <a:pt x="2595943" y="70269"/>
                  </a:lnTo>
                  <a:lnTo>
                    <a:pt x="2606357" y="78854"/>
                  </a:lnTo>
                  <a:lnTo>
                    <a:pt x="2641854" y="36245"/>
                  </a:lnTo>
                  <a:lnTo>
                    <a:pt x="2625648" y="22542"/>
                  </a:lnTo>
                  <a:lnTo>
                    <a:pt x="2605519" y="10985"/>
                  </a:lnTo>
                  <a:lnTo>
                    <a:pt x="2581325" y="2984"/>
                  </a:lnTo>
                  <a:lnTo>
                    <a:pt x="2552916" y="0"/>
                  </a:lnTo>
                  <a:lnTo>
                    <a:pt x="2510142" y="6261"/>
                  </a:lnTo>
                  <a:lnTo>
                    <a:pt x="2472652" y="24612"/>
                  </a:lnTo>
                  <a:lnTo>
                    <a:pt x="2442883" y="54406"/>
                  </a:lnTo>
                  <a:lnTo>
                    <a:pt x="2423236" y="94996"/>
                  </a:lnTo>
                  <a:lnTo>
                    <a:pt x="2416149" y="145745"/>
                  </a:lnTo>
                  <a:lnTo>
                    <a:pt x="2423071" y="196748"/>
                  </a:lnTo>
                  <a:lnTo>
                    <a:pt x="2442413" y="236664"/>
                  </a:lnTo>
                  <a:lnTo>
                    <a:pt x="2472093" y="265366"/>
                  </a:lnTo>
                  <a:lnTo>
                    <a:pt x="2510002" y="282689"/>
                  </a:lnTo>
                  <a:lnTo>
                    <a:pt x="2554046" y="288493"/>
                  </a:lnTo>
                  <a:lnTo>
                    <a:pt x="2582189" y="285800"/>
                  </a:lnTo>
                  <a:lnTo>
                    <a:pt x="2607665" y="278498"/>
                  </a:lnTo>
                  <a:lnTo>
                    <a:pt x="2629497" y="267677"/>
                  </a:lnTo>
                  <a:lnTo>
                    <a:pt x="2646718" y="254482"/>
                  </a:lnTo>
                  <a:lnTo>
                    <a:pt x="2646718" y="124447"/>
                  </a:lnTo>
                  <a:close/>
                </a:path>
                <a:path w="4887595" h="288925">
                  <a:moveTo>
                    <a:pt x="3030905" y="95669"/>
                  </a:moveTo>
                  <a:lnTo>
                    <a:pt x="3023171" y="57924"/>
                  </a:lnTo>
                  <a:lnTo>
                    <a:pt x="3022066" y="52527"/>
                  </a:lnTo>
                  <a:lnTo>
                    <a:pt x="2998025" y="24663"/>
                  </a:lnTo>
                  <a:lnTo>
                    <a:pt x="2965894" y="11137"/>
                  </a:lnTo>
                  <a:lnTo>
                    <a:pt x="2965894" y="95669"/>
                  </a:lnTo>
                  <a:lnTo>
                    <a:pt x="2962922" y="113830"/>
                  </a:lnTo>
                  <a:lnTo>
                    <a:pt x="2953982" y="127203"/>
                  </a:lnTo>
                  <a:lnTo>
                    <a:pt x="2938932" y="135445"/>
                  </a:lnTo>
                  <a:lnTo>
                    <a:pt x="2917685" y="138264"/>
                  </a:lnTo>
                  <a:lnTo>
                    <a:pt x="2888538" y="138264"/>
                  </a:lnTo>
                  <a:lnTo>
                    <a:pt x="2888538" y="57924"/>
                  </a:lnTo>
                  <a:lnTo>
                    <a:pt x="2915818" y="57924"/>
                  </a:lnTo>
                  <a:lnTo>
                    <a:pt x="2937192" y="59880"/>
                  </a:lnTo>
                  <a:lnTo>
                    <a:pt x="2952902" y="66281"/>
                  </a:lnTo>
                  <a:lnTo>
                    <a:pt x="2962579" y="77952"/>
                  </a:lnTo>
                  <a:lnTo>
                    <a:pt x="2965894" y="95669"/>
                  </a:lnTo>
                  <a:lnTo>
                    <a:pt x="2965894" y="11137"/>
                  </a:lnTo>
                  <a:lnTo>
                    <a:pt x="2962491" y="9702"/>
                  </a:lnTo>
                  <a:lnTo>
                    <a:pt x="2919184" y="5232"/>
                  </a:lnTo>
                  <a:lnTo>
                    <a:pt x="2821648" y="5232"/>
                  </a:lnTo>
                  <a:lnTo>
                    <a:pt x="2821648" y="283260"/>
                  </a:lnTo>
                  <a:lnTo>
                    <a:pt x="2888538" y="283260"/>
                  </a:lnTo>
                  <a:lnTo>
                    <a:pt x="2888538" y="190957"/>
                  </a:lnTo>
                  <a:lnTo>
                    <a:pt x="2921050" y="190957"/>
                  </a:lnTo>
                  <a:lnTo>
                    <a:pt x="2962960" y="185369"/>
                  </a:lnTo>
                  <a:lnTo>
                    <a:pt x="2997974" y="168109"/>
                  </a:lnTo>
                  <a:lnTo>
                    <a:pt x="3021990" y="138455"/>
                  </a:lnTo>
                  <a:lnTo>
                    <a:pt x="3022028" y="138264"/>
                  </a:lnTo>
                  <a:lnTo>
                    <a:pt x="3030905" y="95669"/>
                  </a:lnTo>
                  <a:close/>
                </a:path>
                <a:path w="4887595" h="288925">
                  <a:moveTo>
                    <a:pt x="3260725" y="226656"/>
                  </a:moveTo>
                  <a:lnTo>
                    <a:pt x="3152737" y="226656"/>
                  </a:lnTo>
                  <a:lnTo>
                    <a:pt x="3152737" y="5676"/>
                  </a:lnTo>
                  <a:lnTo>
                    <a:pt x="3085846" y="5676"/>
                  </a:lnTo>
                  <a:lnTo>
                    <a:pt x="3085846" y="226656"/>
                  </a:lnTo>
                  <a:lnTo>
                    <a:pt x="3085846" y="283806"/>
                  </a:lnTo>
                  <a:lnTo>
                    <a:pt x="3260725" y="283806"/>
                  </a:lnTo>
                  <a:lnTo>
                    <a:pt x="3260725" y="226656"/>
                  </a:lnTo>
                  <a:close/>
                </a:path>
                <a:path w="4887595" h="288925">
                  <a:moveTo>
                    <a:pt x="3533889" y="283260"/>
                  </a:moveTo>
                  <a:lnTo>
                    <a:pt x="3514052" y="219354"/>
                  </a:lnTo>
                  <a:lnTo>
                    <a:pt x="3498037" y="167792"/>
                  </a:lnTo>
                  <a:lnTo>
                    <a:pt x="3462998" y="54940"/>
                  </a:lnTo>
                  <a:lnTo>
                    <a:pt x="3447567" y="5232"/>
                  </a:lnTo>
                  <a:lnTo>
                    <a:pt x="3434867" y="5232"/>
                  </a:lnTo>
                  <a:lnTo>
                    <a:pt x="3434867" y="167792"/>
                  </a:lnTo>
                  <a:lnTo>
                    <a:pt x="3378060" y="167792"/>
                  </a:lnTo>
                  <a:lnTo>
                    <a:pt x="3389414" y="122720"/>
                  </a:lnTo>
                  <a:lnTo>
                    <a:pt x="3400171" y="77304"/>
                  </a:lnTo>
                  <a:lnTo>
                    <a:pt x="3405340" y="54940"/>
                  </a:lnTo>
                  <a:lnTo>
                    <a:pt x="3406838" y="54940"/>
                  </a:lnTo>
                  <a:lnTo>
                    <a:pt x="3412388" y="76987"/>
                  </a:lnTo>
                  <a:lnTo>
                    <a:pt x="3417862" y="99872"/>
                  </a:lnTo>
                  <a:lnTo>
                    <a:pt x="3423335" y="122618"/>
                  </a:lnTo>
                  <a:lnTo>
                    <a:pt x="3428885" y="144246"/>
                  </a:lnTo>
                  <a:lnTo>
                    <a:pt x="3434867" y="167792"/>
                  </a:lnTo>
                  <a:lnTo>
                    <a:pt x="3434867" y="5232"/>
                  </a:lnTo>
                  <a:lnTo>
                    <a:pt x="3367595" y="5232"/>
                  </a:lnTo>
                  <a:lnTo>
                    <a:pt x="3281273" y="283260"/>
                  </a:lnTo>
                  <a:lnTo>
                    <a:pt x="3349294" y="283260"/>
                  </a:lnTo>
                  <a:lnTo>
                    <a:pt x="3365360" y="219354"/>
                  </a:lnTo>
                  <a:lnTo>
                    <a:pt x="3447567" y="219354"/>
                  </a:lnTo>
                  <a:lnTo>
                    <a:pt x="3463633" y="283260"/>
                  </a:lnTo>
                  <a:lnTo>
                    <a:pt x="3533889" y="283260"/>
                  </a:lnTo>
                  <a:close/>
                </a:path>
                <a:path w="4887595" h="288925">
                  <a:moveTo>
                    <a:pt x="3766693" y="5676"/>
                  </a:moveTo>
                  <a:lnTo>
                    <a:pt x="3549205" y="5676"/>
                  </a:lnTo>
                  <a:lnTo>
                    <a:pt x="3549205" y="60286"/>
                  </a:lnTo>
                  <a:lnTo>
                    <a:pt x="3624326" y="60286"/>
                  </a:lnTo>
                  <a:lnTo>
                    <a:pt x="3624326" y="283806"/>
                  </a:lnTo>
                  <a:lnTo>
                    <a:pt x="3691217" y="283806"/>
                  </a:lnTo>
                  <a:lnTo>
                    <a:pt x="3691217" y="60286"/>
                  </a:lnTo>
                  <a:lnTo>
                    <a:pt x="3766693" y="60286"/>
                  </a:lnTo>
                  <a:lnTo>
                    <a:pt x="3766693" y="5676"/>
                  </a:lnTo>
                  <a:close/>
                </a:path>
                <a:path w="4887595" h="288925">
                  <a:moveTo>
                    <a:pt x="3994645" y="5676"/>
                  </a:moveTo>
                  <a:lnTo>
                    <a:pt x="3817137" y="5676"/>
                  </a:lnTo>
                  <a:lnTo>
                    <a:pt x="3817137" y="60286"/>
                  </a:lnTo>
                  <a:lnTo>
                    <a:pt x="3817137" y="121246"/>
                  </a:lnTo>
                  <a:lnTo>
                    <a:pt x="3817137" y="177126"/>
                  </a:lnTo>
                  <a:lnTo>
                    <a:pt x="3817137" y="283806"/>
                  </a:lnTo>
                  <a:lnTo>
                    <a:pt x="3884028" y="283806"/>
                  </a:lnTo>
                  <a:lnTo>
                    <a:pt x="3884028" y="177126"/>
                  </a:lnTo>
                  <a:lnTo>
                    <a:pt x="3978948" y="177126"/>
                  </a:lnTo>
                  <a:lnTo>
                    <a:pt x="3978948" y="121246"/>
                  </a:lnTo>
                  <a:lnTo>
                    <a:pt x="3884028" y="121246"/>
                  </a:lnTo>
                  <a:lnTo>
                    <a:pt x="3884028" y="60286"/>
                  </a:lnTo>
                  <a:lnTo>
                    <a:pt x="3994645" y="60286"/>
                  </a:lnTo>
                  <a:lnTo>
                    <a:pt x="3994645" y="5676"/>
                  </a:lnTo>
                  <a:close/>
                </a:path>
                <a:path w="4887595" h="288925">
                  <a:moveTo>
                    <a:pt x="4292473" y="142748"/>
                  </a:moveTo>
                  <a:lnTo>
                    <a:pt x="4286504" y="93040"/>
                  </a:lnTo>
                  <a:lnTo>
                    <a:pt x="4271137" y="57175"/>
                  </a:lnTo>
                  <a:lnTo>
                    <a:pt x="4242663" y="24104"/>
                  </a:lnTo>
                  <a:lnTo>
                    <a:pt x="4224464" y="14833"/>
                  </a:lnTo>
                  <a:lnTo>
                    <a:pt x="4224464" y="142748"/>
                  </a:lnTo>
                  <a:lnTo>
                    <a:pt x="4220324" y="179387"/>
                  </a:lnTo>
                  <a:lnTo>
                    <a:pt x="4208488" y="207162"/>
                  </a:lnTo>
                  <a:lnTo>
                    <a:pt x="4189780" y="224777"/>
                  </a:lnTo>
                  <a:lnTo>
                    <a:pt x="4165041" y="230936"/>
                  </a:lnTo>
                  <a:lnTo>
                    <a:pt x="4140365" y="224777"/>
                  </a:lnTo>
                  <a:lnTo>
                    <a:pt x="4121785" y="207162"/>
                  </a:lnTo>
                  <a:lnTo>
                    <a:pt x="4110075" y="179387"/>
                  </a:lnTo>
                  <a:lnTo>
                    <a:pt x="4105999" y="142748"/>
                  </a:lnTo>
                  <a:lnTo>
                    <a:pt x="4110075" y="106680"/>
                  </a:lnTo>
                  <a:lnTo>
                    <a:pt x="4121785" y="79781"/>
                  </a:lnTo>
                  <a:lnTo>
                    <a:pt x="4140365" y="62979"/>
                  </a:lnTo>
                  <a:lnTo>
                    <a:pt x="4165041" y="57175"/>
                  </a:lnTo>
                  <a:lnTo>
                    <a:pt x="4189780" y="62979"/>
                  </a:lnTo>
                  <a:lnTo>
                    <a:pt x="4208488" y="79781"/>
                  </a:lnTo>
                  <a:lnTo>
                    <a:pt x="4220324" y="106680"/>
                  </a:lnTo>
                  <a:lnTo>
                    <a:pt x="4224464" y="142748"/>
                  </a:lnTo>
                  <a:lnTo>
                    <a:pt x="4224464" y="14833"/>
                  </a:lnTo>
                  <a:lnTo>
                    <a:pt x="4207421" y="6134"/>
                  </a:lnTo>
                  <a:lnTo>
                    <a:pt x="4165041" y="0"/>
                  </a:lnTo>
                  <a:lnTo>
                    <a:pt x="4122661" y="6096"/>
                  </a:lnTo>
                  <a:lnTo>
                    <a:pt x="4087418" y="23990"/>
                  </a:lnTo>
                  <a:lnTo>
                    <a:pt x="4060621" y="53111"/>
                  </a:lnTo>
                  <a:lnTo>
                    <a:pt x="4043591" y="92887"/>
                  </a:lnTo>
                  <a:lnTo>
                    <a:pt x="4037622" y="142748"/>
                  </a:lnTo>
                  <a:lnTo>
                    <a:pt x="4043591" y="192925"/>
                  </a:lnTo>
                  <a:lnTo>
                    <a:pt x="4060621" y="233438"/>
                  </a:lnTo>
                  <a:lnTo>
                    <a:pt x="4087418" y="263448"/>
                  </a:lnTo>
                  <a:lnTo>
                    <a:pt x="4122661" y="282079"/>
                  </a:lnTo>
                  <a:lnTo>
                    <a:pt x="4165041" y="288493"/>
                  </a:lnTo>
                  <a:lnTo>
                    <a:pt x="4207421" y="282079"/>
                  </a:lnTo>
                  <a:lnTo>
                    <a:pt x="4242663" y="263448"/>
                  </a:lnTo>
                  <a:lnTo>
                    <a:pt x="4269460" y="233438"/>
                  </a:lnTo>
                  <a:lnTo>
                    <a:pt x="4270514" y="230936"/>
                  </a:lnTo>
                  <a:lnTo>
                    <a:pt x="4286504" y="192925"/>
                  </a:lnTo>
                  <a:lnTo>
                    <a:pt x="4292473" y="142748"/>
                  </a:lnTo>
                  <a:close/>
                </a:path>
                <a:path w="4887595" h="288925">
                  <a:moveTo>
                    <a:pt x="4576470" y="283260"/>
                  </a:moveTo>
                  <a:lnTo>
                    <a:pt x="4521378" y="185356"/>
                  </a:lnTo>
                  <a:lnTo>
                    <a:pt x="4514443" y="173024"/>
                  </a:lnTo>
                  <a:lnTo>
                    <a:pt x="4534052" y="160515"/>
                  </a:lnTo>
                  <a:lnTo>
                    <a:pt x="4549140" y="143078"/>
                  </a:lnTo>
                  <a:lnTo>
                    <a:pt x="4553623" y="132664"/>
                  </a:lnTo>
                  <a:lnTo>
                    <a:pt x="4558843" y="120523"/>
                  </a:lnTo>
                  <a:lnTo>
                    <a:pt x="4562272" y="92684"/>
                  </a:lnTo>
                  <a:lnTo>
                    <a:pt x="4555134" y="57924"/>
                  </a:lnTo>
                  <a:lnTo>
                    <a:pt x="4553636" y="50634"/>
                  </a:lnTo>
                  <a:lnTo>
                    <a:pt x="4530179" y="23736"/>
                  </a:lnTo>
                  <a:lnTo>
                    <a:pt x="4496879" y="9982"/>
                  </a:lnTo>
                  <a:lnTo>
                    <a:pt x="4496879" y="92684"/>
                  </a:lnTo>
                  <a:lnTo>
                    <a:pt x="4493755" y="109956"/>
                  </a:lnTo>
                  <a:lnTo>
                    <a:pt x="4484497" y="122478"/>
                  </a:lnTo>
                  <a:lnTo>
                    <a:pt x="4469282" y="130098"/>
                  </a:lnTo>
                  <a:lnTo>
                    <a:pt x="4448302" y="132664"/>
                  </a:lnTo>
                  <a:lnTo>
                    <a:pt x="4418406" y="132664"/>
                  </a:lnTo>
                  <a:lnTo>
                    <a:pt x="4418406" y="57924"/>
                  </a:lnTo>
                  <a:lnTo>
                    <a:pt x="4448302" y="57924"/>
                  </a:lnTo>
                  <a:lnTo>
                    <a:pt x="4469282" y="59677"/>
                  </a:lnTo>
                  <a:lnTo>
                    <a:pt x="4484497" y="65493"/>
                  </a:lnTo>
                  <a:lnTo>
                    <a:pt x="4493755" y="76212"/>
                  </a:lnTo>
                  <a:lnTo>
                    <a:pt x="4496879" y="92684"/>
                  </a:lnTo>
                  <a:lnTo>
                    <a:pt x="4496879" y="9982"/>
                  </a:lnTo>
                  <a:lnTo>
                    <a:pt x="4495584" y="9436"/>
                  </a:lnTo>
                  <a:lnTo>
                    <a:pt x="4453521" y="5232"/>
                  </a:lnTo>
                  <a:lnTo>
                    <a:pt x="4351515" y="5232"/>
                  </a:lnTo>
                  <a:lnTo>
                    <a:pt x="4351515" y="283260"/>
                  </a:lnTo>
                  <a:lnTo>
                    <a:pt x="4418406" y="283260"/>
                  </a:lnTo>
                  <a:lnTo>
                    <a:pt x="4418406" y="185356"/>
                  </a:lnTo>
                  <a:lnTo>
                    <a:pt x="4450537" y="185356"/>
                  </a:lnTo>
                  <a:lnTo>
                    <a:pt x="4501731" y="283260"/>
                  </a:lnTo>
                  <a:lnTo>
                    <a:pt x="4576470" y="283260"/>
                  </a:lnTo>
                  <a:close/>
                </a:path>
                <a:path w="4887595" h="288925">
                  <a:moveTo>
                    <a:pt x="4887379" y="5232"/>
                  </a:moveTo>
                  <a:lnTo>
                    <a:pt x="4814875" y="5232"/>
                  </a:lnTo>
                  <a:lnTo>
                    <a:pt x="4772279" y="125183"/>
                  </a:lnTo>
                  <a:lnTo>
                    <a:pt x="4768469" y="137490"/>
                  </a:lnTo>
                  <a:lnTo>
                    <a:pt x="4760988" y="163080"/>
                  </a:lnTo>
                  <a:lnTo>
                    <a:pt x="4756963" y="176009"/>
                  </a:lnTo>
                  <a:lnTo>
                    <a:pt x="4755096" y="176009"/>
                  </a:lnTo>
                  <a:lnTo>
                    <a:pt x="4743793" y="137490"/>
                  </a:lnTo>
                  <a:lnTo>
                    <a:pt x="4739767" y="125183"/>
                  </a:lnTo>
                  <a:lnTo>
                    <a:pt x="4695672" y="5232"/>
                  </a:lnTo>
                  <a:lnTo>
                    <a:pt x="4623549" y="5232"/>
                  </a:lnTo>
                  <a:lnTo>
                    <a:pt x="4623549" y="283260"/>
                  </a:lnTo>
                  <a:lnTo>
                    <a:pt x="4683341" y="283260"/>
                  </a:lnTo>
                  <a:lnTo>
                    <a:pt x="4683341" y="187972"/>
                  </a:lnTo>
                  <a:lnTo>
                    <a:pt x="4680305" y="139623"/>
                  </a:lnTo>
                  <a:lnTo>
                    <a:pt x="4674743" y="91554"/>
                  </a:lnTo>
                  <a:lnTo>
                    <a:pt x="4676241" y="91554"/>
                  </a:lnTo>
                  <a:lnTo>
                    <a:pt x="4698670" y="158076"/>
                  </a:lnTo>
                  <a:lnTo>
                    <a:pt x="4736401" y="259715"/>
                  </a:lnTo>
                  <a:lnTo>
                    <a:pt x="4773028" y="259715"/>
                  </a:lnTo>
                  <a:lnTo>
                    <a:pt x="4810391" y="158076"/>
                  </a:lnTo>
                  <a:lnTo>
                    <a:pt x="4833569" y="91554"/>
                  </a:lnTo>
                  <a:lnTo>
                    <a:pt x="4835055" y="91554"/>
                  </a:lnTo>
                  <a:lnTo>
                    <a:pt x="4832299" y="114236"/>
                  </a:lnTo>
                  <a:lnTo>
                    <a:pt x="4829505" y="139623"/>
                  </a:lnTo>
                  <a:lnTo>
                    <a:pt x="4827333" y="165074"/>
                  </a:lnTo>
                  <a:lnTo>
                    <a:pt x="4826470" y="187972"/>
                  </a:lnTo>
                  <a:lnTo>
                    <a:pt x="4826470" y="283260"/>
                  </a:lnTo>
                  <a:lnTo>
                    <a:pt x="4887379" y="283260"/>
                  </a:lnTo>
                  <a:lnTo>
                    <a:pt x="4887379" y="5232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24622" y="7133341"/>
              <a:ext cx="153634" cy="178696"/>
            </a:xfrm>
            <a:prstGeom prst="rect">
              <a:avLst/>
            </a:prstGeom>
          </p:spPr>
        </p:pic>
        <p:pic>
          <p:nvPicPr>
            <p:cNvPr id="6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5543" y="7133137"/>
              <a:ext cx="147725" cy="183382"/>
            </a:xfrm>
            <a:prstGeom prst="rect">
              <a:avLst/>
            </a:prstGeom>
          </p:spPr>
        </p:pic>
        <p:pic>
          <p:nvPicPr>
            <p:cNvPr id="6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5650" y="7133545"/>
              <a:ext cx="151189" cy="182364"/>
            </a:xfrm>
            <a:prstGeom prst="rect">
              <a:avLst/>
            </a:prstGeom>
          </p:spPr>
        </p:pic>
        <p:pic>
          <p:nvPicPr>
            <p:cNvPr id="6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5553" y="7133341"/>
              <a:ext cx="171157" cy="182771"/>
            </a:xfrm>
            <a:prstGeom prst="rect">
              <a:avLst/>
            </a:prstGeom>
          </p:spPr>
        </p:pic>
        <p:pic>
          <p:nvPicPr>
            <p:cNvPr id="6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3146" y="7133341"/>
              <a:ext cx="165452" cy="178696"/>
            </a:xfrm>
            <a:prstGeom prst="rect">
              <a:avLst/>
            </a:prstGeom>
          </p:spPr>
        </p:pic>
        <p:pic>
          <p:nvPicPr>
            <p:cNvPr id="6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41826" y="7133545"/>
              <a:ext cx="150373" cy="182567"/>
            </a:xfrm>
            <a:prstGeom prst="rect">
              <a:avLst/>
            </a:prstGeom>
          </p:spPr>
        </p:pic>
        <p:pic>
          <p:nvPicPr>
            <p:cNvPr id="6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32545" y="7133545"/>
              <a:ext cx="151189" cy="182364"/>
            </a:xfrm>
            <a:prstGeom prst="rect">
              <a:avLst/>
            </a:prstGeom>
          </p:spPr>
        </p:pic>
        <p:pic>
          <p:nvPicPr>
            <p:cNvPr id="7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24078" y="7136397"/>
              <a:ext cx="165452" cy="177677"/>
            </a:xfrm>
            <a:prstGeom prst="rect">
              <a:avLst/>
            </a:prstGeom>
          </p:spPr>
        </p:pic>
        <p:sp>
          <p:nvSpPr>
            <p:cNvPr id="71" name="object 21"/>
            <p:cNvSpPr/>
            <p:nvPr/>
          </p:nvSpPr>
          <p:spPr>
            <a:xfrm>
              <a:off x="8684095" y="7133653"/>
              <a:ext cx="163830" cy="182880"/>
            </a:xfrm>
            <a:custGeom>
              <a:avLst/>
              <a:gdLst/>
              <a:ahLst/>
              <a:cxnLst/>
              <a:rect l="l" t="t" r="r" b="b"/>
              <a:pathLst>
                <a:path w="163829" h="182879">
                  <a:moveTo>
                    <a:pt x="84963" y="63500"/>
                  </a:moveTo>
                  <a:lnTo>
                    <a:pt x="16510" y="63500"/>
                  </a:lnTo>
                  <a:lnTo>
                    <a:pt x="16510" y="15240"/>
                  </a:lnTo>
                  <a:lnTo>
                    <a:pt x="0" y="15240"/>
                  </a:lnTo>
                  <a:lnTo>
                    <a:pt x="0" y="63500"/>
                  </a:lnTo>
                  <a:lnTo>
                    <a:pt x="0" y="76200"/>
                  </a:lnTo>
                  <a:lnTo>
                    <a:pt x="0" y="124460"/>
                  </a:lnTo>
                  <a:lnTo>
                    <a:pt x="0" y="138430"/>
                  </a:lnTo>
                  <a:lnTo>
                    <a:pt x="84963" y="138430"/>
                  </a:lnTo>
                  <a:lnTo>
                    <a:pt x="84963" y="124802"/>
                  </a:lnTo>
                  <a:lnTo>
                    <a:pt x="84963" y="124460"/>
                  </a:lnTo>
                  <a:lnTo>
                    <a:pt x="84963" y="76720"/>
                  </a:lnTo>
                  <a:lnTo>
                    <a:pt x="68668" y="76720"/>
                  </a:lnTo>
                  <a:lnTo>
                    <a:pt x="68668" y="124460"/>
                  </a:lnTo>
                  <a:lnTo>
                    <a:pt x="16510" y="124460"/>
                  </a:lnTo>
                  <a:lnTo>
                    <a:pt x="16510" y="76200"/>
                  </a:lnTo>
                  <a:lnTo>
                    <a:pt x="84963" y="76200"/>
                  </a:lnTo>
                  <a:lnTo>
                    <a:pt x="84963" y="63500"/>
                  </a:lnTo>
                  <a:close/>
                </a:path>
                <a:path w="163829" h="182879">
                  <a:moveTo>
                    <a:pt x="84963" y="15176"/>
                  </a:moveTo>
                  <a:lnTo>
                    <a:pt x="68668" y="15176"/>
                  </a:lnTo>
                  <a:lnTo>
                    <a:pt x="68668" y="63474"/>
                  </a:lnTo>
                  <a:lnTo>
                    <a:pt x="84963" y="63474"/>
                  </a:lnTo>
                  <a:lnTo>
                    <a:pt x="84963" y="15176"/>
                  </a:lnTo>
                  <a:close/>
                </a:path>
                <a:path w="163829" h="182879">
                  <a:moveTo>
                    <a:pt x="163410" y="71120"/>
                  </a:moveTo>
                  <a:lnTo>
                    <a:pt x="133261" y="71120"/>
                  </a:lnTo>
                  <a:lnTo>
                    <a:pt x="133261" y="0"/>
                  </a:lnTo>
                  <a:lnTo>
                    <a:pt x="116547" y="0"/>
                  </a:lnTo>
                  <a:lnTo>
                    <a:pt x="116547" y="71120"/>
                  </a:lnTo>
                  <a:lnTo>
                    <a:pt x="116547" y="85090"/>
                  </a:lnTo>
                  <a:lnTo>
                    <a:pt x="116547" y="182880"/>
                  </a:lnTo>
                  <a:lnTo>
                    <a:pt x="133261" y="182880"/>
                  </a:lnTo>
                  <a:lnTo>
                    <a:pt x="133261" y="85090"/>
                  </a:lnTo>
                  <a:lnTo>
                    <a:pt x="163410" y="85090"/>
                  </a:lnTo>
                  <a:lnTo>
                    <a:pt x="163410" y="7112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76654" y="7133545"/>
              <a:ext cx="160561" cy="182364"/>
            </a:xfrm>
            <a:prstGeom prst="rect">
              <a:avLst/>
            </a:prstGeom>
          </p:spPr>
        </p:pic>
        <p:pic>
          <p:nvPicPr>
            <p:cNvPr id="7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59628" y="7144751"/>
              <a:ext cx="166063" cy="147113"/>
            </a:xfrm>
            <a:prstGeom prst="rect">
              <a:avLst/>
            </a:prstGeom>
          </p:spPr>
        </p:pic>
        <p:sp>
          <p:nvSpPr>
            <p:cNvPr id="74" name="object 24"/>
            <p:cNvSpPr/>
            <p:nvPr/>
          </p:nvSpPr>
          <p:spPr>
            <a:xfrm>
              <a:off x="9251150" y="7146353"/>
              <a:ext cx="166370" cy="147320"/>
            </a:xfrm>
            <a:custGeom>
              <a:avLst/>
              <a:gdLst/>
              <a:ahLst/>
              <a:cxnLst/>
              <a:rect l="l" t="t" r="r" b="b"/>
              <a:pathLst>
                <a:path w="166370" h="147320">
                  <a:moveTo>
                    <a:pt x="166065" y="133350"/>
                  </a:moveTo>
                  <a:lnTo>
                    <a:pt x="91287" y="133350"/>
                  </a:lnTo>
                  <a:lnTo>
                    <a:pt x="91287" y="99060"/>
                  </a:lnTo>
                  <a:lnTo>
                    <a:pt x="149771" y="99060"/>
                  </a:lnTo>
                  <a:lnTo>
                    <a:pt x="149771" y="85090"/>
                  </a:lnTo>
                  <a:lnTo>
                    <a:pt x="37299" y="85090"/>
                  </a:lnTo>
                  <a:lnTo>
                    <a:pt x="37299" y="55880"/>
                  </a:lnTo>
                  <a:lnTo>
                    <a:pt x="145491" y="55880"/>
                  </a:lnTo>
                  <a:lnTo>
                    <a:pt x="145491" y="43180"/>
                  </a:lnTo>
                  <a:lnTo>
                    <a:pt x="145491" y="13970"/>
                  </a:lnTo>
                  <a:lnTo>
                    <a:pt x="145491" y="0"/>
                  </a:lnTo>
                  <a:lnTo>
                    <a:pt x="20383" y="0"/>
                  </a:lnTo>
                  <a:lnTo>
                    <a:pt x="20383" y="13970"/>
                  </a:lnTo>
                  <a:lnTo>
                    <a:pt x="129184" y="13970"/>
                  </a:lnTo>
                  <a:lnTo>
                    <a:pt x="129184" y="43180"/>
                  </a:lnTo>
                  <a:lnTo>
                    <a:pt x="20789" y="43180"/>
                  </a:lnTo>
                  <a:lnTo>
                    <a:pt x="20789" y="55880"/>
                  </a:lnTo>
                  <a:lnTo>
                    <a:pt x="20789" y="85090"/>
                  </a:lnTo>
                  <a:lnTo>
                    <a:pt x="20789" y="99060"/>
                  </a:lnTo>
                  <a:lnTo>
                    <a:pt x="74383" y="99060"/>
                  </a:lnTo>
                  <a:lnTo>
                    <a:pt x="74383" y="133350"/>
                  </a:lnTo>
                  <a:lnTo>
                    <a:pt x="0" y="133350"/>
                  </a:lnTo>
                  <a:lnTo>
                    <a:pt x="0" y="147320"/>
                  </a:lnTo>
                  <a:lnTo>
                    <a:pt x="166065" y="147320"/>
                  </a:lnTo>
                  <a:lnTo>
                    <a:pt x="166065" y="13335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04462" y="7133545"/>
              <a:ext cx="168304" cy="178492"/>
            </a:xfrm>
            <a:prstGeom prst="rect">
              <a:avLst/>
            </a:prstGeom>
          </p:spPr>
        </p:pic>
        <p:pic>
          <p:nvPicPr>
            <p:cNvPr id="7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56870" y="7131711"/>
              <a:ext cx="150170" cy="184401"/>
            </a:xfrm>
            <a:prstGeom prst="rect">
              <a:avLst/>
            </a:prstGeom>
          </p:spPr>
        </p:pic>
        <p:pic>
          <p:nvPicPr>
            <p:cNvPr id="7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9830" y="7133341"/>
              <a:ext cx="153634" cy="178696"/>
            </a:xfrm>
            <a:prstGeom prst="rect">
              <a:avLst/>
            </a:prstGeom>
          </p:spPr>
        </p:pic>
        <p:pic>
          <p:nvPicPr>
            <p:cNvPr id="7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40141" y="7133341"/>
              <a:ext cx="149762" cy="182975"/>
            </a:xfrm>
            <a:prstGeom prst="rect">
              <a:avLst/>
            </a:prstGeom>
          </p:spPr>
        </p:pic>
        <p:pic>
          <p:nvPicPr>
            <p:cNvPr id="7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35341" y="7133545"/>
              <a:ext cx="151189" cy="178492"/>
            </a:xfrm>
            <a:prstGeom prst="rect">
              <a:avLst/>
            </a:prstGeom>
          </p:spPr>
        </p:pic>
        <p:sp>
          <p:nvSpPr>
            <p:cNvPr id="80" name="object 30"/>
            <p:cNvSpPr/>
            <p:nvPr/>
          </p:nvSpPr>
          <p:spPr>
            <a:xfrm>
              <a:off x="10583342" y="7148893"/>
              <a:ext cx="166370" cy="144145"/>
            </a:xfrm>
            <a:custGeom>
              <a:avLst/>
              <a:gdLst/>
              <a:ahLst/>
              <a:cxnLst/>
              <a:rect l="l" t="t" r="r" b="b"/>
              <a:pathLst>
                <a:path w="166370" h="144145">
                  <a:moveTo>
                    <a:pt x="146900" y="82550"/>
                  </a:moveTo>
                  <a:lnTo>
                    <a:pt x="38303" y="82550"/>
                  </a:lnTo>
                  <a:lnTo>
                    <a:pt x="38303" y="54610"/>
                  </a:lnTo>
                  <a:lnTo>
                    <a:pt x="140995" y="54610"/>
                  </a:lnTo>
                  <a:lnTo>
                    <a:pt x="140995" y="40640"/>
                  </a:lnTo>
                  <a:lnTo>
                    <a:pt x="38303" y="40640"/>
                  </a:lnTo>
                  <a:lnTo>
                    <a:pt x="38303" y="13970"/>
                  </a:lnTo>
                  <a:lnTo>
                    <a:pt x="145072" y="13970"/>
                  </a:lnTo>
                  <a:lnTo>
                    <a:pt x="145072" y="0"/>
                  </a:lnTo>
                  <a:lnTo>
                    <a:pt x="21386" y="0"/>
                  </a:lnTo>
                  <a:lnTo>
                    <a:pt x="21386" y="13970"/>
                  </a:lnTo>
                  <a:lnTo>
                    <a:pt x="21386" y="40640"/>
                  </a:lnTo>
                  <a:lnTo>
                    <a:pt x="21386" y="54610"/>
                  </a:lnTo>
                  <a:lnTo>
                    <a:pt x="21386" y="82550"/>
                  </a:lnTo>
                  <a:lnTo>
                    <a:pt x="21386" y="96520"/>
                  </a:lnTo>
                  <a:lnTo>
                    <a:pt x="146900" y="96520"/>
                  </a:lnTo>
                  <a:lnTo>
                    <a:pt x="146900" y="82550"/>
                  </a:lnTo>
                  <a:close/>
                </a:path>
                <a:path w="166370" h="144145">
                  <a:moveTo>
                    <a:pt x="165849" y="129933"/>
                  </a:moveTo>
                  <a:lnTo>
                    <a:pt x="0" y="129933"/>
                  </a:lnTo>
                  <a:lnTo>
                    <a:pt x="0" y="143586"/>
                  </a:lnTo>
                  <a:lnTo>
                    <a:pt x="165849" y="143586"/>
                  </a:lnTo>
                  <a:lnTo>
                    <a:pt x="165849" y="129933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80582" y="7133341"/>
              <a:ext cx="149762" cy="182771"/>
            </a:xfrm>
            <a:prstGeom prst="rect">
              <a:avLst/>
            </a:prstGeom>
          </p:spPr>
        </p:pic>
        <p:pic>
          <p:nvPicPr>
            <p:cNvPr id="8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973338" y="7133341"/>
              <a:ext cx="142834" cy="183179"/>
            </a:xfrm>
            <a:prstGeom prst="rect">
              <a:avLst/>
            </a:prstGeom>
          </p:spPr>
        </p:pic>
        <p:pic>
          <p:nvPicPr>
            <p:cNvPr id="8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169150" y="7133341"/>
              <a:ext cx="139574" cy="182771"/>
            </a:xfrm>
            <a:prstGeom prst="rect">
              <a:avLst/>
            </a:prstGeom>
          </p:spPr>
        </p:pic>
        <p:sp>
          <p:nvSpPr>
            <p:cNvPr id="84" name="object 34"/>
            <p:cNvSpPr/>
            <p:nvPr/>
          </p:nvSpPr>
          <p:spPr>
            <a:xfrm>
              <a:off x="11410429" y="7139051"/>
              <a:ext cx="165735" cy="175260"/>
            </a:xfrm>
            <a:custGeom>
              <a:avLst/>
              <a:gdLst/>
              <a:ahLst/>
              <a:cxnLst/>
              <a:rect l="l" t="t" r="r" b="b"/>
              <a:pathLst>
                <a:path w="165734" h="175259">
                  <a:moveTo>
                    <a:pt x="149555" y="0"/>
                  </a:moveTo>
                  <a:lnTo>
                    <a:pt x="105346" y="0"/>
                  </a:lnTo>
                  <a:lnTo>
                    <a:pt x="105346" y="12839"/>
                  </a:lnTo>
                  <a:lnTo>
                    <a:pt x="105346" y="47675"/>
                  </a:lnTo>
                  <a:lnTo>
                    <a:pt x="59905" y="47675"/>
                  </a:lnTo>
                  <a:lnTo>
                    <a:pt x="59905" y="12839"/>
                  </a:lnTo>
                  <a:lnTo>
                    <a:pt x="105346" y="12839"/>
                  </a:lnTo>
                  <a:lnTo>
                    <a:pt x="105346" y="0"/>
                  </a:lnTo>
                  <a:lnTo>
                    <a:pt x="15494" y="0"/>
                  </a:lnTo>
                  <a:lnTo>
                    <a:pt x="15494" y="12839"/>
                  </a:lnTo>
                  <a:lnTo>
                    <a:pt x="43205" y="12839"/>
                  </a:lnTo>
                  <a:lnTo>
                    <a:pt x="43205" y="47675"/>
                  </a:lnTo>
                  <a:lnTo>
                    <a:pt x="16103" y="47675"/>
                  </a:lnTo>
                  <a:lnTo>
                    <a:pt x="16103" y="60515"/>
                  </a:lnTo>
                  <a:lnTo>
                    <a:pt x="148945" y="60515"/>
                  </a:lnTo>
                  <a:lnTo>
                    <a:pt x="148945" y="47675"/>
                  </a:lnTo>
                  <a:lnTo>
                    <a:pt x="122059" y="47675"/>
                  </a:lnTo>
                  <a:lnTo>
                    <a:pt x="122059" y="12839"/>
                  </a:lnTo>
                  <a:lnTo>
                    <a:pt x="149555" y="12839"/>
                  </a:lnTo>
                  <a:lnTo>
                    <a:pt x="149555" y="0"/>
                  </a:lnTo>
                  <a:close/>
                </a:path>
                <a:path w="165734" h="175259">
                  <a:moveTo>
                    <a:pt x="149771" y="162242"/>
                  </a:moveTo>
                  <a:lnTo>
                    <a:pt x="36880" y="162242"/>
                  </a:lnTo>
                  <a:lnTo>
                    <a:pt x="36880" y="145732"/>
                  </a:lnTo>
                  <a:lnTo>
                    <a:pt x="144259" y="145732"/>
                  </a:lnTo>
                  <a:lnTo>
                    <a:pt x="144259" y="133032"/>
                  </a:lnTo>
                  <a:lnTo>
                    <a:pt x="144259" y="117792"/>
                  </a:lnTo>
                  <a:lnTo>
                    <a:pt x="144259" y="105092"/>
                  </a:lnTo>
                  <a:lnTo>
                    <a:pt x="19964" y="105092"/>
                  </a:lnTo>
                  <a:lnTo>
                    <a:pt x="19964" y="117792"/>
                  </a:lnTo>
                  <a:lnTo>
                    <a:pt x="127762" y="117792"/>
                  </a:lnTo>
                  <a:lnTo>
                    <a:pt x="127762" y="133032"/>
                  </a:lnTo>
                  <a:lnTo>
                    <a:pt x="20586" y="133032"/>
                  </a:lnTo>
                  <a:lnTo>
                    <a:pt x="20586" y="145732"/>
                  </a:lnTo>
                  <a:lnTo>
                    <a:pt x="20586" y="162242"/>
                  </a:lnTo>
                  <a:lnTo>
                    <a:pt x="20586" y="174942"/>
                  </a:lnTo>
                  <a:lnTo>
                    <a:pt x="149771" y="174942"/>
                  </a:lnTo>
                  <a:lnTo>
                    <a:pt x="149771" y="162242"/>
                  </a:lnTo>
                  <a:close/>
                </a:path>
                <a:path w="165734" h="175259">
                  <a:moveTo>
                    <a:pt x="165455" y="75806"/>
                  </a:moveTo>
                  <a:lnTo>
                    <a:pt x="0" y="75806"/>
                  </a:lnTo>
                  <a:lnTo>
                    <a:pt x="0" y="89039"/>
                  </a:lnTo>
                  <a:lnTo>
                    <a:pt x="165455" y="89039"/>
                  </a:lnTo>
                  <a:lnTo>
                    <a:pt x="165455" y="75806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10121" y="7133545"/>
              <a:ext cx="155671" cy="181956"/>
            </a:xfrm>
            <a:prstGeom prst="rect">
              <a:avLst/>
            </a:prstGeom>
          </p:spPr>
        </p:pic>
        <p:sp>
          <p:nvSpPr>
            <p:cNvPr id="86" name="object 36"/>
            <p:cNvSpPr/>
            <p:nvPr/>
          </p:nvSpPr>
          <p:spPr>
            <a:xfrm>
              <a:off x="11793703" y="7139254"/>
              <a:ext cx="165735" cy="175260"/>
            </a:xfrm>
            <a:custGeom>
              <a:avLst/>
              <a:gdLst/>
              <a:ahLst/>
              <a:cxnLst/>
              <a:rect l="l" t="t" r="r" b="b"/>
              <a:pathLst>
                <a:path w="165734" h="175259">
                  <a:moveTo>
                    <a:pt x="145072" y="117589"/>
                  </a:moveTo>
                  <a:lnTo>
                    <a:pt x="128778" y="117589"/>
                  </a:lnTo>
                  <a:lnTo>
                    <a:pt x="128778" y="130289"/>
                  </a:lnTo>
                  <a:lnTo>
                    <a:pt x="128778" y="160769"/>
                  </a:lnTo>
                  <a:lnTo>
                    <a:pt x="36677" y="160769"/>
                  </a:lnTo>
                  <a:lnTo>
                    <a:pt x="36677" y="130289"/>
                  </a:lnTo>
                  <a:lnTo>
                    <a:pt x="128778" y="130289"/>
                  </a:lnTo>
                  <a:lnTo>
                    <a:pt x="128778" y="117589"/>
                  </a:lnTo>
                  <a:lnTo>
                    <a:pt x="20370" y="117589"/>
                  </a:lnTo>
                  <a:lnTo>
                    <a:pt x="20370" y="130289"/>
                  </a:lnTo>
                  <a:lnTo>
                    <a:pt x="20370" y="160769"/>
                  </a:lnTo>
                  <a:lnTo>
                    <a:pt x="20370" y="174739"/>
                  </a:lnTo>
                  <a:lnTo>
                    <a:pt x="145072" y="174739"/>
                  </a:lnTo>
                  <a:lnTo>
                    <a:pt x="145072" y="160972"/>
                  </a:lnTo>
                  <a:lnTo>
                    <a:pt x="145072" y="160769"/>
                  </a:lnTo>
                  <a:lnTo>
                    <a:pt x="145072" y="130289"/>
                  </a:lnTo>
                  <a:lnTo>
                    <a:pt x="145072" y="117589"/>
                  </a:lnTo>
                  <a:close/>
                </a:path>
                <a:path w="165734" h="175259">
                  <a:moveTo>
                    <a:pt x="165252" y="86194"/>
                  </a:moveTo>
                  <a:lnTo>
                    <a:pt x="90881" y="86194"/>
                  </a:lnTo>
                  <a:lnTo>
                    <a:pt x="90881" y="65201"/>
                  </a:lnTo>
                  <a:lnTo>
                    <a:pt x="148742" y="65201"/>
                  </a:lnTo>
                  <a:lnTo>
                    <a:pt x="148742" y="51752"/>
                  </a:lnTo>
                  <a:lnTo>
                    <a:pt x="121843" y="51752"/>
                  </a:lnTo>
                  <a:lnTo>
                    <a:pt x="121843" y="13449"/>
                  </a:lnTo>
                  <a:lnTo>
                    <a:pt x="149555" y="13449"/>
                  </a:lnTo>
                  <a:lnTo>
                    <a:pt x="149555" y="0"/>
                  </a:lnTo>
                  <a:lnTo>
                    <a:pt x="105143" y="0"/>
                  </a:lnTo>
                  <a:lnTo>
                    <a:pt x="105143" y="13449"/>
                  </a:lnTo>
                  <a:lnTo>
                    <a:pt x="105143" y="51752"/>
                  </a:lnTo>
                  <a:lnTo>
                    <a:pt x="59702" y="51752"/>
                  </a:lnTo>
                  <a:lnTo>
                    <a:pt x="59702" y="13449"/>
                  </a:lnTo>
                  <a:lnTo>
                    <a:pt x="105143" y="13449"/>
                  </a:lnTo>
                  <a:lnTo>
                    <a:pt x="105143" y="0"/>
                  </a:lnTo>
                  <a:lnTo>
                    <a:pt x="15481" y="0"/>
                  </a:lnTo>
                  <a:lnTo>
                    <a:pt x="15481" y="13449"/>
                  </a:lnTo>
                  <a:lnTo>
                    <a:pt x="42989" y="13449"/>
                  </a:lnTo>
                  <a:lnTo>
                    <a:pt x="42989" y="51752"/>
                  </a:lnTo>
                  <a:lnTo>
                    <a:pt x="16090" y="51752"/>
                  </a:lnTo>
                  <a:lnTo>
                    <a:pt x="16090" y="65201"/>
                  </a:lnTo>
                  <a:lnTo>
                    <a:pt x="74168" y="65201"/>
                  </a:lnTo>
                  <a:lnTo>
                    <a:pt x="74168" y="86194"/>
                  </a:lnTo>
                  <a:lnTo>
                    <a:pt x="0" y="86194"/>
                  </a:lnTo>
                  <a:lnTo>
                    <a:pt x="0" y="99644"/>
                  </a:lnTo>
                  <a:lnTo>
                    <a:pt x="165252" y="99644"/>
                  </a:lnTo>
                  <a:lnTo>
                    <a:pt x="165252" y="86194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1455" y="5983511"/>
              <a:ext cx="1076337" cy="1583258"/>
            </a:xfrm>
            <a:prstGeom prst="rect">
              <a:avLst/>
            </a:prstGeom>
          </p:spPr>
        </p:pic>
        <p:pic>
          <p:nvPicPr>
            <p:cNvPr id="8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194243" y="485775"/>
              <a:ext cx="5867400" cy="3465784"/>
            </a:xfrm>
            <a:prstGeom prst="rect">
              <a:avLst/>
            </a:prstGeom>
          </p:spPr>
        </p:pic>
      </p:grpSp>
      <p:sp>
        <p:nvSpPr>
          <p:cNvPr id="89" name="직사각형 88"/>
          <p:cNvSpPr/>
          <p:nvPr/>
        </p:nvSpPr>
        <p:spPr>
          <a:xfrm>
            <a:off x="3975343" y="4381500"/>
            <a:ext cx="113784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업비트출금</a:t>
            </a:r>
            <a:r>
              <a:rPr lang="en-US" altLang="ko-KR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</a:t>
            </a:r>
            <a:r>
              <a:rPr lang="ko-KR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ko-KR" alt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비트겟</a:t>
            </a:r>
            <a:r>
              <a:rPr lang="ko-KR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입금 및 설정방법</a:t>
            </a:r>
            <a:endParaRPr lang="en-US" altLang="ko-K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715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02773"/>
      </p:ext>
    </p:extLst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 rot="0">
            <a:off x="4831667" y="8803245"/>
            <a:ext cx="12501880" cy="1163955"/>
            <a:chOff x="4831667" y="8803245"/>
            <a:chExt cx="12501880" cy="1163955"/>
          </a:xfrm>
        </p:grpSpPr>
        <p:pic>
          <p:nvPicPr>
            <p:cNvPr id="3" name="object 3"/>
            <p:cNvPicPr/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5828518" y="9062185"/>
              <a:ext cx="150106" cy="16839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45238" y="9077362"/>
              <a:ext cx="155575" cy="133985"/>
            </a:xfrm>
            <a:custGeom>
              <a:avLst/>
              <a:gdLst/>
              <a:rect l="l" t="t" r="r" b="b"/>
              <a:pathLst>
                <a:path w="155575" h="133984">
                  <a:moveTo>
                    <a:pt x="137337" y="76200"/>
                  </a:moveTo>
                  <a:lnTo>
                    <a:pt x="35814" y="76200"/>
                  </a:lnTo>
                  <a:lnTo>
                    <a:pt x="35814" y="49530"/>
                  </a:lnTo>
                  <a:lnTo>
                    <a:pt x="131813" y="49530"/>
                  </a:lnTo>
                  <a:lnTo>
                    <a:pt x="131813" y="36830"/>
                  </a:lnTo>
                  <a:lnTo>
                    <a:pt x="35814" y="36830"/>
                  </a:lnTo>
                  <a:lnTo>
                    <a:pt x="35814" y="12700"/>
                  </a:lnTo>
                  <a:lnTo>
                    <a:pt x="135623" y="12700"/>
                  </a:lnTo>
                  <a:lnTo>
                    <a:pt x="135623" y="0"/>
                  </a:lnTo>
                  <a:lnTo>
                    <a:pt x="20002" y="0"/>
                  </a:lnTo>
                  <a:lnTo>
                    <a:pt x="20002" y="12700"/>
                  </a:lnTo>
                  <a:lnTo>
                    <a:pt x="20002" y="36830"/>
                  </a:lnTo>
                  <a:lnTo>
                    <a:pt x="20002" y="49530"/>
                  </a:lnTo>
                  <a:lnTo>
                    <a:pt x="20002" y="76200"/>
                  </a:lnTo>
                  <a:lnTo>
                    <a:pt x="20002" y="88900"/>
                  </a:lnTo>
                  <a:lnTo>
                    <a:pt x="137337" y="88900"/>
                  </a:lnTo>
                  <a:lnTo>
                    <a:pt x="137337" y="76200"/>
                  </a:lnTo>
                  <a:close/>
                </a:path>
                <a:path w="155575" h="133984">
                  <a:moveTo>
                    <a:pt x="155054" y="120650"/>
                  </a:moveTo>
                  <a:lnTo>
                    <a:pt x="0" y="120650"/>
                  </a:lnTo>
                  <a:lnTo>
                    <a:pt x="0" y="133413"/>
                  </a:lnTo>
                  <a:lnTo>
                    <a:pt x="155054" y="133413"/>
                  </a:lnTo>
                  <a:lnTo>
                    <a:pt x="155054" y="12065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5" name="object 5"/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6223921" y="9061995"/>
              <a:ext cx="140010" cy="17086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398410" y="9061995"/>
              <a:ext cx="133533" cy="1712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6575757" y="9061995"/>
              <a:ext cx="130485" cy="1708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6795439" y="9061995"/>
              <a:ext cx="140010" cy="17086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6962309" y="9062185"/>
              <a:ext cx="142105" cy="1706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7143656" y="9062185"/>
              <a:ext cx="140772" cy="16877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361784" y="9077362"/>
              <a:ext cx="375920" cy="144145"/>
            </a:xfrm>
            <a:custGeom>
              <a:avLst/>
              <a:gdLst/>
              <a:rect l="l" t="t" r="r" b="b"/>
              <a:pathLst>
                <a:path w="375920" h="144145">
                  <a:moveTo>
                    <a:pt x="136004" y="1397"/>
                  </a:moveTo>
                  <a:lnTo>
                    <a:pt x="127050" y="1206"/>
                  </a:lnTo>
                  <a:lnTo>
                    <a:pt x="18478" y="1206"/>
                  </a:lnTo>
                  <a:lnTo>
                    <a:pt x="18478" y="13970"/>
                  </a:lnTo>
                  <a:lnTo>
                    <a:pt x="120573" y="13970"/>
                  </a:lnTo>
                  <a:lnTo>
                    <a:pt x="120561" y="33731"/>
                  </a:lnTo>
                  <a:lnTo>
                    <a:pt x="120192" y="42354"/>
                  </a:lnTo>
                  <a:lnTo>
                    <a:pt x="13906" y="46736"/>
                  </a:lnTo>
                  <a:lnTo>
                    <a:pt x="16192" y="60071"/>
                  </a:lnTo>
                  <a:lnTo>
                    <a:pt x="119430" y="54546"/>
                  </a:lnTo>
                  <a:lnTo>
                    <a:pt x="118452" y="63703"/>
                  </a:lnTo>
                  <a:lnTo>
                    <a:pt x="117170" y="73456"/>
                  </a:lnTo>
                  <a:lnTo>
                    <a:pt x="115493" y="83858"/>
                  </a:lnTo>
                  <a:lnTo>
                    <a:pt x="113334" y="94932"/>
                  </a:lnTo>
                  <a:lnTo>
                    <a:pt x="128765" y="96837"/>
                  </a:lnTo>
                  <a:lnTo>
                    <a:pt x="132956" y="72580"/>
                  </a:lnTo>
                  <a:lnTo>
                    <a:pt x="134823" y="54546"/>
                  </a:lnTo>
                  <a:lnTo>
                    <a:pt x="135102" y="51828"/>
                  </a:lnTo>
                  <a:lnTo>
                    <a:pt x="135890" y="33731"/>
                  </a:lnTo>
                  <a:lnTo>
                    <a:pt x="136004" y="1397"/>
                  </a:lnTo>
                  <a:close/>
                </a:path>
                <a:path w="375920" h="144145">
                  <a:moveTo>
                    <a:pt x="154482" y="119507"/>
                  </a:moveTo>
                  <a:lnTo>
                    <a:pt x="75806" y="119507"/>
                  </a:lnTo>
                  <a:lnTo>
                    <a:pt x="75806" y="75120"/>
                  </a:lnTo>
                  <a:lnTo>
                    <a:pt x="60185" y="75120"/>
                  </a:lnTo>
                  <a:lnTo>
                    <a:pt x="60185" y="119507"/>
                  </a:lnTo>
                  <a:lnTo>
                    <a:pt x="0" y="119507"/>
                  </a:lnTo>
                  <a:lnTo>
                    <a:pt x="0" y="132270"/>
                  </a:lnTo>
                  <a:lnTo>
                    <a:pt x="154482" y="132270"/>
                  </a:lnTo>
                  <a:lnTo>
                    <a:pt x="154482" y="119507"/>
                  </a:lnTo>
                  <a:close/>
                </a:path>
                <a:path w="375920" h="144145">
                  <a:moveTo>
                    <a:pt x="310311" y="66040"/>
                  </a:moveTo>
                  <a:lnTo>
                    <a:pt x="208394" y="66040"/>
                  </a:lnTo>
                  <a:lnTo>
                    <a:pt x="208394" y="12700"/>
                  </a:lnTo>
                  <a:lnTo>
                    <a:pt x="308597" y="12700"/>
                  </a:lnTo>
                  <a:lnTo>
                    <a:pt x="308597" y="0"/>
                  </a:lnTo>
                  <a:lnTo>
                    <a:pt x="192963" y="0"/>
                  </a:lnTo>
                  <a:lnTo>
                    <a:pt x="192963" y="12700"/>
                  </a:lnTo>
                  <a:lnTo>
                    <a:pt x="192963" y="66040"/>
                  </a:lnTo>
                  <a:lnTo>
                    <a:pt x="192963" y="78740"/>
                  </a:lnTo>
                  <a:lnTo>
                    <a:pt x="310311" y="78740"/>
                  </a:lnTo>
                  <a:lnTo>
                    <a:pt x="310311" y="66040"/>
                  </a:lnTo>
                  <a:close/>
                </a:path>
                <a:path w="375920" h="144145">
                  <a:moveTo>
                    <a:pt x="328206" y="119507"/>
                  </a:moveTo>
                  <a:lnTo>
                    <a:pt x="173151" y="119507"/>
                  </a:lnTo>
                  <a:lnTo>
                    <a:pt x="173151" y="132461"/>
                  </a:lnTo>
                  <a:lnTo>
                    <a:pt x="328206" y="132461"/>
                  </a:lnTo>
                  <a:lnTo>
                    <a:pt x="328206" y="119507"/>
                  </a:lnTo>
                  <a:close/>
                </a:path>
                <a:path w="375920" h="144145">
                  <a:moveTo>
                    <a:pt x="375640" y="122936"/>
                  </a:moveTo>
                  <a:lnTo>
                    <a:pt x="369925" y="117221"/>
                  </a:lnTo>
                  <a:lnTo>
                    <a:pt x="356209" y="117221"/>
                  </a:lnTo>
                  <a:lnTo>
                    <a:pt x="350494" y="122936"/>
                  </a:lnTo>
                  <a:lnTo>
                    <a:pt x="350494" y="138557"/>
                  </a:lnTo>
                  <a:lnTo>
                    <a:pt x="356209" y="143891"/>
                  </a:lnTo>
                  <a:lnTo>
                    <a:pt x="369925" y="143891"/>
                  </a:lnTo>
                  <a:lnTo>
                    <a:pt x="375640" y="138557"/>
                  </a:lnTo>
                  <a:lnTo>
                    <a:pt x="375640" y="122936"/>
                  </a:lnTo>
                  <a:close/>
                </a:path>
                <a:path w="375920" h="144145">
                  <a:moveTo>
                    <a:pt x="375640" y="45974"/>
                  </a:moveTo>
                  <a:lnTo>
                    <a:pt x="369925" y="40449"/>
                  </a:lnTo>
                  <a:lnTo>
                    <a:pt x="356209" y="40449"/>
                  </a:lnTo>
                  <a:lnTo>
                    <a:pt x="350494" y="45974"/>
                  </a:lnTo>
                  <a:lnTo>
                    <a:pt x="350494" y="61595"/>
                  </a:lnTo>
                  <a:lnTo>
                    <a:pt x="356209" y="67119"/>
                  </a:lnTo>
                  <a:lnTo>
                    <a:pt x="369925" y="67119"/>
                  </a:lnTo>
                  <a:lnTo>
                    <a:pt x="375640" y="61595"/>
                  </a:lnTo>
                  <a:lnTo>
                    <a:pt x="375640" y="45974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12" name="object 12"/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5828518" y="9393512"/>
              <a:ext cx="150106" cy="16839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045238" y="9407562"/>
              <a:ext cx="155575" cy="134620"/>
            </a:xfrm>
            <a:custGeom>
              <a:avLst/>
              <a:gdLst/>
              <a:rect l="l" t="t" r="r" b="b"/>
              <a:pathLst>
                <a:path w="155575" h="134620">
                  <a:moveTo>
                    <a:pt x="137337" y="77470"/>
                  </a:moveTo>
                  <a:lnTo>
                    <a:pt x="35814" y="77470"/>
                  </a:lnTo>
                  <a:lnTo>
                    <a:pt x="35814" y="50800"/>
                  </a:lnTo>
                  <a:lnTo>
                    <a:pt x="131813" y="50800"/>
                  </a:lnTo>
                  <a:lnTo>
                    <a:pt x="131813" y="38100"/>
                  </a:lnTo>
                  <a:lnTo>
                    <a:pt x="35814" y="38100"/>
                  </a:lnTo>
                  <a:lnTo>
                    <a:pt x="35814" y="12700"/>
                  </a:lnTo>
                  <a:lnTo>
                    <a:pt x="135623" y="12700"/>
                  </a:lnTo>
                  <a:lnTo>
                    <a:pt x="135623" y="0"/>
                  </a:lnTo>
                  <a:lnTo>
                    <a:pt x="20002" y="0"/>
                  </a:lnTo>
                  <a:lnTo>
                    <a:pt x="20002" y="12700"/>
                  </a:lnTo>
                  <a:lnTo>
                    <a:pt x="20002" y="38100"/>
                  </a:lnTo>
                  <a:lnTo>
                    <a:pt x="20002" y="50800"/>
                  </a:lnTo>
                  <a:lnTo>
                    <a:pt x="20002" y="77470"/>
                  </a:lnTo>
                  <a:lnTo>
                    <a:pt x="20002" y="90170"/>
                  </a:lnTo>
                  <a:lnTo>
                    <a:pt x="137337" y="90170"/>
                  </a:lnTo>
                  <a:lnTo>
                    <a:pt x="137337" y="77470"/>
                  </a:lnTo>
                  <a:close/>
                </a:path>
                <a:path w="155575" h="134620">
                  <a:moveTo>
                    <a:pt x="155054" y="121780"/>
                  </a:moveTo>
                  <a:lnTo>
                    <a:pt x="0" y="121780"/>
                  </a:lnTo>
                  <a:lnTo>
                    <a:pt x="0" y="134543"/>
                  </a:lnTo>
                  <a:lnTo>
                    <a:pt x="155054" y="134543"/>
                  </a:lnTo>
                  <a:lnTo>
                    <a:pt x="155054" y="12178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14" name="object 14"/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6398410" y="9393322"/>
              <a:ext cx="133533" cy="1712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6223921" y="9393322"/>
              <a:ext cx="140010" cy="17086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6575757" y="9393322"/>
              <a:ext cx="130485" cy="17086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6795439" y="9393322"/>
              <a:ext cx="140010" cy="17086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 rotWithShape="1">
            <a:blip r:embed="rId14"/>
            <a:stretch>
              <a:fillRect/>
            </a:stretch>
          </p:blipFill>
          <p:spPr>
            <a:xfrm>
              <a:off x="6962309" y="9393512"/>
              <a:ext cx="142105" cy="1706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 rotWithShape="1">
            <a:blip r:embed="rId15"/>
            <a:stretch>
              <a:fillRect/>
            </a:stretch>
          </p:blipFill>
          <p:spPr>
            <a:xfrm>
              <a:off x="7143656" y="9393512"/>
              <a:ext cx="140772" cy="16877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310323" y="9406292"/>
              <a:ext cx="502284" cy="137160"/>
            </a:xfrm>
            <a:custGeom>
              <a:avLst/>
              <a:gdLst/>
              <a:rect l="l" t="t" r="r" b="b"/>
              <a:pathLst>
                <a:path w="502284" h="137159">
                  <a:moveTo>
                    <a:pt x="136017" y="3797"/>
                  </a:moveTo>
                  <a:lnTo>
                    <a:pt x="127063" y="3606"/>
                  </a:lnTo>
                  <a:lnTo>
                    <a:pt x="18478" y="3606"/>
                  </a:lnTo>
                  <a:lnTo>
                    <a:pt x="18478" y="16370"/>
                  </a:lnTo>
                  <a:lnTo>
                    <a:pt x="120586" y="16370"/>
                  </a:lnTo>
                  <a:lnTo>
                    <a:pt x="120573" y="36118"/>
                  </a:lnTo>
                  <a:lnTo>
                    <a:pt x="120205" y="44754"/>
                  </a:lnTo>
                  <a:lnTo>
                    <a:pt x="13906" y="49136"/>
                  </a:lnTo>
                  <a:lnTo>
                    <a:pt x="16192" y="62471"/>
                  </a:lnTo>
                  <a:lnTo>
                    <a:pt x="119443" y="56946"/>
                  </a:lnTo>
                  <a:lnTo>
                    <a:pt x="118465" y="66090"/>
                  </a:lnTo>
                  <a:lnTo>
                    <a:pt x="117182" y="75857"/>
                  </a:lnTo>
                  <a:lnTo>
                    <a:pt x="115506" y="86245"/>
                  </a:lnTo>
                  <a:lnTo>
                    <a:pt x="113347" y="97332"/>
                  </a:lnTo>
                  <a:lnTo>
                    <a:pt x="128778" y="99237"/>
                  </a:lnTo>
                  <a:lnTo>
                    <a:pt x="132956" y="74980"/>
                  </a:lnTo>
                  <a:lnTo>
                    <a:pt x="134835" y="56946"/>
                  </a:lnTo>
                  <a:lnTo>
                    <a:pt x="135115" y="54229"/>
                  </a:lnTo>
                  <a:lnTo>
                    <a:pt x="135902" y="36118"/>
                  </a:lnTo>
                  <a:lnTo>
                    <a:pt x="136017" y="3797"/>
                  </a:lnTo>
                  <a:close/>
                </a:path>
                <a:path w="502284" h="137159">
                  <a:moveTo>
                    <a:pt x="154495" y="121907"/>
                  </a:moveTo>
                  <a:lnTo>
                    <a:pt x="75819" y="121907"/>
                  </a:lnTo>
                  <a:lnTo>
                    <a:pt x="75819" y="77520"/>
                  </a:lnTo>
                  <a:lnTo>
                    <a:pt x="60198" y="77520"/>
                  </a:lnTo>
                  <a:lnTo>
                    <a:pt x="60198" y="121907"/>
                  </a:lnTo>
                  <a:lnTo>
                    <a:pt x="0" y="121907"/>
                  </a:lnTo>
                  <a:lnTo>
                    <a:pt x="0" y="134670"/>
                  </a:lnTo>
                  <a:lnTo>
                    <a:pt x="154495" y="134670"/>
                  </a:lnTo>
                  <a:lnTo>
                    <a:pt x="154495" y="121907"/>
                  </a:lnTo>
                  <a:close/>
                </a:path>
                <a:path w="502284" h="137159">
                  <a:moveTo>
                    <a:pt x="310311" y="68580"/>
                  </a:moveTo>
                  <a:lnTo>
                    <a:pt x="208407" y="68580"/>
                  </a:lnTo>
                  <a:lnTo>
                    <a:pt x="208407" y="15240"/>
                  </a:lnTo>
                  <a:lnTo>
                    <a:pt x="308597" y="15240"/>
                  </a:lnTo>
                  <a:lnTo>
                    <a:pt x="308597" y="2540"/>
                  </a:lnTo>
                  <a:lnTo>
                    <a:pt x="192976" y="2540"/>
                  </a:lnTo>
                  <a:lnTo>
                    <a:pt x="192976" y="15240"/>
                  </a:lnTo>
                  <a:lnTo>
                    <a:pt x="192976" y="68580"/>
                  </a:lnTo>
                  <a:lnTo>
                    <a:pt x="192976" y="81280"/>
                  </a:lnTo>
                  <a:lnTo>
                    <a:pt x="310311" y="81280"/>
                  </a:lnTo>
                  <a:lnTo>
                    <a:pt x="310311" y="68580"/>
                  </a:lnTo>
                  <a:close/>
                </a:path>
                <a:path w="502284" h="137159">
                  <a:moveTo>
                    <a:pt x="328218" y="121907"/>
                  </a:moveTo>
                  <a:lnTo>
                    <a:pt x="173164" y="121907"/>
                  </a:lnTo>
                  <a:lnTo>
                    <a:pt x="173164" y="134861"/>
                  </a:lnTo>
                  <a:lnTo>
                    <a:pt x="328218" y="134861"/>
                  </a:lnTo>
                  <a:lnTo>
                    <a:pt x="328218" y="121907"/>
                  </a:lnTo>
                  <a:close/>
                </a:path>
                <a:path w="502284" h="137159">
                  <a:moveTo>
                    <a:pt x="501751" y="124460"/>
                  </a:moveTo>
                  <a:lnTo>
                    <a:pt x="431850" y="124460"/>
                  </a:lnTo>
                  <a:lnTo>
                    <a:pt x="431850" y="91440"/>
                  </a:lnTo>
                  <a:lnTo>
                    <a:pt x="486524" y="91440"/>
                  </a:lnTo>
                  <a:lnTo>
                    <a:pt x="486524" y="78740"/>
                  </a:lnTo>
                  <a:lnTo>
                    <a:pt x="381368" y="78740"/>
                  </a:lnTo>
                  <a:lnTo>
                    <a:pt x="381368" y="52070"/>
                  </a:lnTo>
                  <a:lnTo>
                    <a:pt x="482523" y="52070"/>
                  </a:lnTo>
                  <a:lnTo>
                    <a:pt x="482523" y="39370"/>
                  </a:lnTo>
                  <a:lnTo>
                    <a:pt x="482523" y="12700"/>
                  </a:lnTo>
                  <a:lnTo>
                    <a:pt x="482523" y="0"/>
                  </a:lnTo>
                  <a:lnTo>
                    <a:pt x="365556" y="0"/>
                  </a:lnTo>
                  <a:lnTo>
                    <a:pt x="365556" y="12700"/>
                  </a:lnTo>
                  <a:lnTo>
                    <a:pt x="467283" y="12700"/>
                  </a:lnTo>
                  <a:lnTo>
                    <a:pt x="467283" y="39370"/>
                  </a:lnTo>
                  <a:lnTo>
                    <a:pt x="365937" y="39370"/>
                  </a:lnTo>
                  <a:lnTo>
                    <a:pt x="365937" y="52070"/>
                  </a:lnTo>
                  <a:lnTo>
                    <a:pt x="365937" y="78740"/>
                  </a:lnTo>
                  <a:lnTo>
                    <a:pt x="365937" y="91440"/>
                  </a:lnTo>
                  <a:lnTo>
                    <a:pt x="416039" y="91440"/>
                  </a:lnTo>
                  <a:lnTo>
                    <a:pt x="416039" y="124460"/>
                  </a:lnTo>
                  <a:lnTo>
                    <a:pt x="346506" y="124460"/>
                  </a:lnTo>
                  <a:lnTo>
                    <a:pt x="346506" y="137160"/>
                  </a:lnTo>
                  <a:lnTo>
                    <a:pt x="501751" y="137160"/>
                  </a:lnTo>
                  <a:lnTo>
                    <a:pt x="501751" y="12446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21" name="object 21"/>
            <p:cNvPicPr/>
            <p:nvPr/>
          </p:nvPicPr>
          <p:blipFill rotWithShape="1">
            <a:blip r:embed="rId16"/>
            <a:stretch>
              <a:fillRect/>
            </a:stretch>
          </p:blipFill>
          <p:spPr>
            <a:xfrm>
              <a:off x="7882880" y="9393322"/>
              <a:ext cx="312404" cy="1708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 rotWithShape="1">
            <a:blip r:embed="rId17"/>
            <a:stretch>
              <a:fillRect/>
            </a:stretch>
          </p:blipFill>
          <p:spPr>
            <a:xfrm>
              <a:off x="8227477" y="9393322"/>
              <a:ext cx="319643" cy="17086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 rotWithShape="1">
            <a:blip r:embed="rId18"/>
            <a:stretch>
              <a:fillRect/>
            </a:stretch>
          </p:blipFill>
          <p:spPr>
            <a:xfrm>
              <a:off x="8626802" y="9410466"/>
              <a:ext cx="154487" cy="1297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 rotWithShape="1">
            <a:blip r:embed="rId19"/>
            <a:stretch>
              <a:fillRect/>
            </a:stretch>
          </p:blipFill>
          <p:spPr>
            <a:xfrm>
              <a:off x="8800910" y="9393512"/>
              <a:ext cx="143248" cy="17067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 rotWithShape="1">
            <a:blip r:embed="rId20"/>
            <a:stretch>
              <a:fillRect/>
            </a:stretch>
          </p:blipFill>
          <p:spPr>
            <a:xfrm>
              <a:off x="8973304" y="9398670"/>
              <a:ext cx="327643" cy="16383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 rotWithShape="1">
            <a:blip r:embed="rId21"/>
            <a:stretch>
              <a:fillRect/>
            </a:stretch>
          </p:blipFill>
          <p:spPr>
            <a:xfrm>
              <a:off x="9543107" y="9393131"/>
              <a:ext cx="147439" cy="1710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 rotWithShape="1">
            <a:blip r:embed="rId22"/>
            <a:stretch>
              <a:fillRect/>
            </a:stretch>
          </p:blipFill>
          <p:spPr>
            <a:xfrm>
              <a:off x="9371857" y="9393322"/>
              <a:ext cx="144391" cy="1670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 rotWithShape="1">
            <a:blip r:embed="rId23"/>
            <a:stretch>
              <a:fillRect/>
            </a:stretch>
          </p:blipFill>
          <p:spPr>
            <a:xfrm>
              <a:off x="9778526" y="9393322"/>
              <a:ext cx="141153" cy="17029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 rotWithShape="1">
            <a:blip r:embed="rId24"/>
            <a:stretch>
              <a:fillRect/>
            </a:stretch>
          </p:blipFill>
          <p:spPr>
            <a:xfrm>
              <a:off x="9994877" y="9391798"/>
              <a:ext cx="327643" cy="17258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 rotWithShape="1">
            <a:blip r:embed="rId25"/>
            <a:stretch>
              <a:fillRect/>
            </a:stretch>
          </p:blipFill>
          <p:spPr>
            <a:xfrm>
              <a:off x="10342141" y="9393322"/>
              <a:ext cx="138105" cy="17125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 rotWithShape="1">
            <a:blip r:embed="rId26"/>
            <a:stretch>
              <a:fillRect/>
            </a:stretch>
          </p:blipFill>
          <p:spPr>
            <a:xfrm>
              <a:off x="10565406" y="9393131"/>
              <a:ext cx="328215" cy="17106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 rotWithShape="1">
            <a:blip r:embed="rId27"/>
            <a:stretch>
              <a:fillRect/>
            </a:stretch>
          </p:blipFill>
          <p:spPr>
            <a:xfrm>
              <a:off x="10970180" y="9393322"/>
              <a:ext cx="133533" cy="17125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1144860" y="9393516"/>
              <a:ext cx="320675" cy="167005"/>
            </a:xfrm>
            <a:custGeom>
              <a:avLst/>
              <a:gdLst/>
              <a:rect l="l" t="t" r="r" b="b"/>
              <a:pathLst>
                <a:path w="320675" h="167004">
                  <a:moveTo>
                    <a:pt x="103809" y="49606"/>
                  </a:moveTo>
                  <a:lnTo>
                    <a:pt x="66281" y="49606"/>
                  </a:lnTo>
                  <a:lnTo>
                    <a:pt x="66281" y="42291"/>
                  </a:lnTo>
                  <a:lnTo>
                    <a:pt x="66281" y="41986"/>
                  </a:lnTo>
                  <a:lnTo>
                    <a:pt x="66281" y="13525"/>
                  </a:lnTo>
                  <a:lnTo>
                    <a:pt x="51612" y="13525"/>
                  </a:lnTo>
                  <a:lnTo>
                    <a:pt x="51612" y="41986"/>
                  </a:lnTo>
                  <a:lnTo>
                    <a:pt x="51612" y="54686"/>
                  </a:lnTo>
                  <a:lnTo>
                    <a:pt x="51612" y="62306"/>
                  </a:lnTo>
                  <a:lnTo>
                    <a:pt x="51612" y="85166"/>
                  </a:lnTo>
                  <a:lnTo>
                    <a:pt x="14846" y="85166"/>
                  </a:lnTo>
                  <a:lnTo>
                    <a:pt x="14846" y="54686"/>
                  </a:lnTo>
                  <a:lnTo>
                    <a:pt x="51612" y="54686"/>
                  </a:lnTo>
                  <a:lnTo>
                    <a:pt x="51612" y="41986"/>
                  </a:lnTo>
                  <a:lnTo>
                    <a:pt x="14846" y="41986"/>
                  </a:lnTo>
                  <a:lnTo>
                    <a:pt x="14846" y="14046"/>
                  </a:lnTo>
                  <a:lnTo>
                    <a:pt x="0" y="14046"/>
                  </a:lnTo>
                  <a:lnTo>
                    <a:pt x="0" y="96596"/>
                  </a:lnTo>
                  <a:lnTo>
                    <a:pt x="66281" y="96596"/>
                  </a:lnTo>
                  <a:lnTo>
                    <a:pt x="66281" y="85166"/>
                  </a:lnTo>
                  <a:lnTo>
                    <a:pt x="66281" y="62306"/>
                  </a:lnTo>
                  <a:lnTo>
                    <a:pt x="89141" y="62306"/>
                  </a:lnTo>
                  <a:lnTo>
                    <a:pt x="89141" y="124396"/>
                  </a:lnTo>
                  <a:lnTo>
                    <a:pt x="103809" y="124396"/>
                  </a:lnTo>
                  <a:lnTo>
                    <a:pt x="103809" y="62306"/>
                  </a:lnTo>
                  <a:lnTo>
                    <a:pt x="103809" y="62103"/>
                  </a:lnTo>
                  <a:lnTo>
                    <a:pt x="103809" y="54686"/>
                  </a:lnTo>
                  <a:lnTo>
                    <a:pt x="103809" y="49606"/>
                  </a:lnTo>
                  <a:close/>
                </a:path>
                <a:path w="320675" h="167004">
                  <a:moveTo>
                    <a:pt x="103809" y="3238"/>
                  </a:moveTo>
                  <a:lnTo>
                    <a:pt x="89141" y="3238"/>
                  </a:lnTo>
                  <a:lnTo>
                    <a:pt x="89141" y="49339"/>
                  </a:lnTo>
                  <a:lnTo>
                    <a:pt x="103809" y="49339"/>
                  </a:lnTo>
                  <a:lnTo>
                    <a:pt x="103809" y="3238"/>
                  </a:lnTo>
                  <a:close/>
                </a:path>
                <a:path w="320675" h="167004">
                  <a:moveTo>
                    <a:pt x="136575" y="0"/>
                  </a:moveTo>
                  <a:lnTo>
                    <a:pt x="121526" y="0"/>
                  </a:lnTo>
                  <a:lnTo>
                    <a:pt x="121526" y="129349"/>
                  </a:lnTo>
                  <a:lnTo>
                    <a:pt x="136575" y="129349"/>
                  </a:lnTo>
                  <a:lnTo>
                    <a:pt x="136575" y="0"/>
                  </a:lnTo>
                  <a:close/>
                </a:path>
                <a:path w="320675" h="167004">
                  <a:moveTo>
                    <a:pt x="141528" y="153746"/>
                  </a:moveTo>
                  <a:lnTo>
                    <a:pt x="40754" y="153746"/>
                  </a:lnTo>
                  <a:lnTo>
                    <a:pt x="40754" y="111836"/>
                  </a:lnTo>
                  <a:lnTo>
                    <a:pt x="25133" y="111836"/>
                  </a:lnTo>
                  <a:lnTo>
                    <a:pt x="25133" y="153746"/>
                  </a:lnTo>
                  <a:lnTo>
                    <a:pt x="25133" y="166446"/>
                  </a:lnTo>
                  <a:lnTo>
                    <a:pt x="141528" y="166446"/>
                  </a:lnTo>
                  <a:lnTo>
                    <a:pt x="141528" y="153746"/>
                  </a:lnTo>
                  <a:close/>
                </a:path>
                <a:path w="320675" h="167004">
                  <a:moveTo>
                    <a:pt x="302869" y="91516"/>
                  </a:moveTo>
                  <a:lnTo>
                    <a:pt x="201345" y="91516"/>
                  </a:lnTo>
                  <a:lnTo>
                    <a:pt x="201345" y="64846"/>
                  </a:lnTo>
                  <a:lnTo>
                    <a:pt x="297345" y="64846"/>
                  </a:lnTo>
                  <a:lnTo>
                    <a:pt x="297345" y="52146"/>
                  </a:lnTo>
                  <a:lnTo>
                    <a:pt x="201345" y="52146"/>
                  </a:lnTo>
                  <a:lnTo>
                    <a:pt x="201345" y="26746"/>
                  </a:lnTo>
                  <a:lnTo>
                    <a:pt x="301155" y="26746"/>
                  </a:lnTo>
                  <a:lnTo>
                    <a:pt x="301155" y="14046"/>
                  </a:lnTo>
                  <a:lnTo>
                    <a:pt x="185534" y="14046"/>
                  </a:lnTo>
                  <a:lnTo>
                    <a:pt x="185534" y="26746"/>
                  </a:lnTo>
                  <a:lnTo>
                    <a:pt x="185534" y="52146"/>
                  </a:lnTo>
                  <a:lnTo>
                    <a:pt x="185534" y="64846"/>
                  </a:lnTo>
                  <a:lnTo>
                    <a:pt x="185534" y="91516"/>
                  </a:lnTo>
                  <a:lnTo>
                    <a:pt x="185534" y="104216"/>
                  </a:lnTo>
                  <a:lnTo>
                    <a:pt x="302869" y="104216"/>
                  </a:lnTo>
                  <a:lnTo>
                    <a:pt x="302869" y="91516"/>
                  </a:lnTo>
                  <a:close/>
                </a:path>
                <a:path w="320675" h="167004">
                  <a:moveTo>
                    <a:pt x="320586" y="135826"/>
                  </a:moveTo>
                  <a:lnTo>
                    <a:pt x="165531" y="135826"/>
                  </a:lnTo>
                  <a:lnTo>
                    <a:pt x="165531" y="148590"/>
                  </a:lnTo>
                  <a:lnTo>
                    <a:pt x="320586" y="148590"/>
                  </a:lnTo>
                  <a:lnTo>
                    <a:pt x="320586" y="135826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34" name="object 34"/>
            <p:cNvPicPr/>
            <p:nvPr/>
          </p:nvPicPr>
          <p:blipFill rotWithShape="1">
            <a:blip r:embed="rId28"/>
            <a:stretch>
              <a:fillRect/>
            </a:stretch>
          </p:blipFill>
          <p:spPr>
            <a:xfrm>
              <a:off x="11486028" y="9393322"/>
              <a:ext cx="143058" cy="17086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 rotWithShape="1">
            <a:blip r:embed="rId29"/>
            <a:stretch>
              <a:fillRect/>
            </a:stretch>
          </p:blipFill>
          <p:spPr>
            <a:xfrm>
              <a:off x="11657279" y="9393322"/>
              <a:ext cx="140772" cy="17106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 rotWithShape="1">
            <a:blip r:embed="rId30"/>
            <a:stretch>
              <a:fillRect/>
            </a:stretch>
          </p:blipFill>
          <p:spPr>
            <a:xfrm>
              <a:off x="11881951" y="9393322"/>
              <a:ext cx="145344" cy="17086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 rotWithShape="1">
            <a:blip r:embed="rId31"/>
            <a:stretch>
              <a:fillRect/>
            </a:stretch>
          </p:blipFill>
          <p:spPr>
            <a:xfrm>
              <a:off x="12062917" y="9393512"/>
              <a:ext cx="136772" cy="17067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 rotWithShape="1">
            <a:blip r:embed="rId32"/>
            <a:stretch>
              <a:fillRect/>
            </a:stretch>
          </p:blipFill>
          <p:spPr>
            <a:xfrm>
              <a:off x="12228644" y="9396179"/>
              <a:ext cx="154678" cy="16610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2453620" y="9405022"/>
              <a:ext cx="154940" cy="137795"/>
            </a:xfrm>
            <a:custGeom>
              <a:avLst/>
              <a:gdLst/>
              <a:rect l="l" t="t" r="r" b="b"/>
              <a:pathLst>
                <a:path w="154940" h="137795">
                  <a:moveTo>
                    <a:pt x="136194" y="495"/>
                  </a:moveTo>
                  <a:lnTo>
                    <a:pt x="120954" y="495"/>
                  </a:lnTo>
                  <a:lnTo>
                    <a:pt x="120954" y="30480"/>
                  </a:lnTo>
                  <a:lnTo>
                    <a:pt x="33718" y="30480"/>
                  </a:lnTo>
                  <a:lnTo>
                    <a:pt x="33718" y="0"/>
                  </a:lnTo>
                  <a:lnTo>
                    <a:pt x="18288" y="0"/>
                  </a:lnTo>
                  <a:lnTo>
                    <a:pt x="18288" y="30480"/>
                  </a:lnTo>
                  <a:lnTo>
                    <a:pt x="18288" y="43180"/>
                  </a:lnTo>
                  <a:lnTo>
                    <a:pt x="18288" y="74930"/>
                  </a:lnTo>
                  <a:lnTo>
                    <a:pt x="18288" y="87630"/>
                  </a:lnTo>
                  <a:lnTo>
                    <a:pt x="136194" y="87630"/>
                  </a:lnTo>
                  <a:lnTo>
                    <a:pt x="136194" y="75171"/>
                  </a:lnTo>
                  <a:lnTo>
                    <a:pt x="136194" y="74930"/>
                  </a:lnTo>
                  <a:lnTo>
                    <a:pt x="136194" y="43738"/>
                  </a:lnTo>
                  <a:lnTo>
                    <a:pt x="120954" y="43738"/>
                  </a:lnTo>
                  <a:lnTo>
                    <a:pt x="120954" y="74930"/>
                  </a:lnTo>
                  <a:lnTo>
                    <a:pt x="33718" y="74930"/>
                  </a:lnTo>
                  <a:lnTo>
                    <a:pt x="33718" y="43180"/>
                  </a:lnTo>
                  <a:lnTo>
                    <a:pt x="136194" y="43180"/>
                  </a:lnTo>
                  <a:lnTo>
                    <a:pt x="136194" y="30975"/>
                  </a:lnTo>
                  <a:lnTo>
                    <a:pt x="136194" y="30480"/>
                  </a:lnTo>
                  <a:lnTo>
                    <a:pt x="136194" y="495"/>
                  </a:lnTo>
                  <a:close/>
                </a:path>
                <a:path w="154940" h="137795">
                  <a:moveTo>
                    <a:pt x="154863" y="124510"/>
                  </a:moveTo>
                  <a:lnTo>
                    <a:pt x="85140" y="124510"/>
                  </a:lnTo>
                  <a:lnTo>
                    <a:pt x="85140" y="87744"/>
                  </a:lnTo>
                  <a:lnTo>
                    <a:pt x="69329" y="87744"/>
                  </a:lnTo>
                  <a:lnTo>
                    <a:pt x="69329" y="124510"/>
                  </a:lnTo>
                  <a:lnTo>
                    <a:pt x="0" y="124510"/>
                  </a:lnTo>
                  <a:lnTo>
                    <a:pt x="0" y="137274"/>
                  </a:lnTo>
                  <a:lnTo>
                    <a:pt x="154863" y="137274"/>
                  </a:lnTo>
                  <a:lnTo>
                    <a:pt x="154863" y="12451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40" name="object 40"/>
            <p:cNvPicPr/>
            <p:nvPr/>
          </p:nvPicPr>
          <p:blipFill rotWithShape="1">
            <a:blip r:embed="rId33"/>
            <a:stretch>
              <a:fillRect/>
            </a:stretch>
          </p:blipFill>
          <p:spPr>
            <a:xfrm>
              <a:off x="12628112" y="9393512"/>
              <a:ext cx="144772" cy="16877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 rotWithShape="1">
            <a:blip r:embed="rId34"/>
            <a:stretch>
              <a:fillRect/>
            </a:stretch>
          </p:blipFill>
          <p:spPr>
            <a:xfrm>
              <a:off x="12851920" y="9399418"/>
              <a:ext cx="154487" cy="16496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 rotWithShape="1">
            <a:blip r:embed="rId35"/>
            <a:stretch>
              <a:fillRect/>
            </a:stretch>
          </p:blipFill>
          <p:spPr>
            <a:xfrm>
              <a:off x="13080644" y="9393512"/>
              <a:ext cx="323833" cy="16991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 rotWithShape="1">
            <a:blip r:embed="rId36"/>
            <a:stretch>
              <a:fillRect/>
            </a:stretch>
          </p:blipFill>
          <p:spPr>
            <a:xfrm>
              <a:off x="13434004" y="9393322"/>
              <a:ext cx="129343" cy="170679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3603910" y="9393326"/>
              <a:ext cx="356870" cy="194310"/>
            </a:xfrm>
            <a:custGeom>
              <a:avLst/>
              <a:gdLst/>
              <a:rect l="l" t="t" r="r" b="b"/>
              <a:pathLst>
                <a:path w="356869" h="194309">
                  <a:moveTo>
                    <a:pt x="94297" y="122491"/>
                  </a:moveTo>
                  <a:lnTo>
                    <a:pt x="93345" y="115252"/>
                  </a:lnTo>
                  <a:lnTo>
                    <a:pt x="92583" y="109537"/>
                  </a:lnTo>
                  <a:lnTo>
                    <a:pt x="74371" y="112280"/>
                  </a:lnTo>
                  <a:lnTo>
                    <a:pt x="56172" y="114033"/>
                  </a:lnTo>
                  <a:lnTo>
                    <a:pt x="36944" y="114973"/>
                  </a:lnTo>
                  <a:lnTo>
                    <a:pt x="15621" y="115252"/>
                  </a:lnTo>
                  <a:lnTo>
                    <a:pt x="15621" y="29337"/>
                  </a:lnTo>
                  <a:lnTo>
                    <a:pt x="79438" y="29337"/>
                  </a:lnTo>
                  <a:lnTo>
                    <a:pt x="79438" y="16383"/>
                  </a:lnTo>
                  <a:lnTo>
                    <a:pt x="0" y="16383"/>
                  </a:lnTo>
                  <a:lnTo>
                    <a:pt x="0" y="128587"/>
                  </a:lnTo>
                  <a:lnTo>
                    <a:pt x="13525" y="128587"/>
                  </a:lnTo>
                  <a:lnTo>
                    <a:pt x="36055" y="128333"/>
                  </a:lnTo>
                  <a:lnTo>
                    <a:pt x="56197" y="127393"/>
                  </a:lnTo>
                  <a:lnTo>
                    <a:pt x="75196" y="125526"/>
                  </a:lnTo>
                  <a:lnTo>
                    <a:pt x="94297" y="122491"/>
                  </a:lnTo>
                  <a:close/>
                </a:path>
                <a:path w="356869" h="194309">
                  <a:moveTo>
                    <a:pt x="152400" y="67437"/>
                  </a:moveTo>
                  <a:lnTo>
                    <a:pt x="124206" y="67437"/>
                  </a:lnTo>
                  <a:lnTo>
                    <a:pt x="124206" y="0"/>
                  </a:lnTo>
                  <a:lnTo>
                    <a:pt x="108585" y="0"/>
                  </a:lnTo>
                  <a:lnTo>
                    <a:pt x="108585" y="171259"/>
                  </a:lnTo>
                  <a:lnTo>
                    <a:pt x="124206" y="171259"/>
                  </a:lnTo>
                  <a:lnTo>
                    <a:pt x="124206" y="80391"/>
                  </a:lnTo>
                  <a:lnTo>
                    <a:pt x="152400" y="80391"/>
                  </a:lnTo>
                  <a:lnTo>
                    <a:pt x="152400" y="67437"/>
                  </a:lnTo>
                  <a:close/>
                </a:path>
                <a:path w="356869" h="194309">
                  <a:moveTo>
                    <a:pt x="195072" y="138303"/>
                  </a:moveTo>
                  <a:lnTo>
                    <a:pt x="189357" y="132588"/>
                  </a:lnTo>
                  <a:lnTo>
                    <a:pt x="175641" y="132588"/>
                  </a:lnTo>
                  <a:lnTo>
                    <a:pt x="169926" y="138303"/>
                  </a:lnTo>
                  <a:lnTo>
                    <a:pt x="169926" y="153924"/>
                  </a:lnTo>
                  <a:lnTo>
                    <a:pt x="175641" y="159258"/>
                  </a:lnTo>
                  <a:lnTo>
                    <a:pt x="182499" y="159258"/>
                  </a:lnTo>
                  <a:lnTo>
                    <a:pt x="189357" y="159258"/>
                  </a:lnTo>
                  <a:lnTo>
                    <a:pt x="195072" y="153924"/>
                  </a:lnTo>
                  <a:lnTo>
                    <a:pt x="195072" y="138303"/>
                  </a:lnTo>
                  <a:close/>
                </a:path>
                <a:path w="356869" h="194309">
                  <a:moveTo>
                    <a:pt x="297700" y="138303"/>
                  </a:moveTo>
                  <a:lnTo>
                    <a:pt x="291985" y="132588"/>
                  </a:lnTo>
                  <a:lnTo>
                    <a:pt x="278269" y="132588"/>
                  </a:lnTo>
                  <a:lnTo>
                    <a:pt x="272554" y="138303"/>
                  </a:lnTo>
                  <a:lnTo>
                    <a:pt x="272554" y="153924"/>
                  </a:lnTo>
                  <a:lnTo>
                    <a:pt x="278269" y="159258"/>
                  </a:lnTo>
                  <a:lnTo>
                    <a:pt x="291985" y="159258"/>
                  </a:lnTo>
                  <a:lnTo>
                    <a:pt x="297700" y="153924"/>
                  </a:lnTo>
                  <a:lnTo>
                    <a:pt x="297700" y="138303"/>
                  </a:lnTo>
                  <a:close/>
                </a:path>
                <a:path w="356869" h="194309">
                  <a:moveTo>
                    <a:pt x="297700" y="61341"/>
                  </a:moveTo>
                  <a:lnTo>
                    <a:pt x="291985" y="55816"/>
                  </a:lnTo>
                  <a:lnTo>
                    <a:pt x="278269" y="55816"/>
                  </a:lnTo>
                  <a:lnTo>
                    <a:pt x="272554" y="61341"/>
                  </a:lnTo>
                  <a:lnTo>
                    <a:pt x="272554" y="76962"/>
                  </a:lnTo>
                  <a:lnTo>
                    <a:pt x="278269" y="82486"/>
                  </a:lnTo>
                  <a:lnTo>
                    <a:pt x="291985" y="82486"/>
                  </a:lnTo>
                  <a:lnTo>
                    <a:pt x="297700" y="76962"/>
                  </a:lnTo>
                  <a:lnTo>
                    <a:pt x="297700" y="61341"/>
                  </a:lnTo>
                  <a:close/>
                </a:path>
                <a:path w="356869" h="194309">
                  <a:moveTo>
                    <a:pt x="356755" y="97536"/>
                  </a:moveTo>
                  <a:lnTo>
                    <a:pt x="354838" y="70688"/>
                  </a:lnTo>
                  <a:lnTo>
                    <a:pt x="349300" y="45885"/>
                  </a:lnTo>
                  <a:lnTo>
                    <a:pt x="340448" y="22771"/>
                  </a:lnTo>
                  <a:lnTo>
                    <a:pt x="328561" y="952"/>
                  </a:lnTo>
                  <a:lnTo>
                    <a:pt x="317893" y="5905"/>
                  </a:lnTo>
                  <a:lnTo>
                    <a:pt x="328612" y="27165"/>
                  </a:lnTo>
                  <a:lnTo>
                    <a:pt x="336232" y="49796"/>
                  </a:lnTo>
                  <a:lnTo>
                    <a:pt x="340779" y="73380"/>
                  </a:lnTo>
                  <a:lnTo>
                    <a:pt x="342277" y="97536"/>
                  </a:lnTo>
                  <a:lnTo>
                    <a:pt x="340779" y="121704"/>
                  </a:lnTo>
                  <a:lnTo>
                    <a:pt x="336232" y="145351"/>
                  </a:lnTo>
                  <a:lnTo>
                    <a:pt x="328612" y="167982"/>
                  </a:lnTo>
                  <a:lnTo>
                    <a:pt x="317893" y="189153"/>
                  </a:lnTo>
                  <a:lnTo>
                    <a:pt x="328561" y="194297"/>
                  </a:lnTo>
                  <a:lnTo>
                    <a:pt x="340448" y="172402"/>
                  </a:lnTo>
                  <a:lnTo>
                    <a:pt x="349300" y="149275"/>
                  </a:lnTo>
                  <a:lnTo>
                    <a:pt x="354838" y="124472"/>
                  </a:lnTo>
                  <a:lnTo>
                    <a:pt x="356755" y="97536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47" name="object 47"/>
          <p:cNvSpPr/>
          <p:nvPr/>
        </p:nvSpPr>
        <p:spPr>
          <a:xfrm>
            <a:off x="989961" y="1265671"/>
            <a:ext cx="317500" cy="353695"/>
          </a:xfrm>
          <a:custGeom>
            <a:avLst/>
            <a:gdLst/>
            <a:rect l="l" t="t" r="r" b="b"/>
            <a:pathLst>
              <a:path w="317500" h="353694">
                <a:moveTo>
                  <a:pt x="30860" y="192781"/>
                </a:moveTo>
                <a:lnTo>
                  <a:pt x="0" y="192781"/>
                </a:lnTo>
                <a:lnTo>
                  <a:pt x="0" y="16763"/>
                </a:lnTo>
                <a:lnTo>
                  <a:pt x="170302" y="16763"/>
                </a:lnTo>
                <a:lnTo>
                  <a:pt x="170302" y="64768"/>
                </a:lnTo>
                <a:lnTo>
                  <a:pt x="61339" y="64768"/>
                </a:lnTo>
                <a:lnTo>
                  <a:pt x="61339" y="81531"/>
                </a:lnTo>
                <a:lnTo>
                  <a:pt x="162682" y="81531"/>
                </a:lnTo>
                <a:lnTo>
                  <a:pt x="162682" y="128393"/>
                </a:lnTo>
                <a:lnTo>
                  <a:pt x="61339" y="128393"/>
                </a:lnTo>
                <a:lnTo>
                  <a:pt x="61339" y="144776"/>
                </a:lnTo>
                <a:lnTo>
                  <a:pt x="188319" y="144776"/>
                </a:lnTo>
                <a:lnTo>
                  <a:pt x="193543" y="182875"/>
                </a:lnTo>
                <a:lnTo>
                  <a:pt x="157997" y="187959"/>
                </a:lnTo>
                <a:lnTo>
                  <a:pt x="120916" y="190971"/>
                </a:lnTo>
                <a:lnTo>
                  <a:pt x="79478" y="192412"/>
                </a:lnTo>
                <a:lnTo>
                  <a:pt x="30860" y="192781"/>
                </a:lnTo>
                <a:close/>
              </a:path>
              <a:path w="317500" h="353694">
                <a:moveTo>
                  <a:pt x="188319" y="144776"/>
                </a:moveTo>
                <a:lnTo>
                  <a:pt x="61339" y="144776"/>
                </a:lnTo>
                <a:lnTo>
                  <a:pt x="97003" y="144151"/>
                </a:lnTo>
                <a:lnTo>
                  <a:pt x="128631" y="142633"/>
                </a:lnTo>
                <a:lnTo>
                  <a:pt x="158045" y="139900"/>
                </a:lnTo>
                <a:lnTo>
                  <a:pt x="187066" y="135632"/>
                </a:lnTo>
                <a:lnTo>
                  <a:pt x="188319" y="144776"/>
                </a:lnTo>
                <a:close/>
              </a:path>
              <a:path w="317500" h="353694">
                <a:moveTo>
                  <a:pt x="272408" y="353559"/>
                </a:moveTo>
                <a:lnTo>
                  <a:pt x="34289" y="353559"/>
                </a:lnTo>
                <a:lnTo>
                  <a:pt x="34289" y="211449"/>
                </a:lnTo>
                <a:lnTo>
                  <a:pt x="95247" y="211449"/>
                </a:lnTo>
                <a:lnTo>
                  <a:pt x="95247" y="235833"/>
                </a:lnTo>
                <a:lnTo>
                  <a:pt x="272408" y="235833"/>
                </a:lnTo>
                <a:lnTo>
                  <a:pt x="272408" y="282313"/>
                </a:lnTo>
                <a:lnTo>
                  <a:pt x="95247" y="282313"/>
                </a:lnTo>
                <a:lnTo>
                  <a:pt x="95247" y="305173"/>
                </a:lnTo>
                <a:lnTo>
                  <a:pt x="272408" y="305173"/>
                </a:lnTo>
                <a:lnTo>
                  <a:pt x="272408" y="353559"/>
                </a:lnTo>
                <a:close/>
              </a:path>
              <a:path w="317500" h="353694">
                <a:moveTo>
                  <a:pt x="272408" y="235833"/>
                </a:moveTo>
                <a:lnTo>
                  <a:pt x="211449" y="235833"/>
                </a:lnTo>
                <a:lnTo>
                  <a:pt x="211449" y="211449"/>
                </a:lnTo>
                <a:lnTo>
                  <a:pt x="272408" y="211449"/>
                </a:lnTo>
                <a:lnTo>
                  <a:pt x="272408" y="235833"/>
                </a:lnTo>
                <a:close/>
              </a:path>
              <a:path w="317500" h="353694">
                <a:moveTo>
                  <a:pt x="272408" y="305173"/>
                </a:moveTo>
                <a:lnTo>
                  <a:pt x="211449" y="305173"/>
                </a:lnTo>
                <a:lnTo>
                  <a:pt x="211449" y="282313"/>
                </a:lnTo>
                <a:lnTo>
                  <a:pt x="272408" y="282313"/>
                </a:lnTo>
                <a:lnTo>
                  <a:pt x="272408" y="305173"/>
                </a:lnTo>
                <a:close/>
              </a:path>
              <a:path w="317500" h="353694">
                <a:moveTo>
                  <a:pt x="272408" y="197734"/>
                </a:moveTo>
                <a:lnTo>
                  <a:pt x="210687" y="197734"/>
                </a:lnTo>
                <a:lnTo>
                  <a:pt x="210687" y="0"/>
                </a:lnTo>
                <a:lnTo>
                  <a:pt x="272408" y="0"/>
                </a:lnTo>
                <a:lnTo>
                  <a:pt x="272408" y="72769"/>
                </a:lnTo>
                <a:lnTo>
                  <a:pt x="316984" y="72769"/>
                </a:lnTo>
                <a:lnTo>
                  <a:pt x="316984" y="122678"/>
                </a:lnTo>
                <a:lnTo>
                  <a:pt x="272408" y="122678"/>
                </a:lnTo>
                <a:lnTo>
                  <a:pt x="272408" y="1977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48" name="object 48"/>
          <p:cNvSpPr/>
          <p:nvPr/>
        </p:nvSpPr>
        <p:spPr>
          <a:xfrm>
            <a:off x="1325613" y="1265300"/>
            <a:ext cx="655320" cy="357505"/>
          </a:xfrm>
          <a:custGeom>
            <a:avLst/>
            <a:gdLst/>
            <a:rect l="l" t="t" r="r" b="b"/>
            <a:pathLst>
              <a:path w="655319" h="357505">
                <a:moveTo>
                  <a:pt x="290690" y="179158"/>
                </a:moveTo>
                <a:lnTo>
                  <a:pt x="98666" y="179158"/>
                </a:lnTo>
                <a:lnTo>
                  <a:pt x="98666" y="148678"/>
                </a:lnTo>
                <a:lnTo>
                  <a:pt x="279641" y="148678"/>
                </a:lnTo>
                <a:lnTo>
                  <a:pt x="279641" y="101688"/>
                </a:lnTo>
                <a:lnTo>
                  <a:pt x="98666" y="101688"/>
                </a:lnTo>
                <a:lnTo>
                  <a:pt x="98666" y="72478"/>
                </a:lnTo>
                <a:lnTo>
                  <a:pt x="288404" y="72478"/>
                </a:lnTo>
                <a:lnTo>
                  <a:pt x="288404" y="24218"/>
                </a:lnTo>
                <a:lnTo>
                  <a:pt x="35801" y="24218"/>
                </a:lnTo>
                <a:lnTo>
                  <a:pt x="35801" y="72478"/>
                </a:lnTo>
                <a:lnTo>
                  <a:pt x="35801" y="101688"/>
                </a:lnTo>
                <a:lnTo>
                  <a:pt x="35801" y="148678"/>
                </a:lnTo>
                <a:lnTo>
                  <a:pt x="35801" y="179158"/>
                </a:lnTo>
                <a:lnTo>
                  <a:pt x="35801" y="227418"/>
                </a:lnTo>
                <a:lnTo>
                  <a:pt x="290690" y="227418"/>
                </a:lnTo>
                <a:lnTo>
                  <a:pt x="290690" y="179158"/>
                </a:lnTo>
                <a:close/>
              </a:path>
              <a:path w="655319" h="357505">
                <a:moveTo>
                  <a:pt x="323837" y="270116"/>
                </a:moveTo>
                <a:lnTo>
                  <a:pt x="0" y="270116"/>
                </a:lnTo>
                <a:lnTo>
                  <a:pt x="0" y="319265"/>
                </a:lnTo>
                <a:lnTo>
                  <a:pt x="323837" y="319265"/>
                </a:lnTo>
                <a:lnTo>
                  <a:pt x="323837" y="270116"/>
                </a:lnTo>
                <a:close/>
              </a:path>
              <a:path w="655319" h="357505">
                <a:moveTo>
                  <a:pt x="508241" y="267830"/>
                </a:moveTo>
                <a:lnTo>
                  <a:pt x="504088" y="226301"/>
                </a:lnTo>
                <a:lnTo>
                  <a:pt x="503288" y="218300"/>
                </a:lnTo>
                <a:lnTo>
                  <a:pt x="480568" y="221691"/>
                </a:lnTo>
                <a:lnTo>
                  <a:pt x="458470" y="224015"/>
                </a:lnTo>
                <a:lnTo>
                  <a:pt x="436575" y="225488"/>
                </a:lnTo>
                <a:lnTo>
                  <a:pt x="414515" y="226301"/>
                </a:lnTo>
                <a:lnTo>
                  <a:pt x="414515" y="176390"/>
                </a:lnTo>
                <a:lnTo>
                  <a:pt x="480809" y="176390"/>
                </a:lnTo>
                <a:lnTo>
                  <a:pt x="480809" y="33147"/>
                </a:lnTo>
                <a:lnTo>
                  <a:pt x="354698" y="33147"/>
                </a:lnTo>
                <a:lnTo>
                  <a:pt x="354698" y="81140"/>
                </a:lnTo>
                <a:lnTo>
                  <a:pt x="421373" y="81140"/>
                </a:lnTo>
                <a:lnTo>
                  <a:pt x="421373" y="128765"/>
                </a:lnTo>
                <a:lnTo>
                  <a:pt x="355079" y="128765"/>
                </a:lnTo>
                <a:lnTo>
                  <a:pt x="355079" y="276593"/>
                </a:lnTo>
                <a:lnTo>
                  <a:pt x="381368" y="276593"/>
                </a:lnTo>
                <a:lnTo>
                  <a:pt x="413893" y="276301"/>
                </a:lnTo>
                <a:lnTo>
                  <a:pt x="445223" y="275069"/>
                </a:lnTo>
                <a:lnTo>
                  <a:pt x="476351" y="272415"/>
                </a:lnTo>
                <a:lnTo>
                  <a:pt x="508241" y="267830"/>
                </a:lnTo>
                <a:close/>
              </a:path>
              <a:path w="655319" h="357505">
                <a:moveTo>
                  <a:pt x="580999" y="5334"/>
                </a:moveTo>
                <a:lnTo>
                  <a:pt x="524243" y="5334"/>
                </a:lnTo>
                <a:lnTo>
                  <a:pt x="524243" y="118478"/>
                </a:lnTo>
                <a:lnTo>
                  <a:pt x="493763" y="118478"/>
                </a:lnTo>
                <a:lnTo>
                  <a:pt x="493763" y="168008"/>
                </a:lnTo>
                <a:lnTo>
                  <a:pt x="524243" y="168008"/>
                </a:lnTo>
                <a:lnTo>
                  <a:pt x="524243" y="341744"/>
                </a:lnTo>
                <a:lnTo>
                  <a:pt x="580999" y="341744"/>
                </a:lnTo>
                <a:lnTo>
                  <a:pt x="580999" y="5334"/>
                </a:lnTo>
                <a:close/>
              </a:path>
              <a:path w="655319" h="357505">
                <a:moveTo>
                  <a:pt x="655294" y="0"/>
                </a:moveTo>
                <a:lnTo>
                  <a:pt x="597001" y="0"/>
                </a:lnTo>
                <a:lnTo>
                  <a:pt x="597001" y="357365"/>
                </a:lnTo>
                <a:lnTo>
                  <a:pt x="655294" y="357365"/>
                </a:lnTo>
                <a:lnTo>
                  <a:pt x="6552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49" name="object 49"/>
          <p:cNvSpPr/>
          <p:nvPr/>
        </p:nvSpPr>
        <p:spPr>
          <a:xfrm>
            <a:off x="2027398" y="1264528"/>
            <a:ext cx="290830" cy="360045"/>
          </a:xfrm>
          <a:custGeom>
            <a:avLst/>
            <a:gdLst/>
            <a:rect l="l" t="t" r="r" b="b"/>
            <a:pathLst>
              <a:path w="290830" h="360044">
                <a:moveTo>
                  <a:pt x="290314" y="359655"/>
                </a:moveTo>
                <a:lnTo>
                  <a:pt x="228594" y="359655"/>
                </a:lnTo>
                <a:lnTo>
                  <a:pt x="228594" y="0"/>
                </a:lnTo>
                <a:lnTo>
                  <a:pt x="290314" y="0"/>
                </a:lnTo>
                <a:lnTo>
                  <a:pt x="290314" y="359655"/>
                </a:lnTo>
                <a:close/>
              </a:path>
              <a:path w="290830" h="360044">
                <a:moveTo>
                  <a:pt x="95628" y="283075"/>
                </a:moveTo>
                <a:lnTo>
                  <a:pt x="57541" y="274086"/>
                </a:lnTo>
                <a:lnTo>
                  <a:pt x="27240" y="248310"/>
                </a:lnTo>
                <a:lnTo>
                  <a:pt x="7226" y="207532"/>
                </a:lnTo>
                <a:lnTo>
                  <a:pt x="0" y="153539"/>
                </a:lnTo>
                <a:lnTo>
                  <a:pt x="7226" y="99545"/>
                </a:lnTo>
                <a:lnTo>
                  <a:pt x="27240" y="58767"/>
                </a:lnTo>
                <a:lnTo>
                  <a:pt x="57541" y="32991"/>
                </a:lnTo>
                <a:lnTo>
                  <a:pt x="95628" y="24002"/>
                </a:lnTo>
                <a:lnTo>
                  <a:pt x="133715" y="32991"/>
                </a:lnTo>
                <a:lnTo>
                  <a:pt x="164016" y="58767"/>
                </a:lnTo>
                <a:lnTo>
                  <a:pt x="174441" y="80008"/>
                </a:lnTo>
                <a:lnTo>
                  <a:pt x="95628" y="80008"/>
                </a:lnTo>
                <a:lnTo>
                  <a:pt x="80591" y="84425"/>
                </a:lnTo>
                <a:lnTo>
                  <a:pt x="69054" y="97914"/>
                </a:lnTo>
                <a:lnTo>
                  <a:pt x="61660" y="120833"/>
                </a:lnTo>
                <a:lnTo>
                  <a:pt x="59053" y="153539"/>
                </a:lnTo>
                <a:lnTo>
                  <a:pt x="61660" y="186244"/>
                </a:lnTo>
                <a:lnTo>
                  <a:pt x="69054" y="209163"/>
                </a:lnTo>
                <a:lnTo>
                  <a:pt x="80591" y="222653"/>
                </a:lnTo>
                <a:lnTo>
                  <a:pt x="95628" y="227070"/>
                </a:lnTo>
                <a:lnTo>
                  <a:pt x="174441" y="227070"/>
                </a:lnTo>
                <a:lnTo>
                  <a:pt x="164016" y="248310"/>
                </a:lnTo>
                <a:lnTo>
                  <a:pt x="133715" y="274086"/>
                </a:lnTo>
                <a:lnTo>
                  <a:pt x="95628" y="283075"/>
                </a:lnTo>
                <a:close/>
              </a:path>
              <a:path w="290830" h="360044">
                <a:moveTo>
                  <a:pt x="174441" y="227070"/>
                </a:moveTo>
                <a:lnTo>
                  <a:pt x="95628" y="227070"/>
                </a:lnTo>
                <a:lnTo>
                  <a:pt x="110665" y="222653"/>
                </a:lnTo>
                <a:lnTo>
                  <a:pt x="122202" y="209163"/>
                </a:lnTo>
                <a:lnTo>
                  <a:pt x="129596" y="186244"/>
                </a:lnTo>
                <a:lnTo>
                  <a:pt x="132203" y="153539"/>
                </a:lnTo>
                <a:lnTo>
                  <a:pt x="129596" y="120833"/>
                </a:lnTo>
                <a:lnTo>
                  <a:pt x="122202" y="97914"/>
                </a:lnTo>
                <a:lnTo>
                  <a:pt x="110665" y="84425"/>
                </a:lnTo>
                <a:lnTo>
                  <a:pt x="95628" y="80008"/>
                </a:lnTo>
                <a:lnTo>
                  <a:pt x="174441" y="80008"/>
                </a:lnTo>
                <a:lnTo>
                  <a:pt x="184030" y="99545"/>
                </a:lnTo>
                <a:lnTo>
                  <a:pt x="191257" y="153539"/>
                </a:lnTo>
                <a:lnTo>
                  <a:pt x="184030" y="207532"/>
                </a:lnTo>
                <a:lnTo>
                  <a:pt x="174441" y="2270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50" name="object 50"/>
          <p:cNvSpPr/>
          <p:nvPr/>
        </p:nvSpPr>
        <p:spPr>
          <a:xfrm>
            <a:off x="2384767" y="1264909"/>
            <a:ext cx="281940" cy="359410"/>
          </a:xfrm>
          <a:custGeom>
            <a:avLst/>
            <a:gdLst/>
            <a:rect l="l" t="t" r="r" b="b"/>
            <a:pathLst>
              <a:path w="281939" h="359409">
                <a:moveTo>
                  <a:pt x="280028" y="210306"/>
                </a:moveTo>
                <a:lnTo>
                  <a:pt x="218307" y="210306"/>
                </a:lnTo>
                <a:lnTo>
                  <a:pt x="218307" y="0"/>
                </a:lnTo>
                <a:lnTo>
                  <a:pt x="280028" y="0"/>
                </a:lnTo>
                <a:lnTo>
                  <a:pt x="280028" y="210306"/>
                </a:lnTo>
                <a:close/>
              </a:path>
              <a:path w="281939" h="359409">
                <a:moveTo>
                  <a:pt x="32003" y="196591"/>
                </a:moveTo>
                <a:lnTo>
                  <a:pt x="0" y="196591"/>
                </a:lnTo>
                <a:lnTo>
                  <a:pt x="0" y="26288"/>
                </a:lnTo>
                <a:lnTo>
                  <a:pt x="170302" y="26288"/>
                </a:lnTo>
                <a:lnTo>
                  <a:pt x="170302" y="74674"/>
                </a:lnTo>
                <a:lnTo>
                  <a:pt x="61339" y="74674"/>
                </a:lnTo>
                <a:lnTo>
                  <a:pt x="61339" y="147824"/>
                </a:lnTo>
                <a:lnTo>
                  <a:pt x="196317" y="147824"/>
                </a:lnTo>
                <a:lnTo>
                  <a:pt x="200781" y="185923"/>
                </a:lnTo>
                <a:lnTo>
                  <a:pt x="167391" y="191447"/>
                </a:lnTo>
                <a:lnTo>
                  <a:pt x="130536" y="194686"/>
                </a:lnTo>
                <a:lnTo>
                  <a:pt x="86609" y="196210"/>
                </a:lnTo>
                <a:lnTo>
                  <a:pt x="32003" y="196591"/>
                </a:lnTo>
                <a:close/>
              </a:path>
              <a:path w="281939" h="359409">
                <a:moveTo>
                  <a:pt x="196317" y="147824"/>
                </a:moveTo>
                <a:lnTo>
                  <a:pt x="61339" y="147824"/>
                </a:lnTo>
                <a:lnTo>
                  <a:pt x="102486" y="147121"/>
                </a:lnTo>
                <a:lnTo>
                  <a:pt x="136775" y="145347"/>
                </a:lnTo>
                <a:lnTo>
                  <a:pt x="166778" y="142145"/>
                </a:lnTo>
                <a:lnTo>
                  <a:pt x="195067" y="137156"/>
                </a:lnTo>
                <a:lnTo>
                  <a:pt x="196317" y="147824"/>
                </a:lnTo>
                <a:close/>
              </a:path>
              <a:path w="281939" h="359409">
                <a:moveTo>
                  <a:pt x="157730" y="358893"/>
                </a:moveTo>
                <a:lnTo>
                  <a:pt x="106617" y="354077"/>
                </a:lnTo>
                <a:lnTo>
                  <a:pt x="67721" y="340081"/>
                </a:lnTo>
                <a:lnTo>
                  <a:pt x="42968" y="317585"/>
                </a:lnTo>
                <a:lnTo>
                  <a:pt x="34289" y="287266"/>
                </a:lnTo>
                <a:lnTo>
                  <a:pt x="42968" y="256948"/>
                </a:lnTo>
                <a:lnTo>
                  <a:pt x="67721" y="234452"/>
                </a:lnTo>
                <a:lnTo>
                  <a:pt x="106617" y="220456"/>
                </a:lnTo>
                <a:lnTo>
                  <a:pt x="157730" y="215640"/>
                </a:lnTo>
                <a:lnTo>
                  <a:pt x="209062" y="220456"/>
                </a:lnTo>
                <a:lnTo>
                  <a:pt x="248072" y="234452"/>
                </a:lnTo>
                <a:lnTo>
                  <a:pt x="272866" y="256948"/>
                </a:lnTo>
                <a:lnTo>
                  <a:pt x="274566" y="262883"/>
                </a:lnTo>
                <a:lnTo>
                  <a:pt x="157730" y="262883"/>
                </a:lnTo>
                <a:lnTo>
                  <a:pt x="130346" y="264228"/>
                </a:lnTo>
                <a:lnTo>
                  <a:pt x="110963" y="268503"/>
                </a:lnTo>
                <a:lnTo>
                  <a:pt x="99438" y="276063"/>
                </a:lnTo>
                <a:lnTo>
                  <a:pt x="95628" y="287266"/>
                </a:lnTo>
                <a:lnTo>
                  <a:pt x="99438" y="298529"/>
                </a:lnTo>
                <a:lnTo>
                  <a:pt x="110963" y="306221"/>
                </a:lnTo>
                <a:lnTo>
                  <a:pt x="130346" y="310626"/>
                </a:lnTo>
                <a:lnTo>
                  <a:pt x="157730" y="312031"/>
                </a:lnTo>
                <a:lnTo>
                  <a:pt x="274457" y="312031"/>
                </a:lnTo>
                <a:lnTo>
                  <a:pt x="272866" y="317585"/>
                </a:lnTo>
                <a:lnTo>
                  <a:pt x="248072" y="340081"/>
                </a:lnTo>
                <a:lnTo>
                  <a:pt x="209062" y="354077"/>
                </a:lnTo>
                <a:lnTo>
                  <a:pt x="157730" y="358893"/>
                </a:lnTo>
                <a:close/>
              </a:path>
              <a:path w="281939" h="359409">
                <a:moveTo>
                  <a:pt x="274457" y="312031"/>
                </a:moveTo>
                <a:lnTo>
                  <a:pt x="157730" y="312031"/>
                </a:lnTo>
                <a:lnTo>
                  <a:pt x="185334" y="310626"/>
                </a:lnTo>
                <a:lnTo>
                  <a:pt x="204830" y="306221"/>
                </a:lnTo>
                <a:lnTo>
                  <a:pt x="216396" y="298529"/>
                </a:lnTo>
                <a:lnTo>
                  <a:pt x="220212" y="287266"/>
                </a:lnTo>
                <a:lnTo>
                  <a:pt x="216396" y="276063"/>
                </a:lnTo>
                <a:lnTo>
                  <a:pt x="204830" y="268503"/>
                </a:lnTo>
                <a:lnTo>
                  <a:pt x="185334" y="264228"/>
                </a:lnTo>
                <a:lnTo>
                  <a:pt x="157730" y="262883"/>
                </a:lnTo>
                <a:lnTo>
                  <a:pt x="274566" y="262883"/>
                </a:lnTo>
                <a:lnTo>
                  <a:pt x="281551" y="287266"/>
                </a:lnTo>
                <a:lnTo>
                  <a:pt x="274457" y="3120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51" name="object 51"/>
          <p:cNvSpPr/>
          <p:nvPr/>
        </p:nvSpPr>
        <p:spPr>
          <a:xfrm>
            <a:off x="2816288" y="1264919"/>
            <a:ext cx="1338580" cy="358140"/>
          </a:xfrm>
          <a:custGeom>
            <a:avLst/>
            <a:gdLst/>
            <a:rect l="l" t="t" r="r" b="b"/>
            <a:pathLst>
              <a:path w="1338579" h="358140">
                <a:moveTo>
                  <a:pt x="220980" y="37719"/>
                </a:moveTo>
                <a:lnTo>
                  <a:pt x="144780" y="37719"/>
                </a:lnTo>
                <a:lnTo>
                  <a:pt x="144780" y="2667"/>
                </a:lnTo>
                <a:lnTo>
                  <a:pt x="83058" y="2667"/>
                </a:lnTo>
                <a:lnTo>
                  <a:pt x="83058" y="37719"/>
                </a:lnTo>
                <a:lnTo>
                  <a:pt x="6858" y="37719"/>
                </a:lnTo>
                <a:lnTo>
                  <a:pt x="6858" y="85331"/>
                </a:lnTo>
                <a:lnTo>
                  <a:pt x="220980" y="85331"/>
                </a:lnTo>
                <a:lnTo>
                  <a:pt x="220980" y="37719"/>
                </a:lnTo>
                <a:close/>
              </a:path>
              <a:path w="1338579" h="358140">
                <a:moveTo>
                  <a:pt x="227838" y="288023"/>
                </a:moveTo>
                <a:lnTo>
                  <a:pt x="223977" y="251066"/>
                </a:lnTo>
                <a:lnTo>
                  <a:pt x="223266" y="244208"/>
                </a:lnTo>
                <a:lnTo>
                  <a:pt x="203923" y="246354"/>
                </a:lnTo>
                <a:lnTo>
                  <a:pt x="184251" y="248208"/>
                </a:lnTo>
                <a:lnTo>
                  <a:pt x="164376" y="249783"/>
                </a:lnTo>
                <a:lnTo>
                  <a:pt x="144399" y="251066"/>
                </a:lnTo>
                <a:lnTo>
                  <a:pt x="144399" y="227825"/>
                </a:lnTo>
                <a:lnTo>
                  <a:pt x="169291" y="218681"/>
                </a:lnTo>
                <a:lnTo>
                  <a:pt x="188404" y="204343"/>
                </a:lnTo>
                <a:lnTo>
                  <a:pt x="200647" y="185661"/>
                </a:lnTo>
                <a:lnTo>
                  <a:pt x="200672" y="185534"/>
                </a:lnTo>
                <a:lnTo>
                  <a:pt x="204978" y="163436"/>
                </a:lnTo>
                <a:lnTo>
                  <a:pt x="199656" y="141719"/>
                </a:lnTo>
                <a:lnTo>
                  <a:pt x="198247" y="135966"/>
                </a:lnTo>
                <a:lnTo>
                  <a:pt x="179489" y="114528"/>
                </a:lnTo>
                <a:lnTo>
                  <a:pt x="150812" y="100596"/>
                </a:lnTo>
                <a:lnTo>
                  <a:pt x="146304" y="99987"/>
                </a:lnTo>
                <a:lnTo>
                  <a:pt x="146304" y="163436"/>
                </a:lnTo>
                <a:lnTo>
                  <a:pt x="143979" y="173316"/>
                </a:lnTo>
                <a:lnTo>
                  <a:pt x="137439" y="180200"/>
                </a:lnTo>
                <a:lnTo>
                  <a:pt x="127330" y="184226"/>
                </a:lnTo>
                <a:lnTo>
                  <a:pt x="114300" y="185534"/>
                </a:lnTo>
                <a:lnTo>
                  <a:pt x="101041" y="184226"/>
                </a:lnTo>
                <a:lnTo>
                  <a:pt x="90817" y="180200"/>
                </a:lnTo>
                <a:lnTo>
                  <a:pt x="84239" y="173316"/>
                </a:lnTo>
                <a:lnTo>
                  <a:pt x="81915" y="163436"/>
                </a:lnTo>
                <a:lnTo>
                  <a:pt x="84239" y="153784"/>
                </a:lnTo>
                <a:lnTo>
                  <a:pt x="90817" y="147015"/>
                </a:lnTo>
                <a:lnTo>
                  <a:pt x="101041" y="143027"/>
                </a:lnTo>
                <a:lnTo>
                  <a:pt x="114300" y="141719"/>
                </a:lnTo>
                <a:lnTo>
                  <a:pt x="127330" y="143027"/>
                </a:lnTo>
                <a:lnTo>
                  <a:pt x="137439" y="147015"/>
                </a:lnTo>
                <a:lnTo>
                  <a:pt x="143979" y="153784"/>
                </a:lnTo>
                <a:lnTo>
                  <a:pt x="146304" y="163436"/>
                </a:lnTo>
                <a:lnTo>
                  <a:pt x="146304" y="99987"/>
                </a:lnTo>
                <a:lnTo>
                  <a:pt x="77571" y="100596"/>
                </a:lnTo>
                <a:lnTo>
                  <a:pt x="29972" y="135966"/>
                </a:lnTo>
                <a:lnTo>
                  <a:pt x="23241" y="163436"/>
                </a:lnTo>
                <a:lnTo>
                  <a:pt x="27482" y="185534"/>
                </a:lnTo>
                <a:lnTo>
                  <a:pt x="27533" y="185661"/>
                </a:lnTo>
                <a:lnTo>
                  <a:pt x="39573" y="204203"/>
                </a:lnTo>
                <a:lnTo>
                  <a:pt x="58445" y="218516"/>
                </a:lnTo>
                <a:lnTo>
                  <a:pt x="83058" y="227825"/>
                </a:lnTo>
                <a:lnTo>
                  <a:pt x="83058" y="253352"/>
                </a:lnTo>
                <a:lnTo>
                  <a:pt x="39954" y="254025"/>
                </a:lnTo>
                <a:lnTo>
                  <a:pt x="0" y="254114"/>
                </a:lnTo>
                <a:lnTo>
                  <a:pt x="7239" y="303263"/>
                </a:lnTo>
                <a:lnTo>
                  <a:pt x="57023" y="302971"/>
                </a:lnTo>
                <a:lnTo>
                  <a:pt x="111823" y="301218"/>
                </a:lnTo>
                <a:lnTo>
                  <a:pt x="169468" y="296672"/>
                </a:lnTo>
                <a:lnTo>
                  <a:pt x="227838" y="288023"/>
                </a:lnTo>
                <a:close/>
              </a:path>
              <a:path w="1338579" h="358140">
                <a:moveTo>
                  <a:pt x="300977" y="762"/>
                </a:moveTo>
                <a:lnTo>
                  <a:pt x="239268" y="762"/>
                </a:lnTo>
                <a:lnTo>
                  <a:pt x="239268" y="357746"/>
                </a:lnTo>
                <a:lnTo>
                  <a:pt x="300977" y="357746"/>
                </a:lnTo>
                <a:lnTo>
                  <a:pt x="300977" y="762"/>
                </a:lnTo>
                <a:close/>
              </a:path>
              <a:path w="1338579" h="358140">
                <a:moveTo>
                  <a:pt x="548246" y="75806"/>
                </a:moveTo>
                <a:lnTo>
                  <a:pt x="543166" y="56007"/>
                </a:lnTo>
                <a:lnTo>
                  <a:pt x="541591" y="49834"/>
                </a:lnTo>
                <a:lnTo>
                  <a:pt x="522998" y="29476"/>
                </a:lnTo>
                <a:lnTo>
                  <a:pt x="494563" y="16179"/>
                </a:lnTo>
                <a:lnTo>
                  <a:pt x="489953" y="15582"/>
                </a:lnTo>
                <a:lnTo>
                  <a:pt x="489953" y="75806"/>
                </a:lnTo>
                <a:lnTo>
                  <a:pt x="487692" y="84912"/>
                </a:lnTo>
                <a:lnTo>
                  <a:pt x="481291" y="91198"/>
                </a:lnTo>
                <a:lnTo>
                  <a:pt x="471309" y="94830"/>
                </a:lnTo>
                <a:lnTo>
                  <a:pt x="458330" y="95999"/>
                </a:lnTo>
                <a:lnTo>
                  <a:pt x="445731" y="94830"/>
                </a:lnTo>
                <a:lnTo>
                  <a:pt x="435851" y="91198"/>
                </a:lnTo>
                <a:lnTo>
                  <a:pt x="429399" y="84912"/>
                </a:lnTo>
                <a:lnTo>
                  <a:pt x="427088" y="75806"/>
                </a:lnTo>
                <a:lnTo>
                  <a:pt x="429399" y="66929"/>
                </a:lnTo>
                <a:lnTo>
                  <a:pt x="435851" y="60769"/>
                </a:lnTo>
                <a:lnTo>
                  <a:pt x="445731" y="57162"/>
                </a:lnTo>
                <a:lnTo>
                  <a:pt x="458330" y="56007"/>
                </a:lnTo>
                <a:lnTo>
                  <a:pt x="471309" y="57162"/>
                </a:lnTo>
                <a:lnTo>
                  <a:pt x="481291" y="60769"/>
                </a:lnTo>
                <a:lnTo>
                  <a:pt x="487692" y="66929"/>
                </a:lnTo>
                <a:lnTo>
                  <a:pt x="489953" y="75806"/>
                </a:lnTo>
                <a:lnTo>
                  <a:pt x="489953" y="15582"/>
                </a:lnTo>
                <a:lnTo>
                  <a:pt x="422325" y="16179"/>
                </a:lnTo>
                <a:lnTo>
                  <a:pt x="375450" y="49834"/>
                </a:lnTo>
                <a:lnTo>
                  <a:pt x="368795" y="75806"/>
                </a:lnTo>
                <a:lnTo>
                  <a:pt x="375450" y="102171"/>
                </a:lnTo>
                <a:lnTo>
                  <a:pt x="393992" y="122631"/>
                </a:lnTo>
                <a:lnTo>
                  <a:pt x="422325" y="135877"/>
                </a:lnTo>
                <a:lnTo>
                  <a:pt x="458330" y="140576"/>
                </a:lnTo>
                <a:lnTo>
                  <a:pt x="494563" y="135877"/>
                </a:lnTo>
                <a:lnTo>
                  <a:pt x="522998" y="122631"/>
                </a:lnTo>
                <a:lnTo>
                  <a:pt x="541591" y="102171"/>
                </a:lnTo>
                <a:lnTo>
                  <a:pt x="543140" y="95999"/>
                </a:lnTo>
                <a:lnTo>
                  <a:pt x="548246" y="75806"/>
                </a:lnTo>
                <a:close/>
              </a:path>
              <a:path w="1338579" h="358140">
                <a:moveTo>
                  <a:pt x="650735" y="381"/>
                </a:moveTo>
                <a:lnTo>
                  <a:pt x="589013" y="381"/>
                </a:lnTo>
                <a:lnTo>
                  <a:pt x="589013" y="206108"/>
                </a:lnTo>
                <a:lnTo>
                  <a:pt x="525005" y="206108"/>
                </a:lnTo>
                <a:lnTo>
                  <a:pt x="525005" y="247637"/>
                </a:lnTo>
                <a:lnTo>
                  <a:pt x="589013" y="247637"/>
                </a:lnTo>
                <a:lnTo>
                  <a:pt x="589013" y="270878"/>
                </a:lnTo>
                <a:lnTo>
                  <a:pt x="650735" y="270878"/>
                </a:lnTo>
                <a:lnTo>
                  <a:pt x="650735" y="381"/>
                </a:lnTo>
                <a:close/>
              </a:path>
              <a:path w="1338579" h="358140">
                <a:moveTo>
                  <a:pt x="658355" y="304406"/>
                </a:moveTo>
                <a:lnTo>
                  <a:pt x="447281" y="304406"/>
                </a:lnTo>
                <a:lnTo>
                  <a:pt x="447281" y="263258"/>
                </a:lnTo>
                <a:lnTo>
                  <a:pt x="494906" y="263258"/>
                </a:lnTo>
                <a:lnTo>
                  <a:pt x="494906" y="201155"/>
                </a:lnTo>
                <a:lnTo>
                  <a:pt x="494906" y="197345"/>
                </a:lnTo>
                <a:lnTo>
                  <a:pt x="514680" y="195478"/>
                </a:lnTo>
                <a:lnTo>
                  <a:pt x="534479" y="193255"/>
                </a:lnTo>
                <a:lnTo>
                  <a:pt x="554215" y="190601"/>
                </a:lnTo>
                <a:lnTo>
                  <a:pt x="573773" y="187439"/>
                </a:lnTo>
                <a:lnTo>
                  <a:pt x="569582" y="144005"/>
                </a:lnTo>
                <a:lnTo>
                  <a:pt x="512165" y="149860"/>
                </a:lnTo>
                <a:lnTo>
                  <a:pt x="453428" y="153111"/>
                </a:lnTo>
                <a:lnTo>
                  <a:pt x="396468" y="154559"/>
                </a:lnTo>
                <a:lnTo>
                  <a:pt x="344411" y="155054"/>
                </a:lnTo>
                <a:lnTo>
                  <a:pt x="351650" y="203060"/>
                </a:lnTo>
                <a:lnTo>
                  <a:pt x="371043" y="202984"/>
                </a:lnTo>
                <a:lnTo>
                  <a:pt x="391375" y="202679"/>
                </a:lnTo>
                <a:lnTo>
                  <a:pt x="412407" y="202095"/>
                </a:lnTo>
                <a:lnTo>
                  <a:pt x="433946" y="201155"/>
                </a:lnTo>
                <a:lnTo>
                  <a:pt x="433946" y="245351"/>
                </a:lnTo>
                <a:lnTo>
                  <a:pt x="386321" y="245351"/>
                </a:lnTo>
                <a:lnTo>
                  <a:pt x="386321" y="352793"/>
                </a:lnTo>
                <a:lnTo>
                  <a:pt x="658355" y="352793"/>
                </a:lnTo>
                <a:lnTo>
                  <a:pt x="658355" y="304406"/>
                </a:lnTo>
                <a:close/>
              </a:path>
              <a:path w="1338579" h="358140">
                <a:moveTo>
                  <a:pt x="878179" y="36195"/>
                </a:moveTo>
                <a:lnTo>
                  <a:pt x="706742" y="36195"/>
                </a:lnTo>
                <a:lnTo>
                  <a:pt x="706742" y="85331"/>
                </a:lnTo>
                <a:lnTo>
                  <a:pt x="815695" y="85331"/>
                </a:lnTo>
                <a:lnTo>
                  <a:pt x="805916" y="127939"/>
                </a:lnTo>
                <a:lnTo>
                  <a:pt x="788263" y="165252"/>
                </a:lnTo>
                <a:lnTo>
                  <a:pt x="762482" y="198031"/>
                </a:lnTo>
                <a:lnTo>
                  <a:pt x="728281" y="227012"/>
                </a:lnTo>
                <a:lnTo>
                  <a:pt x="685406" y="252971"/>
                </a:lnTo>
                <a:lnTo>
                  <a:pt x="719696" y="299453"/>
                </a:lnTo>
                <a:lnTo>
                  <a:pt x="766495" y="271475"/>
                </a:lnTo>
                <a:lnTo>
                  <a:pt x="803922" y="239928"/>
                </a:lnTo>
                <a:lnTo>
                  <a:pt x="832777" y="205028"/>
                </a:lnTo>
                <a:lnTo>
                  <a:pt x="853833" y="166992"/>
                </a:lnTo>
                <a:lnTo>
                  <a:pt x="867892" y="126034"/>
                </a:lnTo>
                <a:lnTo>
                  <a:pt x="875741" y="82359"/>
                </a:lnTo>
                <a:lnTo>
                  <a:pt x="878179" y="36195"/>
                </a:lnTo>
                <a:close/>
              </a:path>
              <a:path w="1338579" h="358140">
                <a:moveTo>
                  <a:pt x="1021054" y="132194"/>
                </a:moveTo>
                <a:lnTo>
                  <a:pt x="974953" y="132194"/>
                </a:lnTo>
                <a:lnTo>
                  <a:pt x="974953" y="0"/>
                </a:lnTo>
                <a:lnTo>
                  <a:pt x="913231" y="0"/>
                </a:lnTo>
                <a:lnTo>
                  <a:pt x="913231" y="357365"/>
                </a:lnTo>
                <a:lnTo>
                  <a:pt x="974953" y="357365"/>
                </a:lnTo>
                <a:lnTo>
                  <a:pt x="974953" y="182486"/>
                </a:lnTo>
                <a:lnTo>
                  <a:pt x="1021054" y="182486"/>
                </a:lnTo>
                <a:lnTo>
                  <a:pt x="1021054" y="132194"/>
                </a:lnTo>
                <a:close/>
              </a:path>
              <a:path w="1338579" h="358140">
                <a:moveTo>
                  <a:pt x="1241272" y="99428"/>
                </a:moveTo>
                <a:lnTo>
                  <a:pt x="1233652" y="65201"/>
                </a:lnTo>
                <a:lnTo>
                  <a:pt x="1233017" y="64389"/>
                </a:lnTo>
                <a:lnTo>
                  <a:pt x="1212697" y="38188"/>
                </a:lnTo>
                <a:lnTo>
                  <a:pt x="1181150" y="20459"/>
                </a:lnTo>
                <a:lnTo>
                  <a:pt x="1181074" y="99428"/>
                </a:lnTo>
                <a:lnTo>
                  <a:pt x="1178153" y="114935"/>
                </a:lnTo>
                <a:lnTo>
                  <a:pt x="1170025" y="126009"/>
                </a:lnTo>
                <a:lnTo>
                  <a:pt x="1157605" y="132651"/>
                </a:lnTo>
                <a:lnTo>
                  <a:pt x="1141831" y="134861"/>
                </a:lnTo>
                <a:lnTo>
                  <a:pt x="1126058" y="132651"/>
                </a:lnTo>
                <a:lnTo>
                  <a:pt x="1113637" y="126009"/>
                </a:lnTo>
                <a:lnTo>
                  <a:pt x="1105496" y="114935"/>
                </a:lnTo>
                <a:lnTo>
                  <a:pt x="1102588" y="99428"/>
                </a:lnTo>
                <a:lnTo>
                  <a:pt x="1105496" y="84150"/>
                </a:lnTo>
                <a:lnTo>
                  <a:pt x="1113637" y="73190"/>
                </a:lnTo>
                <a:lnTo>
                  <a:pt x="1126058" y="66586"/>
                </a:lnTo>
                <a:lnTo>
                  <a:pt x="1141831" y="64389"/>
                </a:lnTo>
                <a:lnTo>
                  <a:pt x="1157605" y="66586"/>
                </a:lnTo>
                <a:lnTo>
                  <a:pt x="1170025" y="73190"/>
                </a:lnTo>
                <a:lnTo>
                  <a:pt x="1178153" y="84150"/>
                </a:lnTo>
                <a:lnTo>
                  <a:pt x="1181074" y="99428"/>
                </a:lnTo>
                <a:lnTo>
                  <a:pt x="1181074" y="20459"/>
                </a:lnTo>
                <a:lnTo>
                  <a:pt x="1141831" y="14097"/>
                </a:lnTo>
                <a:lnTo>
                  <a:pt x="1102499" y="20459"/>
                </a:lnTo>
                <a:lnTo>
                  <a:pt x="1070965" y="38188"/>
                </a:lnTo>
                <a:lnTo>
                  <a:pt x="1049997" y="65201"/>
                </a:lnTo>
                <a:lnTo>
                  <a:pt x="1042390" y="99428"/>
                </a:lnTo>
                <a:lnTo>
                  <a:pt x="1049997" y="133883"/>
                </a:lnTo>
                <a:lnTo>
                  <a:pt x="1070965" y="161010"/>
                </a:lnTo>
                <a:lnTo>
                  <a:pt x="1102499" y="178777"/>
                </a:lnTo>
                <a:lnTo>
                  <a:pt x="1141831" y="185153"/>
                </a:lnTo>
                <a:lnTo>
                  <a:pt x="1181150" y="178777"/>
                </a:lnTo>
                <a:lnTo>
                  <a:pt x="1212697" y="161010"/>
                </a:lnTo>
                <a:lnTo>
                  <a:pt x="1232903" y="134861"/>
                </a:lnTo>
                <a:lnTo>
                  <a:pt x="1233652" y="133883"/>
                </a:lnTo>
                <a:lnTo>
                  <a:pt x="1241272" y="99428"/>
                </a:lnTo>
                <a:close/>
              </a:path>
              <a:path w="1338579" h="358140">
                <a:moveTo>
                  <a:pt x="1338033" y="207251"/>
                </a:moveTo>
                <a:lnTo>
                  <a:pt x="1277073" y="207251"/>
                </a:lnTo>
                <a:lnTo>
                  <a:pt x="1277073" y="235064"/>
                </a:lnTo>
                <a:lnTo>
                  <a:pt x="1277073" y="281546"/>
                </a:lnTo>
                <a:lnTo>
                  <a:pt x="1277073" y="305930"/>
                </a:lnTo>
                <a:lnTo>
                  <a:pt x="1157071" y="305930"/>
                </a:lnTo>
                <a:lnTo>
                  <a:pt x="1157071" y="281546"/>
                </a:lnTo>
                <a:lnTo>
                  <a:pt x="1277073" y="281546"/>
                </a:lnTo>
                <a:lnTo>
                  <a:pt x="1277073" y="235064"/>
                </a:lnTo>
                <a:lnTo>
                  <a:pt x="1157071" y="235064"/>
                </a:lnTo>
                <a:lnTo>
                  <a:pt x="1157071" y="207251"/>
                </a:lnTo>
                <a:lnTo>
                  <a:pt x="1096111" y="207251"/>
                </a:lnTo>
                <a:lnTo>
                  <a:pt x="1096111" y="354317"/>
                </a:lnTo>
                <a:lnTo>
                  <a:pt x="1338033" y="354317"/>
                </a:lnTo>
                <a:lnTo>
                  <a:pt x="1338033" y="305930"/>
                </a:lnTo>
                <a:lnTo>
                  <a:pt x="1338033" y="281546"/>
                </a:lnTo>
                <a:lnTo>
                  <a:pt x="1338033" y="235064"/>
                </a:lnTo>
                <a:lnTo>
                  <a:pt x="1338033" y="207251"/>
                </a:lnTo>
                <a:close/>
              </a:path>
              <a:path w="1338579" h="358140">
                <a:moveTo>
                  <a:pt x="1338033" y="762"/>
                </a:moveTo>
                <a:lnTo>
                  <a:pt x="1276311" y="762"/>
                </a:lnTo>
                <a:lnTo>
                  <a:pt x="1276311" y="193154"/>
                </a:lnTo>
                <a:lnTo>
                  <a:pt x="1338033" y="193154"/>
                </a:lnTo>
                <a:lnTo>
                  <a:pt x="1338033" y="7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pic>
        <p:nvPicPr>
          <p:cNvPr id="53" name="object 53"/>
          <p:cNvPicPr/>
          <p:nvPr/>
        </p:nvPicPr>
        <p:blipFill rotWithShape="1">
          <a:blip r:embed="rId37"/>
          <a:stretch>
            <a:fillRect/>
          </a:stretch>
        </p:blipFill>
        <p:spPr>
          <a:xfrm>
            <a:off x="967358" y="2508077"/>
            <a:ext cx="89530" cy="141724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 rotWithShape="1">
          <a:blip r:embed="rId38"/>
          <a:stretch>
            <a:fillRect/>
          </a:stretch>
        </p:blipFill>
        <p:spPr>
          <a:xfrm>
            <a:off x="969568" y="2870073"/>
            <a:ext cx="139390" cy="156991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 rot="0">
            <a:off x="1171577" y="2870073"/>
            <a:ext cx="616585" cy="159385"/>
            <a:chOff x="1171577" y="2870073"/>
            <a:chExt cx="616585" cy="159385"/>
          </a:xfrm>
        </p:grpSpPr>
        <p:sp>
          <p:nvSpPr>
            <p:cNvPr id="56" name="object 56"/>
            <p:cNvSpPr/>
            <p:nvPr/>
          </p:nvSpPr>
          <p:spPr>
            <a:xfrm>
              <a:off x="1171575" y="2884233"/>
              <a:ext cx="144780" cy="124460"/>
            </a:xfrm>
            <a:custGeom>
              <a:avLst/>
              <a:gdLst/>
              <a:rect l="l" t="t" r="r" b="b"/>
              <a:pathLst>
                <a:path w="144780" h="124460">
                  <a:moveTo>
                    <a:pt x="127647" y="72390"/>
                  </a:moveTo>
                  <a:lnTo>
                    <a:pt x="32004" y="72390"/>
                  </a:lnTo>
                  <a:lnTo>
                    <a:pt x="32004" y="45720"/>
                  </a:lnTo>
                  <a:lnTo>
                    <a:pt x="122491" y="45720"/>
                  </a:lnTo>
                  <a:lnTo>
                    <a:pt x="122491" y="35560"/>
                  </a:lnTo>
                  <a:lnTo>
                    <a:pt x="32004" y="35560"/>
                  </a:lnTo>
                  <a:lnTo>
                    <a:pt x="32004" y="10160"/>
                  </a:lnTo>
                  <a:lnTo>
                    <a:pt x="126047" y="10160"/>
                  </a:lnTo>
                  <a:lnTo>
                    <a:pt x="126047" y="0"/>
                  </a:lnTo>
                  <a:lnTo>
                    <a:pt x="18846" y="0"/>
                  </a:lnTo>
                  <a:lnTo>
                    <a:pt x="18846" y="10160"/>
                  </a:lnTo>
                  <a:lnTo>
                    <a:pt x="18846" y="35560"/>
                  </a:lnTo>
                  <a:lnTo>
                    <a:pt x="18846" y="45720"/>
                  </a:lnTo>
                  <a:lnTo>
                    <a:pt x="18846" y="72390"/>
                  </a:lnTo>
                  <a:lnTo>
                    <a:pt x="18846" y="82550"/>
                  </a:lnTo>
                  <a:lnTo>
                    <a:pt x="127647" y="82550"/>
                  </a:lnTo>
                  <a:lnTo>
                    <a:pt x="127647" y="72390"/>
                  </a:lnTo>
                  <a:close/>
                </a:path>
                <a:path w="144780" h="124460">
                  <a:moveTo>
                    <a:pt x="144360" y="113144"/>
                  </a:moveTo>
                  <a:lnTo>
                    <a:pt x="0" y="113144"/>
                  </a:lnTo>
                  <a:lnTo>
                    <a:pt x="0" y="123990"/>
                  </a:lnTo>
                  <a:lnTo>
                    <a:pt x="144360" y="123990"/>
                  </a:lnTo>
                  <a:lnTo>
                    <a:pt x="144360" y="113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57" name="object 57"/>
            <p:cNvPicPr/>
            <p:nvPr/>
          </p:nvPicPr>
          <p:blipFill rotWithShape="1">
            <a:blip r:embed="rId39"/>
            <a:stretch>
              <a:fillRect/>
            </a:stretch>
          </p:blipFill>
          <p:spPr>
            <a:xfrm>
              <a:off x="1338526" y="2870073"/>
              <a:ext cx="129611" cy="159125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 rotWithShape="1">
            <a:blip r:embed="rId40"/>
            <a:stretch>
              <a:fillRect/>
            </a:stretch>
          </p:blipFill>
          <p:spPr>
            <a:xfrm>
              <a:off x="1501385" y="2870073"/>
              <a:ext cx="123744" cy="15930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 rotWithShape="1">
            <a:blip r:embed="rId41"/>
            <a:stretch>
              <a:fillRect/>
            </a:stretch>
          </p:blipFill>
          <p:spPr>
            <a:xfrm>
              <a:off x="1666910" y="2870073"/>
              <a:ext cx="120721" cy="158947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 rot="0">
            <a:off x="1867182" y="2867584"/>
            <a:ext cx="782320" cy="161925"/>
            <a:chOff x="1867182" y="2867584"/>
            <a:chExt cx="782320" cy="161925"/>
          </a:xfrm>
        </p:grpSpPr>
        <p:pic>
          <p:nvPicPr>
            <p:cNvPr id="61" name="object 61"/>
            <p:cNvPicPr/>
            <p:nvPr/>
          </p:nvPicPr>
          <p:blipFill rotWithShape="1">
            <a:blip r:embed="rId42"/>
            <a:stretch>
              <a:fillRect/>
            </a:stretch>
          </p:blipFill>
          <p:spPr>
            <a:xfrm>
              <a:off x="1867182" y="2867584"/>
              <a:ext cx="296915" cy="16161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 rotWithShape="1">
            <a:blip r:embed="rId43"/>
            <a:stretch>
              <a:fillRect/>
            </a:stretch>
          </p:blipFill>
          <p:spPr>
            <a:xfrm>
              <a:off x="2196633" y="2870073"/>
              <a:ext cx="123744" cy="15930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 rotWithShape="1">
            <a:blip r:embed="rId44"/>
            <a:stretch>
              <a:fillRect/>
            </a:stretch>
          </p:blipFill>
          <p:spPr>
            <a:xfrm>
              <a:off x="2352736" y="2870251"/>
              <a:ext cx="129433" cy="158769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 rotWithShape="1">
            <a:blip r:embed="rId45"/>
            <a:stretch>
              <a:fillRect/>
            </a:stretch>
          </p:blipFill>
          <p:spPr>
            <a:xfrm>
              <a:off x="2516306" y="2870251"/>
              <a:ext cx="132634" cy="158947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 rot="0">
            <a:off x="2724651" y="2870073"/>
            <a:ext cx="306070" cy="159385"/>
            <a:chOff x="2724651" y="2870073"/>
            <a:chExt cx="306070" cy="159385"/>
          </a:xfrm>
        </p:grpSpPr>
        <p:pic>
          <p:nvPicPr>
            <p:cNvPr id="66" name="object 66"/>
            <p:cNvPicPr/>
            <p:nvPr/>
          </p:nvPicPr>
          <p:blipFill rotWithShape="1">
            <a:blip r:embed="rId46"/>
            <a:stretch>
              <a:fillRect/>
            </a:stretch>
          </p:blipFill>
          <p:spPr>
            <a:xfrm>
              <a:off x="2724651" y="2870073"/>
              <a:ext cx="129611" cy="15699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 rotWithShape="1">
            <a:blip r:embed="rId47"/>
            <a:stretch>
              <a:fillRect/>
            </a:stretch>
          </p:blipFill>
          <p:spPr>
            <a:xfrm>
              <a:off x="2885910" y="2872562"/>
              <a:ext cx="144190" cy="156636"/>
            </a:xfrm>
            <a:prstGeom prst="rect">
              <a:avLst/>
            </a:prstGeom>
          </p:spPr>
        </p:pic>
      </p:grpSp>
      <p:pic>
        <p:nvPicPr>
          <p:cNvPr id="68" name="object 68"/>
          <p:cNvPicPr/>
          <p:nvPr/>
        </p:nvPicPr>
        <p:blipFill rotWithShape="1">
          <a:blip r:embed="rId48"/>
          <a:stretch>
            <a:fillRect/>
          </a:stretch>
        </p:blipFill>
        <p:spPr>
          <a:xfrm>
            <a:off x="3095462" y="2869006"/>
            <a:ext cx="189883" cy="180104"/>
          </a:xfrm>
          <a:prstGeom prst="rect">
            <a:avLst/>
          </a:prstGeom>
        </p:spPr>
      </p:pic>
      <p:grpSp>
        <p:nvGrpSpPr>
          <p:cNvPr id="69" name="object 69"/>
          <p:cNvGrpSpPr/>
          <p:nvPr/>
        </p:nvGrpSpPr>
        <p:grpSpPr>
          <a:xfrm rot="0">
            <a:off x="3351599" y="2869362"/>
            <a:ext cx="632460" cy="160020"/>
            <a:chOff x="3351599" y="2869362"/>
            <a:chExt cx="632460" cy="160020"/>
          </a:xfrm>
        </p:grpSpPr>
        <p:pic>
          <p:nvPicPr>
            <p:cNvPr id="70" name="object 70"/>
            <p:cNvPicPr/>
            <p:nvPr/>
          </p:nvPicPr>
          <p:blipFill rotWithShape="1">
            <a:blip r:embed="rId49"/>
            <a:stretch>
              <a:fillRect/>
            </a:stretch>
          </p:blipFill>
          <p:spPr>
            <a:xfrm>
              <a:off x="3351599" y="2869362"/>
              <a:ext cx="470442" cy="15983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 rotWithShape="1">
            <a:blip r:embed="rId50"/>
            <a:stretch>
              <a:fillRect/>
            </a:stretch>
          </p:blipFill>
          <p:spPr>
            <a:xfrm>
              <a:off x="3844621" y="2869895"/>
              <a:ext cx="139390" cy="155747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 rot="0">
            <a:off x="960500" y="3225670"/>
            <a:ext cx="307340" cy="159385"/>
            <a:chOff x="960500" y="3225670"/>
            <a:chExt cx="307340" cy="159385"/>
          </a:xfrm>
        </p:grpSpPr>
        <p:pic>
          <p:nvPicPr>
            <p:cNvPr id="73" name="object 73"/>
            <p:cNvPicPr/>
            <p:nvPr/>
          </p:nvPicPr>
          <p:blipFill rotWithShape="1">
            <a:blip r:embed="rId51"/>
            <a:stretch>
              <a:fillRect/>
            </a:stretch>
          </p:blipFill>
          <p:spPr>
            <a:xfrm>
              <a:off x="960500" y="3225670"/>
              <a:ext cx="136367" cy="15894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 rotWithShape="1">
            <a:blip r:embed="rId52"/>
            <a:stretch>
              <a:fillRect/>
            </a:stretch>
          </p:blipFill>
          <p:spPr>
            <a:xfrm>
              <a:off x="1124070" y="3231181"/>
              <a:ext cx="143657" cy="151657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 rot="0">
            <a:off x="1336290" y="3225670"/>
            <a:ext cx="464820" cy="159385"/>
            <a:chOff x="1336290" y="3225670"/>
            <a:chExt cx="464820" cy="159385"/>
          </a:xfrm>
        </p:grpSpPr>
        <p:pic>
          <p:nvPicPr>
            <p:cNvPr id="76" name="object 76"/>
            <p:cNvPicPr/>
            <p:nvPr/>
          </p:nvPicPr>
          <p:blipFill rotWithShape="1">
            <a:blip r:embed="rId53"/>
            <a:stretch>
              <a:fillRect/>
            </a:stretch>
          </p:blipFill>
          <p:spPr>
            <a:xfrm>
              <a:off x="1336290" y="3225848"/>
              <a:ext cx="145790" cy="15894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 rotWithShape="1">
            <a:blip r:embed="rId54"/>
            <a:stretch>
              <a:fillRect/>
            </a:stretch>
          </p:blipFill>
          <p:spPr>
            <a:xfrm>
              <a:off x="1501460" y="3225670"/>
              <a:ext cx="123744" cy="15930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 rotWithShape="1">
            <a:blip r:embed="rId55"/>
            <a:stretch>
              <a:fillRect/>
            </a:stretch>
          </p:blipFill>
          <p:spPr>
            <a:xfrm>
              <a:off x="1657385" y="3233671"/>
              <a:ext cx="143479" cy="148635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 rot="0">
            <a:off x="1867360" y="3225670"/>
            <a:ext cx="292100" cy="159385"/>
            <a:chOff x="1867360" y="3225670"/>
            <a:chExt cx="292100" cy="159385"/>
          </a:xfrm>
        </p:grpSpPr>
        <p:pic>
          <p:nvPicPr>
            <p:cNvPr id="80" name="object 80"/>
            <p:cNvPicPr/>
            <p:nvPr/>
          </p:nvPicPr>
          <p:blipFill rotWithShape="1">
            <a:blip r:embed="rId56"/>
            <a:stretch>
              <a:fillRect/>
            </a:stretch>
          </p:blipFill>
          <p:spPr>
            <a:xfrm>
              <a:off x="1867360" y="3233671"/>
              <a:ext cx="143301" cy="14881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 rotWithShape="1">
            <a:blip r:embed="rId57"/>
            <a:stretch>
              <a:fillRect/>
            </a:stretch>
          </p:blipFill>
          <p:spPr>
            <a:xfrm>
              <a:off x="2036619" y="3225670"/>
              <a:ext cx="122322" cy="159125"/>
            </a:xfrm>
            <a:prstGeom prst="rect">
              <a:avLst/>
            </a:prstGeom>
          </p:spPr>
        </p:pic>
      </p:grpSp>
      <p:sp>
        <p:nvSpPr>
          <p:cNvPr id="82" name="object 82"/>
          <p:cNvSpPr/>
          <p:nvPr/>
        </p:nvSpPr>
        <p:spPr>
          <a:xfrm>
            <a:off x="2238514" y="3230943"/>
            <a:ext cx="306070" cy="149860"/>
          </a:xfrm>
          <a:custGeom>
            <a:avLst/>
            <a:gdLst/>
            <a:rect l="l" t="t" r="r" b="b"/>
            <a:pathLst>
              <a:path w="306069" h="149860">
                <a:moveTo>
                  <a:pt x="68986" y="75628"/>
                </a:moveTo>
                <a:lnTo>
                  <a:pt x="68135" y="69049"/>
                </a:lnTo>
                <a:lnTo>
                  <a:pt x="67564" y="64604"/>
                </a:lnTo>
                <a:lnTo>
                  <a:pt x="56642" y="66776"/>
                </a:lnTo>
                <a:lnTo>
                  <a:pt x="46139" y="68097"/>
                </a:lnTo>
                <a:lnTo>
                  <a:pt x="35915" y="68783"/>
                </a:lnTo>
                <a:lnTo>
                  <a:pt x="25781" y="69049"/>
                </a:lnTo>
                <a:lnTo>
                  <a:pt x="25781" y="21043"/>
                </a:lnTo>
                <a:lnTo>
                  <a:pt x="65786" y="21043"/>
                </a:lnTo>
                <a:lnTo>
                  <a:pt x="65786" y="10198"/>
                </a:lnTo>
                <a:lnTo>
                  <a:pt x="12801" y="10198"/>
                </a:lnTo>
                <a:lnTo>
                  <a:pt x="12801" y="80073"/>
                </a:lnTo>
                <a:lnTo>
                  <a:pt x="21336" y="80073"/>
                </a:lnTo>
                <a:lnTo>
                  <a:pt x="32766" y="79933"/>
                </a:lnTo>
                <a:lnTo>
                  <a:pt x="44297" y="79324"/>
                </a:lnTo>
                <a:lnTo>
                  <a:pt x="56273" y="77978"/>
                </a:lnTo>
                <a:lnTo>
                  <a:pt x="68986" y="75628"/>
                </a:lnTo>
                <a:close/>
              </a:path>
              <a:path w="306069" h="149860">
                <a:moveTo>
                  <a:pt x="132816" y="69227"/>
                </a:moveTo>
                <a:lnTo>
                  <a:pt x="88544" y="69227"/>
                </a:lnTo>
                <a:lnTo>
                  <a:pt x="88544" y="20866"/>
                </a:lnTo>
                <a:lnTo>
                  <a:pt x="130860" y="20866"/>
                </a:lnTo>
                <a:lnTo>
                  <a:pt x="130860" y="10020"/>
                </a:lnTo>
                <a:lnTo>
                  <a:pt x="75565" y="10020"/>
                </a:lnTo>
                <a:lnTo>
                  <a:pt x="75565" y="80073"/>
                </a:lnTo>
                <a:lnTo>
                  <a:pt x="132816" y="80073"/>
                </a:lnTo>
                <a:lnTo>
                  <a:pt x="132816" y="69227"/>
                </a:lnTo>
                <a:close/>
              </a:path>
              <a:path w="306069" h="149860">
                <a:moveTo>
                  <a:pt x="144373" y="122389"/>
                </a:moveTo>
                <a:lnTo>
                  <a:pt x="78232" y="122389"/>
                </a:lnTo>
                <a:lnTo>
                  <a:pt x="78232" y="88074"/>
                </a:lnTo>
                <a:lnTo>
                  <a:pt x="65252" y="88074"/>
                </a:lnTo>
                <a:lnTo>
                  <a:pt x="65252" y="122389"/>
                </a:lnTo>
                <a:lnTo>
                  <a:pt x="0" y="122389"/>
                </a:lnTo>
                <a:lnTo>
                  <a:pt x="0" y="133235"/>
                </a:lnTo>
                <a:lnTo>
                  <a:pt x="144373" y="133235"/>
                </a:lnTo>
                <a:lnTo>
                  <a:pt x="144373" y="122389"/>
                </a:lnTo>
                <a:close/>
              </a:path>
              <a:path w="306069" h="149860">
                <a:moveTo>
                  <a:pt x="289102" y="43180"/>
                </a:moveTo>
                <a:lnTo>
                  <a:pt x="194335" y="43180"/>
                </a:lnTo>
                <a:lnTo>
                  <a:pt x="194335" y="0"/>
                </a:lnTo>
                <a:lnTo>
                  <a:pt x="181356" y="0"/>
                </a:lnTo>
                <a:lnTo>
                  <a:pt x="181356" y="43180"/>
                </a:lnTo>
                <a:lnTo>
                  <a:pt x="181356" y="54610"/>
                </a:lnTo>
                <a:lnTo>
                  <a:pt x="289102" y="54610"/>
                </a:lnTo>
                <a:lnTo>
                  <a:pt x="289102" y="43180"/>
                </a:lnTo>
                <a:close/>
              </a:path>
              <a:path w="306069" h="149860">
                <a:moveTo>
                  <a:pt x="290169" y="139700"/>
                </a:moveTo>
                <a:lnTo>
                  <a:pt x="193446" y="139700"/>
                </a:lnTo>
                <a:lnTo>
                  <a:pt x="193446" y="104140"/>
                </a:lnTo>
                <a:lnTo>
                  <a:pt x="180467" y="104140"/>
                </a:lnTo>
                <a:lnTo>
                  <a:pt x="180467" y="139700"/>
                </a:lnTo>
                <a:lnTo>
                  <a:pt x="180467" y="149860"/>
                </a:lnTo>
                <a:lnTo>
                  <a:pt x="290169" y="149860"/>
                </a:lnTo>
                <a:lnTo>
                  <a:pt x="290169" y="139700"/>
                </a:lnTo>
                <a:close/>
              </a:path>
              <a:path w="306069" h="149860">
                <a:moveTo>
                  <a:pt x="305816" y="76161"/>
                </a:moveTo>
                <a:lnTo>
                  <a:pt x="161620" y="76161"/>
                </a:lnTo>
                <a:lnTo>
                  <a:pt x="161620" y="87007"/>
                </a:lnTo>
                <a:lnTo>
                  <a:pt x="305816" y="87007"/>
                </a:lnTo>
                <a:lnTo>
                  <a:pt x="305816" y="761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pic>
        <p:nvPicPr>
          <p:cNvPr id="83" name="object 83"/>
          <p:cNvPicPr/>
          <p:nvPr/>
        </p:nvPicPr>
        <p:blipFill rotWithShape="1">
          <a:blip r:embed="rId58"/>
          <a:stretch>
            <a:fillRect/>
          </a:stretch>
        </p:blipFill>
        <p:spPr>
          <a:xfrm>
            <a:off x="2617093" y="3225670"/>
            <a:ext cx="987923" cy="192624"/>
          </a:xfrm>
          <a:prstGeom prst="rect">
            <a:avLst/>
          </a:prstGeom>
        </p:spPr>
      </p:pic>
      <p:grpSp>
        <p:nvGrpSpPr>
          <p:cNvPr id="84" name="object 84"/>
          <p:cNvGrpSpPr/>
          <p:nvPr/>
        </p:nvGrpSpPr>
        <p:grpSpPr>
          <a:xfrm rot="0">
            <a:off x="17864924" y="9827627"/>
            <a:ext cx="175895" cy="127000"/>
            <a:chOff x="17864924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 rotWithShape="1">
            <a:blip r:embed="rId59"/>
            <a:stretch>
              <a:fillRect/>
            </a:stretch>
          </p:blipFill>
          <p:spPr>
            <a:xfrm>
              <a:off x="17864924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 rotWithShape="1">
            <a:blip r:embed="rId60"/>
            <a:stretch>
              <a:fillRect/>
            </a:stretch>
          </p:blipFill>
          <p:spPr>
            <a:xfrm>
              <a:off x="17966788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 rot="0"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 rotWithShape="1">
            <a:blip r:embed="rId61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90" name="object 90"/>
            <p:cNvPicPr/>
            <p:nvPr/>
          </p:nvPicPr>
          <p:blipFill rotWithShape="1">
            <a:blip r:embed="rId62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pic>
        <p:nvPicPr>
          <p:cNvPr id="91" name="object 91"/>
          <p:cNvPicPr/>
          <p:nvPr/>
        </p:nvPicPr>
        <p:blipFill rotWithShape="1">
          <a:blip r:embed="rId63"/>
          <a:stretch>
            <a:fillRect/>
          </a:stretch>
        </p:blipFill>
        <p:spPr>
          <a:xfrm>
            <a:off x="958786" y="3854633"/>
            <a:ext cx="100007" cy="144391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 rot="0">
            <a:off x="970634" y="4223918"/>
            <a:ext cx="430530" cy="144145"/>
            <a:chOff x="970634" y="4223918"/>
            <a:chExt cx="430530" cy="144145"/>
          </a:xfrm>
        </p:grpSpPr>
        <p:sp>
          <p:nvSpPr>
            <p:cNvPr id="93" name="object 93"/>
            <p:cNvSpPr/>
            <p:nvPr/>
          </p:nvSpPr>
          <p:spPr>
            <a:xfrm>
              <a:off x="970622" y="4234725"/>
              <a:ext cx="76200" cy="130810"/>
            </a:xfrm>
            <a:custGeom>
              <a:avLst/>
              <a:gdLst/>
              <a:rect l="l" t="t" r="r" b="b"/>
              <a:pathLst>
                <a:path w="76200" h="130810">
                  <a:moveTo>
                    <a:pt x="76098" y="118110"/>
                  </a:moveTo>
                  <a:lnTo>
                    <a:pt x="14757" y="118110"/>
                  </a:lnTo>
                  <a:lnTo>
                    <a:pt x="14757" y="68580"/>
                  </a:lnTo>
                  <a:lnTo>
                    <a:pt x="64719" y="68580"/>
                  </a:lnTo>
                  <a:lnTo>
                    <a:pt x="64719" y="55880"/>
                  </a:lnTo>
                  <a:lnTo>
                    <a:pt x="14757" y="55880"/>
                  </a:lnTo>
                  <a:lnTo>
                    <a:pt x="14757" y="12700"/>
                  </a:lnTo>
                  <a:lnTo>
                    <a:pt x="74142" y="12700"/>
                  </a:lnTo>
                  <a:lnTo>
                    <a:pt x="74142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5880"/>
                  </a:lnTo>
                  <a:lnTo>
                    <a:pt x="0" y="68580"/>
                  </a:lnTo>
                  <a:lnTo>
                    <a:pt x="0" y="118110"/>
                  </a:lnTo>
                  <a:lnTo>
                    <a:pt x="0" y="130810"/>
                  </a:lnTo>
                  <a:lnTo>
                    <a:pt x="76098" y="130810"/>
                  </a:lnTo>
                  <a:lnTo>
                    <a:pt x="76098" y="1181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94" name="object 94"/>
            <p:cNvPicPr/>
            <p:nvPr/>
          </p:nvPicPr>
          <p:blipFill rotWithShape="1">
            <a:blip r:embed="rId64"/>
            <a:stretch>
              <a:fillRect/>
            </a:stretch>
          </p:blipFill>
          <p:spPr>
            <a:xfrm>
              <a:off x="1071443" y="4266944"/>
              <a:ext cx="131211" cy="9849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 rotWithShape="1">
            <a:blip r:embed="rId65"/>
            <a:stretch>
              <a:fillRect/>
            </a:stretch>
          </p:blipFill>
          <p:spPr>
            <a:xfrm>
              <a:off x="1226835" y="4266944"/>
              <a:ext cx="73962" cy="100809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327454" y="4223930"/>
              <a:ext cx="73660" cy="144145"/>
            </a:xfrm>
            <a:custGeom>
              <a:avLst/>
              <a:gdLst/>
              <a:rect l="l" t="t" r="r" b="b"/>
              <a:pathLst>
                <a:path w="73659" h="144145">
                  <a:moveTo>
                    <a:pt x="17602" y="45504"/>
                  </a:moveTo>
                  <a:lnTo>
                    <a:pt x="3200" y="45504"/>
                  </a:lnTo>
                  <a:lnTo>
                    <a:pt x="3200" y="141516"/>
                  </a:lnTo>
                  <a:lnTo>
                    <a:pt x="17602" y="141516"/>
                  </a:lnTo>
                  <a:lnTo>
                    <a:pt x="17602" y="45504"/>
                  </a:lnTo>
                  <a:close/>
                </a:path>
                <a:path w="73659" h="144145">
                  <a:moveTo>
                    <a:pt x="20980" y="8890"/>
                  </a:moveTo>
                  <a:lnTo>
                    <a:pt x="16179" y="5156"/>
                  </a:lnTo>
                  <a:lnTo>
                    <a:pt x="4445" y="5156"/>
                  </a:lnTo>
                  <a:lnTo>
                    <a:pt x="0" y="8890"/>
                  </a:lnTo>
                  <a:lnTo>
                    <a:pt x="0" y="20789"/>
                  </a:lnTo>
                  <a:lnTo>
                    <a:pt x="4445" y="24879"/>
                  </a:lnTo>
                  <a:lnTo>
                    <a:pt x="16179" y="24879"/>
                  </a:lnTo>
                  <a:lnTo>
                    <a:pt x="20980" y="20789"/>
                  </a:lnTo>
                  <a:lnTo>
                    <a:pt x="20980" y="8890"/>
                  </a:lnTo>
                  <a:close/>
                </a:path>
                <a:path w="73659" h="144145">
                  <a:moveTo>
                    <a:pt x="73609" y="142582"/>
                  </a:moveTo>
                  <a:lnTo>
                    <a:pt x="71475" y="131381"/>
                  </a:lnTo>
                  <a:lnTo>
                    <a:pt x="69697" y="131737"/>
                  </a:lnTo>
                  <a:lnTo>
                    <a:pt x="65608" y="131737"/>
                  </a:lnTo>
                  <a:lnTo>
                    <a:pt x="63652" y="129781"/>
                  </a:lnTo>
                  <a:lnTo>
                    <a:pt x="63652" y="0"/>
                  </a:lnTo>
                  <a:lnTo>
                    <a:pt x="49250" y="0"/>
                  </a:lnTo>
                  <a:lnTo>
                    <a:pt x="49250" y="136715"/>
                  </a:lnTo>
                  <a:lnTo>
                    <a:pt x="53873" y="143827"/>
                  </a:lnTo>
                  <a:lnTo>
                    <a:pt x="64897" y="143827"/>
                  </a:lnTo>
                  <a:lnTo>
                    <a:pt x="68986" y="143827"/>
                  </a:lnTo>
                  <a:lnTo>
                    <a:pt x="73609" y="1425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sp>
        <p:nvSpPr>
          <p:cNvPr id="97" name="object 97"/>
          <p:cNvSpPr/>
          <p:nvPr/>
        </p:nvSpPr>
        <p:spPr>
          <a:xfrm>
            <a:off x="1457471" y="4224808"/>
            <a:ext cx="66040" cy="172720"/>
          </a:xfrm>
          <a:custGeom>
            <a:avLst/>
            <a:gdLst/>
            <a:rect l="l" t="t" r="r" b="b"/>
            <a:pathLst>
              <a:path w="66040" h="172720">
                <a:moveTo>
                  <a:pt x="10667" y="172282"/>
                </a:moveTo>
                <a:lnTo>
                  <a:pt x="0" y="172282"/>
                </a:lnTo>
                <a:lnTo>
                  <a:pt x="54760" y="0"/>
                </a:lnTo>
                <a:lnTo>
                  <a:pt x="65605" y="0"/>
                </a:lnTo>
                <a:lnTo>
                  <a:pt x="10667" y="1722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grpSp>
        <p:nvGrpSpPr>
          <p:cNvPr id="98" name="object 98"/>
          <p:cNvGrpSpPr/>
          <p:nvPr/>
        </p:nvGrpSpPr>
        <p:grpSpPr>
          <a:xfrm rot="0">
            <a:off x="1589769" y="4223918"/>
            <a:ext cx="752475" cy="144145"/>
            <a:chOff x="1589769" y="4223918"/>
            <a:chExt cx="752475" cy="144145"/>
          </a:xfrm>
        </p:grpSpPr>
        <p:sp>
          <p:nvSpPr>
            <p:cNvPr id="99" name="object 99"/>
            <p:cNvSpPr/>
            <p:nvPr/>
          </p:nvSpPr>
          <p:spPr>
            <a:xfrm>
              <a:off x="1589760" y="4235309"/>
              <a:ext cx="586740" cy="132715"/>
            </a:xfrm>
            <a:custGeom>
              <a:avLst/>
              <a:gdLst/>
              <a:rect l="l" t="t" r="r" b="b"/>
              <a:pathLst>
                <a:path w="586739" h="132714">
                  <a:moveTo>
                    <a:pt x="84455" y="37680"/>
                  </a:moveTo>
                  <a:lnTo>
                    <a:pt x="81026" y="20015"/>
                  </a:lnTo>
                  <a:lnTo>
                    <a:pt x="74231" y="11899"/>
                  </a:lnTo>
                  <a:lnTo>
                    <a:pt x="71272" y="8369"/>
                  </a:lnTo>
                  <a:lnTo>
                    <a:pt x="69875" y="7785"/>
                  </a:lnTo>
                  <a:lnTo>
                    <a:pt x="69875" y="37680"/>
                  </a:lnTo>
                  <a:lnTo>
                    <a:pt x="67729" y="50190"/>
                  </a:lnTo>
                  <a:lnTo>
                    <a:pt x="61214" y="58826"/>
                  </a:lnTo>
                  <a:lnTo>
                    <a:pt x="50228" y="63817"/>
                  </a:lnTo>
                  <a:lnTo>
                    <a:pt x="34671" y="65417"/>
                  </a:lnTo>
                  <a:lnTo>
                    <a:pt x="14757" y="65417"/>
                  </a:lnTo>
                  <a:lnTo>
                    <a:pt x="14757" y="11899"/>
                  </a:lnTo>
                  <a:lnTo>
                    <a:pt x="33959" y="11899"/>
                  </a:lnTo>
                  <a:lnTo>
                    <a:pt x="49618" y="13182"/>
                  </a:lnTo>
                  <a:lnTo>
                    <a:pt x="60858" y="17462"/>
                  </a:lnTo>
                  <a:lnTo>
                    <a:pt x="67614" y="25412"/>
                  </a:lnTo>
                  <a:lnTo>
                    <a:pt x="69875" y="37680"/>
                  </a:lnTo>
                  <a:lnTo>
                    <a:pt x="69875" y="7785"/>
                  </a:lnTo>
                  <a:lnTo>
                    <a:pt x="56032" y="1955"/>
                  </a:lnTo>
                  <a:lnTo>
                    <a:pt x="36093" y="0"/>
                  </a:lnTo>
                  <a:lnTo>
                    <a:pt x="0" y="0"/>
                  </a:lnTo>
                  <a:lnTo>
                    <a:pt x="0" y="130136"/>
                  </a:lnTo>
                  <a:lnTo>
                    <a:pt x="14757" y="130136"/>
                  </a:lnTo>
                  <a:lnTo>
                    <a:pt x="14757" y="77508"/>
                  </a:lnTo>
                  <a:lnTo>
                    <a:pt x="36804" y="77508"/>
                  </a:lnTo>
                  <a:lnTo>
                    <a:pt x="56324" y="75095"/>
                  </a:lnTo>
                  <a:lnTo>
                    <a:pt x="71361" y="67729"/>
                  </a:lnTo>
                  <a:lnTo>
                    <a:pt x="73164" y="65417"/>
                  </a:lnTo>
                  <a:lnTo>
                    <a:pt x="81038" y="55308"/>
                  </a:lnTo>
                  <a:lnTo>
                    <a:pt x="84455" y="37680"/>
                  </a:lnTo>
                  <a:close/>
                </a:path>
                <a:path w="586739" h="132714">
                  <a:moveTo>
                    <a:pt x="176022" y="79286"/>
                  </a:moveTo>
                  <a:lnTo>
                    <a:pt x="158394" y="34480"/>
                  </a:lnTo>
                  <a:lnTo>
                    <a:pt x="143484" y="31635"/>
                  </a:lnTo>
                  <a:lnTo>
                    <a:pt x="132295" y="32842"/>
                  </a:lnTo>
                  <a:lnTo>
                    <a:pt x="122148" y="35890"/>
                  </a:lnTo>
                  <a:lnTo>
                    <a:pt x="113334" y="39966"/>
                  </a:lnTo>
                  <a:lnTo>
                    <a:pt x="106146" y="44259"/>
                  </a:lnTo>
                  <a:lnTo>
                    <a:pt x="112014" y="54394"/>
                  </a:lnTo>
                  <a:lnTo>
                    <a:pt x="118021" y="50558"/>
                  </a:lnTo>
                  <a:lnTo>
                    <a:pt x="124993" y="47129"/>
                  </a:lnTo>
                  <a:lnTo>
                    <a:pt x="132765" y="44678"/>
                  </a:lnTo>
                  <a:lnTo>
                    <a:pt x="141173" y="43726"/>
                  </a:lnTo>
                  <a:lnTo>
                    <a:pt x="151371" y="45935"/>
                  </a:lnTo>
                  <a:lnTo>
                    <a:pt x="157657" y="51752"/>
                  </a:lnTo>
                  <a:lnTo>
                    <a:pt x="160820" y="60007"/>
                  </a:lnTo>
                  <a:lnTo>
                    <a:pt x="161620" y="69507"/>
                  </a:lnTo>
                  <a:lnTo>
                    <a:pt x="161620" y="79286"/>
                  </a:lnTo>
                  <a:lnTo>
                    <a:pt x="161620" y="107378"/>
                  </a:lnTo>
                  <a:lnTo>
                    <a:pt x="154533" y="113144"/>
                  </a:lnTo>
                  <a:lnTo>
                    <a:pt x="147751" y="117309"/>
                  </a:lnTo>
                  <a:lnTo>
                    <a:pt x="140970" y="119862"/>
                  </a:lnTo>
                  <a:lnTo>
                    <a:pt x="133883" y="120713"/>
                  </a:lnTo>
                  <a:lnTo>
                    <a:pt x="124104" y="120713"/>
                  </a:lnTo>
                  <a:lnTo>
                    <a:pt x="116103" y="116090"/>
                  </a:lnTo>
                  <a:lnTo>
                    <a:pt x="116103" y="104533"/>
                  </a:lnTo>
                  <a:lnTo>
                    <a:pt x="118440" y="95592"/>
                  </a:lnTo>
                  <a:lnTo>
                    <a:pt x="126123" y="88442"/>
                  </a:lnTo>
                  <a:lnTo>
                    <a:pt x="140182" y="83032"/>
                  </a:lnTo>
                  <a:lnTo>
                    <a:pt x="161620" y="79286"/>
                  </a:lnTo>
                  <a:lnTo>
                    <a:pt x="161620" y="69507"/>
                  </a:lnTo>
                  <a:lnTo>
                    <a:pt x="134912" y="74117"/>
                  </a:lnTo>
                  <a:lnTo>
                    <a:pt x="116370" y="81330"/>
                  </a:lnTo>
                  <a:lnTo>
                    <a:pt x="105562" y="91617"/>
                  </a:lnTo>
                  <a:lnTo>
                    <a:pt x="102057" y="105422"/>
                  </a:lnTo>
                  <a:lnTo>
                    <a:pt x="104190" y="117005"/>
                  </a:lnTo>
                  <a:lnTo>
                    <a:pt x="110083" y="125476"/>
                  </a:lnTo>
                  <a:lnTo>
                    <a:pt x="118935" y="130683"/>
                  </a:lnTo>
                  <a:lnTo>
                    <a:pt x="129971" y="132448"/>
                  </a:lnTo>
                  <a:lnTo>
                    <a:pt x="138823" y="131356"/>
                  </a:lnTo>
                  <a:lnTo>
                    <a:pt x="147218" y="128358"/>
                  </a:lnTo>
                  <a:lnTo>
                    <a:pt x="155067" y="123901"/>
                  </a:lnTo>
                  <a:lnTo>
                    <a:pt x="159270" y="120713"/>
                  </a:lnTo>
                  <a:lnTo>
                    <a:pt x="162331" y="118402"/>
                  </a:lnTo>
                  <a:lnTo>
                    <a:pt x="162864" y="118402"/>
                  </a:lnTo>
                  <a:lnTo>
                    <a:pt x="164109" y="130136"/>
                  </a:lnTo>
                  <a:lnTo>
                    <a:pt x="176022" y="130136"/>
                  </a:lnTo>
                  <a:lnTo>
                    <a:pt x="176022" y="118402"/>
                  </a:lnTo>
                  <a:lnTo>
                    <a:pt x="176022" y="79286"/>
                  </a:lnTo>
                  <a:close/>
                </a:path>
                <a:path w="586739" h="132714">
                  <a:moveTo>
                    <a:pt x="264731" y="104355"/>
                  </a:moveTo>
                  <a:lnTo>
                    <a:pt x="235051" y="75018"/>
                  </a:lnTo>
                  <a:lnTo>
                    <a:pt x="226999" y="72034"/>
                  </a:lnTo>
                  <a:lnTo>
                    <a:pt x="220065" y="68529"/>
                  </a:lnTo>
                  <a:lnTo>
                    <a:pt x="215188" y="63969"/>
                  </a:lnTo>
                  <a:lnTo>
                    <a:pt x="213360" y="57772"/>
                  </a:lnTo>
                  <a:lnTo>
                    <a:pt x="213360" y="49949"/>
                  </a:lnTo>
                  <a:lnTo>
                    <a:pt x="219227" y="43192"/>
                  </a:lnTo>
                  <a:lnTo>
                    <a:pt x="240741" y="43192"/>
                  </a:lnTo>
                  <a:lnTo>
                    <a:pt x="247675" y="46926"/>
                  </a:lnTo>
                  <a:lnTo>
                    <a:pt x="254241" y="51727"/>
                  </a:lnTo>
                  <a:lnTo>
                    <a:pt x="261175" y="42303"/>
                  </a:lnTo>
                  <a:lnTo>
                    <a:pt x="255155" y="38163"/>
                  </a:lnTo>
                  <a:lnTo>
                    <a:pt x="248132" y="34772"/>
                  </a:lnTo>
                  <a:lnTo>
                    <a:pt x="240360" y="32486"/>
                  </a:lnTo>
                  <a:lnTo>
                    <a:pt x="232029" y="31635"/>
                  </a:lnTo>
                  <a:lnTo>
                    <a:pt x="218236" y="33731"/>
                  </a:lnTo>
                  <a:lnTo>
                    <a:pt x="208026" y="39458"/>
                  </a:lnTo>
                  <a:lnTo>
                    <a:pt x="201676" y="47993"/>
                  </a:lnTo>
                  <a:lnTo>
                    <a:pt x="199491" y="58483"/>
                  </a:lnTo>
                  <a:lnTo>
                    <a:pt x="202095" y="69024"/>
                  </a:lnTo>
                  <a:lnTo>
                    <a:pt x="208838" y="76619"/>
                  </a:lnTo>
                  <a:lnTo>
                    <a:pt x="218160" y="82092"/>
                  </a:lnTo>
                  <a:lnTo>
                    <a:pt x="236537" y="89369"/>
                  </a:lnTo>
                  <a:lnTo>
                    <a:pt x="243738" y="93243"/>
                  </a:lnTo>
                  <a:lnTo>
                    <a:pt x="248894" y="98323"/>
                  </a:lnTo>
                  <a:lnTo>
                    <a:pt x="250863" y="105067"/>
                  </a:lnTo>
                  <a:lnTo>
                    <a:pt x="249631" y="111315"/>
                  </a:lnTo>
                  <a:lnTo>
                    <a:pt x="245910" y="116408"/>
                  </a:lnTo>
                  <a:lnTo>
                    <a:pt x="239687" y="119824"/>
                  </a:lnTo>
                  <a:lnTo>
                    <a:pt x="230962" y="121069"/>
                  </a:lnTo>
                  <a:lnTo>
                    <a:pt x="222504" y="120243"/>
                  </a:lnTo>
                  <a:lnTo>
                    <a:pt x="215061" y="117894"/>
                  </a:lnTo>
                  <a:lnTo>
                    <a:pt x="208330" y="114249"/>
                  </a:lnTo>
                  <a:lnTo>
                    <a:pt x="201980" y="109512"/>
                  </a:lnTo>
                  <a:lnTo>
                    <a:pt x="194691" y="119291"/>
                  </a:lnTo>
                  <a:lnTo>
                    <a:pt x="202171" y="124498"/>
                  </a:lnTo>
                  <a:lnTo>
                    <a:pt x="210820" y="128676"/>
                  </a:lnTo>
                  <a:lnTo>
                    <a:pt x="220345" y="131445"/>
                  </a:lnTo>
                  <a:lnTo>
                    <a:pt x="230428" y="132448"/>
                  </a:lnTo>
                  <a:lnTo>
                    <a:pt x="245160" y="130213"/>
                  </a:lnTo>
                  <a:lnTo>
                    <a:pt x="255917" y="124142"/>
                  </a:lnTo>
                  <a:lnTo>
                    <a:pt x="262496" y="115201"/>
                  </a:lnTo>
                  <a:lnTo>
                    <a:pt x="264731" y="104355"/>
                  </a:lnTo>
                  <a:close/>
                </a:path>
                <a:path w="586739" h="132714">
                  <a:moveTo>
                    <a:pt x="345274" y="104355"/>
                  </a:moveTo>
                  <a:lnTo>
                    <a:pt x="315582" y="75018"/>
                  </a:lnTo>
                  <a:lnTo>
                    <a:pt x="307543" y="72034"/>
                  </a:lnTo>
                  <a:lnTo>
                    <a:pt x="300609" y="68529"/>
                  </a:lnTo>
                  <a:lnTo>
                    <a:pt x="295732" y="63969"/>
                  </a:lnTo>
                  <a:lnTo>
                    <a:pt x="293890" y="57772"/>
                  </a:lnTo>
                  <a:lnTo>
                    <a:pt x="293890" y="49949"/>
                  </a:lnTo>
                  <a:lnTo>
                    <a:pt x="299758" y="43192"/>
                  </a:lnTo>
                  <a:lnTo>
                    <a:pt x="321271" y="43192"/>
                  </a:lnTo>
                  <a:lnTo>
                    <a:pt x="328206" y="46926"/>
                  </a:lnTo>
                  <a:lnTo>
                    <a:pt x="334784" y="51727"/>
                  </a:lnTo>
                  <a:lnTo>
                    <a:pt x="341718" y="42303"/>
                  </a:lnTo>
                  <a:lnTo>
                    <a:pt x="335686" y="38163"/>
                  </a:lnTo>
                  <a:lnTo>
                    <a:pt x="328676" y="34772"/>
                  </a:lnTo>
                  <a:lnTo>
                    <a:pt x="320890" y="32486"/>
                  </a:lnTo>
                  <a:lnTo>
                    <a:pt x="312559" y="31635"/>
                  </a:lnTo>
                  <a:lnTo>
                    <a:pt x="298780" y="33731"/>
                  </a:lnTo>
                  <a:lnTo>
                    <a:pt x="288556" y="39458"/>
                  </a:lnTo>
                  <a:lnTo>
                    <a:pt x="282206" y="47993"/>
                  </a:lnTo>
                  <a:lnTo>
                    <a:pt x="280022" y="58483"/>
                  </a:lnTo>
                  <a:lnTo>
                    <a:pt x="282625" y="69024"/>
                  </a:lnTo>
                  <a:lnTo>
                    <a:pt x="289382" y="76619"/>
                  </a:lnTo>
                  <a:lnTo>
                    <a:pt x="298704" y="82092"/>
                  </a:lnTo>
                  <a:lnTo>
                    <a:pt x="317080" y="89369"/>
                  </a:lnTo>
                  <a:lnTo>
                    <a:pt x="324281" y="93243"/>
                  </a:lnTo>
                  <a:lnTo>
                    <a:pt x="329438" y="98323"/>
                  </a:lnTo>
                  <a:lnTo>
                    <a:pt x="331406" y="105067"/>
                  </a:lnTo>
                  <a:lnTo>
                    <a:pt x="330174" y="111315"/>
                  </a:lnTo>
                  <a:lnTo>
                    <a:pt x="326453" y="116408"/>
                  </a:lnTo>
                  <a:lnTo>
                    <a:pt x="320230" y="119824"/>
                  </a:lnTo>
                  <a:lnTo>
                    <a:pt x="311492" y="121069"/>
                  </a:lnTo>
                  <a:lnTo>
                    <a:pt x="303047" y="120243"/>
                  </a:lnTo>
                  <a:lnTo>
                    <a:pt x="295605" y="117894"/>
                  </a:lnTo>
                  <a:lnTo>
                    <a:pt x="288874" y="114249"/>
                  </a:lnTo>
                  <a:lnTo>
                    <a:pt x="282511" y="109512"/>
                  </a:lnTo>
                  <a:lnTo>
                    <a:pt x="275221" y="119291"/>
                  </a:lnTo>
                  <a:lnTo>
                    <a:pt x="282714" y="124498"/>
                  </a:lnTo>
                  <a:lnTo>
                    <a:pt x="291363" y="128676"/>
                  </a:lnTo>
                  <a:lnTo>
                    <a:pt x="300875" y="131445"/>
                  </a:lnTo>
                  <a:lnTo>
                    <a:pt x="310959" y="132448"/>
                  </a:lnTo>
                  <a:lnTo>
                    <a:pt x="325704" y="130213"/>
                  </a:lnTo>
                  <a:lnTo>
                    <a:pt x="336461" y="124142"/>
                  </a:lnTo>
                  <a:lnTo>
                    <a:pt x="343039" y="115201"/>
                  </a:lnTo>
                  <a:lnTo>
                    <a:pt x="345274" y="104355"/>
                  </a:lnTo>
                  <a:close/>
                </a:path>
                <a:path w="586739" h="132714">
                  <a:moveTo>
                    <a:pt x="486092" y="34124"/>
                  </a:moveTo>
                  <a:lnTo>
                    <a:pt x="472224" y="34124"/>
                  </a:lnTo>
                  <a:lnTo>
                    <a:pt x="455815" y="97917"/>
                  </a:lnTo>
                  <a:lnTo>
                    <a:pt x="451243" y="117690"/>
                  </a:lnTo>
                  <a:lnTo>
                    <a:pt x="450532" y="117690"/>
                  </a:lnTo>
                  <a:lnTo>
                    <a:pt x="443776" y="91198"/>
                  </a:lnTo>
                  <a:lnTo>
                    <a:pt x="428129" y="34124"/>
                  </a:lnTo>
                  <a:lnTo>
                    <a:pt x="413550" y="34124"/>
                  </a:lnTo>
                  <a:lnTo>
                    <a:pt x="396303" y="97917"/>
                  </a:lnTo>
                  <a:lnTo>
                    <a:pt x="391325" y="117690"/>
                  </a:lnTo>
                  <a:lnTo>
                    <a:pt x="390613" y="117690"/>
                  </a:lnTo>
                  <a:lnTo>
                    <a:pt x="384746" y="91198"/>
                  </a:lnTo>
                  <a:lnTo>
                    <a:pt x="369633" y="34124"/>
                  </a:lnTo>
                  <a:lnTo>
                    <a:pt x="354876" y="34124"/>
                  </a:lnTo>
                  <a:lnTo>
                    <a:pt x="381901" y="130136"/>
                  </a:lnTo>
                  <a:lnTo>
                    <a:pt x="398970" y="130136"/>
                  </a:lnTo>
                  <a:lnTo>
                    <a:pt x="413016" y="76796"/>
                  </a:lnTo>
                  <a:lnTo>
                    <a:pt x="414997" y="69989"/>
                  </a:lnTo>
                  <a:lnTo>
                    <a:pt x="418363" y="56095"/>
                  </a:lnTo>
                  <a:lnTo>
                    <a:pt x="419950" y="48882"/>
                  </a:lnTo>
                  <a:lnTo>
                    <a:pt x="420839" y="48882"/>
                  </a:lnTo>
                  <a:lnTo>
                    <a:pt x="425742" y="69761"/>
                  </a:lnTo>
                  <a:lnTo>
                    <a:pt x="442175" y="130136"/>
                  </a:lnTo>
                  <a:lnTo>
                    <a:pt x="459778" y="130136"/>
                  </a:lnTo>
                  <a:lnTo>
                    <a:pt x="486092" y="34124"/>
                  </a:lnTo>
                  <a:close/>
                </a:path>
                <a:path w="586739" h="132714">
                  <a:moveTo>
                    <a:pt x="586727" y="82308"/>
                  </a:moveTo>
                  <a:lnTo>
                    <a:pt x="583107" y="60820"/>
                  </a:lnTo>
                  <a:lnTo>
                    <a:pt x="573392" y="44907"/>
                  </a:lnTo>
                  <a:lnTo>
                    <a:pt x="571957" y="43903"/>
                  </a:lnTo>
                  <a:lnTo>
                    <a:pt x="571792" y="43789"/>
                  </a:lnTo>
                  <a:lnTo>
                    <a:pt x="571792" y="82308"/>
                  </a:lnTo>
                  <a:lnTo>
                    <a:pt x="569633" y="97853"/>
                  </a:lnTo>
                  <a:lnTo>
                    <a:pt x="563587" y="109867"/>
                  </a:lnTo>
                  <a:lnTo>
                    <a:pt x="554304" y="117614"/>
                  </a:lnTo>
                  <a:lnTo>
                    <a:pt x="542455" y="120357"/>
                  </a:lnTo>
                  <a:lnTo>
                    <a:pt x="530618" y="117614"/>
                  </a:lnTo>
                  <a:lnTo>
                    <a:pt x="521398" y="109867"/>
                  </a:lnTo>
                  <a:lnTo>
                    <a:pt x="515429" y="97853"/>
                  </a:lnTo>
                  <a:lnTo>
                    <a:pt x="513295" y="82308"/>
                  </a:lnTo>
                  <a:lnTo>
                    <a:pt x="515429" y="66636"/>
                  </a:lnTo>
                  <a:lnTo>
                    <a:pt x="521398" y="54508"/>
                  </a:lnTo>
                  <a:lnTo>
                    <a:pt x="530618" y="46685"/>
                  </a:lnTo>
                  <a:lnTo>
                    <a:pt x="542455" y="43903"/>
                  </a:lnTo>
                  <a:lnTo>
                    <a:pt x="554304" y="46685"/>
                  </a:lnTo>
                  <a:lnTo>
                    <a:pt x="563587" y="54508"/>
                  </a:lnTo>
                  <a:lnTo>
                    <a:pt x="569633" y="66636"/>
                  </a:lnTo>
                  <a:lnTo>
                    <a:pt x="571792" y="82308"/>
                  </a:lnTo>
                  <a:lnTo>
                    <a:pt x="571792" y="43789"/>
                  </a:lnTo>
                  <a:lnTo>
                    <a:pt x="559269" y="35039"/>
                  </a:lnTo>
                  <a:lnTo>
                    <a:pt x="542455" y="31635"/>
                  </a:lnTo>
                  <a:lnTo>
                    <a:pt x="525665" y="35039"/>
                  </a:lnTo>
                  <a:lnTo>
                    <a:pt x="511606" y="44907"/>
                  </a:lnTo>
                  <a:lnTo>
                    <a:pt x="501942" y="60820"/>
                  </a:lnTo>
                  <a:lnTo>
                    <a:pt x="498360" y="82308"/>
                  </a:lnTo>
                  <a:lnTo>
                    <a:pt x="501942" y="103492"/>
                  </a:lnTo>
                  <a:lnTo>
                    <a:pt x="511606" y="119253"/>
                  </a:lnTo>
                  <a:lnTo>
                    <a:pt x="525665" y="129070"/>
                  </a:lnTo>
                  <a:lnTo>
                    <a:pt x="542455" y="132448"/>
                  </a:lnTo>
                  <a:lnTo>
                    <a:pt x="559269" y="129070"/>
                  </a:lnTo>
                  <a:lnTo>
                    <a:pt x="571792" y="120357"/>
                  </a:lnTo>
                  <a:lnTo>
                    <a:pt x="573392" y="119253"/>
                  </a:lnTo>
                  <a:lnTo>
                    <a:pt x="583107" y="103492"/>
                  </a:lnTo>
                  <a:lnTo>
                    <a:pt x="586727" y="823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100" name="object 100"/>
            <p:cNvPicPr/>
            <p:nvPr/>
          </p:nvPicPr>
          <p:blipFill rotWithShape="1">
            <a:blip r:embed="rId66"/>
            <a:stretch>
              <a:fillRect/>
            </a:stretch>
          </p:blipFill>
          <p:spPr>
            <a:xfrm>
              <a:off x="2200846" y="4223918"/>
              <a:ext cx="141345" cy="143835"/>
            </a:xfrm>
            <a:prstGeom prst="rect">
              <a:avLst/>
            </a:prstGeom>
          </p:spPr>
        </p:pic>
      </p:grpSp>
      <p:sp>
        <p:nvSpPr>
          <p:cNvPr id="101" name="object 101"/>
          <p:cNvSpPr/>
          <p:nvPr/>
        </p:nvSpPr>
        <p:spPr>
          <a:xfrm>
            <a:off x="2407189" y="4224808"/>
            <a:ext cx="66040" cy="172720"/>
          </a:xfrm>
          <a:custGeom>
            <a:avLst/>
            <a:gdLst/>
            <a:rect l="l" t="t" r="r" b="b"/>
            <a:pathLst>
              <a:path w="66039" h="172720">
                <a:moveTo>
                  <a:pt x="10667" y="172282"/>
                </a:moveTo>
                <a:lnTo>
                  <a:pt x="0" y="172282"/>
                </a:lnTo>
                <a:lnTo>
                  <a:pt x="54760" y="0"/>
                </a:lnTo>
                <a:lnTo>
                  <a:pt x="65605" y="0"/>
                </a:lnTo>
                <a:lnTo>
                  <a:pt x="10667" y="1722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grpSp>
        <p:nvGrpSpPr>
          <p:cNvPr id="102" name="object 102"/>
          <p:cNvGrpSpPr/>
          <p:nvPr/>
        </p:nvGrpSpPr>
        <p:grpSpPr>
          <a:xfrm rot="0">
            <a:off x="2531852" y="4221607"/>
            <a:ext cx="626110" cy="146685"/>
            <a:chOff x="2531852" y="4221607"/>
            <a:chExt cx="626110" cy="146685"/>
          </a:xfrm>
        </p:grpSpPr>
        <p:pic>
          <p:nvPicPr>
            <p:cNvPr id="103" name="object 103"/>
            <p:cNvPicPr/>
            <p:nvPr/>
          </p:nvPicPr>
          <p:blipFill rotWithShape="1">
            <a:blip r:embed="rId67"/>
            <a:stretch>
              <a:fillRect/>
            </a:stretch>
          </p:blipFill>
          <p:spPr>
            <a:xfrm>
              <a:off x="2531852" y="4232986"/>
              <a:ext cx="198239" cy="13476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 rotWithShape="1">
            <a:blip r:embed="rId68"/>
            <a:stretch>
              <a:fillRect/>
            </a:stretch>
          </p:blipFill>
          <p:spPr>
            <a:xfrm>
              <a:off x="2754450" y="4266945"/>
              <a:ext cx="75384" cy="98497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 rotWithShape="1">
            <a:blip r:embed="rId69"/>
            <a:stretch>
              <a:fillRect/>
            </a:stretch>
          </p:blipFill>
          <p:spPr>
            <a:xfrm>
              <a:off x="2849214" y="4221607"/>
              <a:ext cx="83385" cy="143835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 rotWithShape="1">
            <a:blip r:embed="rId70"/>
            <a:stretch>
              <a:fillRect/>
            </a:stretch>
          </p:blipFill>
          <p:spPr>
            <a:xfrm>
              <a:off x="2960868" y="4266945"/>
              <a:ext cx="196817" cy="98497"/>
            </a:xfrm>
            <a:prstGeom prst="rect">
              <a:avLst/>
            </a:prstGeom>
          </p:spPr>
        </p:pic>
      </p:grpSp>
      <p:grpSp>
        <p:nvGrpSpPr>
          <p:cNvPr id="107" name="object 107"/>
          <p:cNvGrpSpPr/>
          <p:nvPr/>
        </p:nvGrpSpPr>
        <p:grpSpPr>
          <a:xfrm rot="0">
            <a:off x="3236102" y="4223918"/>
            <a:ext cx="751840" cy="182880"/>
            <a:chOff x="3236102" y="4223918"/>
            <a:chExt cx="751840" cy="182880"/>
          </a:xfrm>
        </p:grpSpPr>
        <p:sp>
          <p:nvSpPr>
            <p:cNvPr id="108" name="object 108"/>
            <p:cNvSpPr/>
            <p:nvPr/>
          </p:nvSpPr>
          <p:spPr>
            <a:xfrm>
              <a:off x="3236099" y="4266945"/>
              <a:ext cx="586105" cy="140335"/>
            </a:xfrm>
            <a:custGeom>
              <a:avLst/>
              <a:gdLst/>
              <a:rect l="l" t="t" r="r" b="b"/>
              <a:pathLst>
                <a:path w="586104" h="140335">
                  <a:moveTo>
                    <a:pt x="83019" y="48895"/>
                  </a:moveTo>
                  <a:lnTo>
                    <a:pt x="80556" y="28803"/>
                  </a:lnTo>
                  <a:lnTo>
                    <a:pt x="73228" y="13385"/>
                  </a:lnTo>
                  <a:lnTo>
                    <a:pt x="71869" y="12268"/>
                  </a:lnTo>
                  <a:lnTo>
                    <a:pt x="67919" y="9029"/>
                  </a:lnTo>
                  <a:lnTo>
                    <a:pt x="67919" y="49072"/>
                  </a:lnTo>
                  <a:lnTo>
                    <a:pt x="65735" y="65519"/>
                  </a:lnTo>
                  <a:lnTo>
                    <a:pt x="59690" y="77939"/>
                  </a:lnTo>
                  <a:lnTo>
                    <a:pt x="50507" y="85801"/>
                  </a:lnTo>
                  <a:lnTo>
                    <a:pt x="38938" y="88544"/>
                  </a:lnTo>
                  <a:lnTo>
                    <a:pt x="33604" y="88011"/>
                  </a:lnTo>
                  <a:lnTo>
                    <a:pt x="27597" y="86233"/>
                  </a:lnTo>
                  <a:lnTo>
                    <a:pt x="21132" y="82994"/>
                  </a:lnTo>
                  <a:lnTo>
                    <a:pt x="14401" y="78054"/>
                  </a:lnTo>
                  <a:lnTo>
                    <a:pt x="14401" y="26136"/>
                  </a:lnTo>
                  <a:lnTo>
                    <a:pt x="41249" y="12268"/>
                  </a:lnTo>
                  <a:lnTo>
                    <a:pt x="53517" y="14973"/>
                  </a:lnTo>
                  <a:lnTo>
                    <a:pt x="61785" y="22542"/>
                  </a:lnTo>
                  <a:lnTo>
                    <a:pt x="66446" y="34175"/>
                  </a:lnTo>
                  <a:lnTo>
                    <a:pt x="67919" y="49072"/>
                  </a:lnTo>
                  <a:lnTo>
                    <a:pt x="67919" y="9029"/>
                  </a:lnTo>
                  <a:lnTo>
                    <a:pt x="61201" y="3492"/>
                  </a:lnTo>
                  <a:lnTo>
                    <a:pt x="44627" y="0"/>
                  </a:lnTo>
                  <a:lnTo>
                    <a:pt x="36309" y="1143"/>
                  </a:lnTo>
                  <a:lnTo>
                    <a:pt x="28282" y="4178"/>
                  </a:lnTo>
                  <a:lnTo>
                    <a:pt x="20701" y="8559"/>
                  </a:lnTo>
                  <a:lnTo>
                    <a:pt x="13690" y="13690"/>
                  </a:lnTo>
                  <a:lnTo>
                    <a:pt x="13157" y="13690"/>
                  </a:lnTo>
                  <a:lnTo>
                    <a:pt x="11734" y="2489"/>
                  </a:lnTo>
                  <a:lnTo>
                    <a:pt x="0" y="2489"/>
                  </a:lnTo>
                  <a:lnTo>
                    <a:pt x="0" y="139750"/>
                  </a:lnTo>
                  <a:lnTo>
                    <a:pt x="14401" y="139750"/>
                  </a:lnTo>
                  <a:lnTo>
                    <a:pt x="14274" y="100812"/>
                  </a:lnTo>
                  <a:lnTo>
                    <a:pt x="14046" y="89611"/>
                  </a:lnTo>
                  <a:lnTo>
                    <a:pt x="20840" y="94361"/>
                  </a:lnTo>
                  <a:lnTo>
                    <a:pt x="27622" y="97878"/>
                  </a:lnTo>
                  <a:lnTo>
                    <a:pt x="34366" y="100063"/>
                  </a:lnTo>
                  <a:lnTo>
                    <a:pt x="41071" y="100812"/>
                  </a:lnTo>
                  <a:lnTo>
                    <a:pt x="56997" y="97332"/>
                  </a:lnTo>
                  <a:lnTo>
                    <a:pt x="67183" y="89611"/>
                  </a:lnTo>
                  <a:lnTo>
                    <a:pt x="68592" y="88544"/>
                  </a:lnTo>
                  <a:lnTo>
                    <a:pt x="70383" y="87185"/>
                  </a:lnTo>
                  <a:lnTo>
                    <a:pt x="79590" y="70891"/>
                  </a:lnTo>
                  <a:lnTo>
                    <a:pt x="83019" y="48895"/>
                  </a:lnTo>
                  <a:close/>
                </a:path>
                <a:path w="586104" h="140335">
                  <a:moveTo>
                    <a:pt x="175298" y="47650"/>
                  </a:moveTo>
                  <a:lnTo>
                    <a:pt x="175183" y="37871"/>
                  </a:lnTo>
                  <a:lnTo>
                    <a:pt x="173494" y="23101"/>
                  </a:lnTo>
                  <a:lnTo>
                    <a:pt x="168363" y="12090"/>
                  </a:lnTo>
                  <a:lnTo>
                    <a:pt x="167767" y="10807"/>
                  </a:lnTo>
                  <a:lnTo>
                    <a:pt x="157670" y="2844"/>
                  </a:lnTo>
                  <a:lnTo>
                    <a:pt x="142760" y="0"/>
                  </a:lnTo>
                  <a:lnTo>
                    <a:pt x="131584" y="1206"/>
                  </a:lnTo>
                  <a:lnTo>
                    <a:pt x="121424" y="4254"/>
                  </a:lnTo>
                  <a:lnTo>
                    <a:pt x="112610" y="8331"/>
                  </a:lnTo>
                  <a:lnTo>
                    <a:pt x="105422" y="12623"/>
                  </a:lnTo>
                  <a:lnTo>
                    <a:pt x="111290" y="22758"/>
                  </a:lnTo>
                  <a:lnTo>
                    <a:pt x="117297" y="18923"/>
                  </a:lnTo>
                  <a:lnTo>
                    <a:pt x="124269" y="15494"/>
                  </a:lnTo>
                  <a:lnTo>
                    <a:pt x="132041" y="13042"/>
                  </a:lnTo>
                  <a:lnTo>
                    <a:pt x="140449" y="12090"/>
                  </a:lnTo>
                  <a:lnTo>
                    <a:pt x="150647" y="14300"/>
                  </a:lnTo>
                  <a:lnTo>
                    <a:pt x="156946" y="20116"/>
                  </a:lnTo>
                  <a:lnTo>
                    <a:pt x="160108" y="28371"/>
                  </a:lnTo>
                  <a:lnTo>
                    <a:pt x="160896" y="37871"/>
                  </a:lnTo>
                  <a:lnTo>
                    <a:pt x="160896" y="47650"/>
                  </a:lnTo>
                  <a:lnTo>
                    <a:pt x="160896" y="75742"/>
                  </a:lnTo>
                  <a:lnTo>
                    <a:pt x="153809" y="81508"/>
                  </a:lnTo>
                  <a:lnTo>
                    <a:pt x="147027" y="85674"/>
                  </a:lnTo>
                  <a:lnTo>
                    <a:pt x="140246" y="88226"/>
                  </a:lnTo>
                  <a:lnTo>
                    <a:pt x="133159" y="89077"/>
                  </a:lnTo>
                  <a:lnTo>
                    <a:pt x="123380" y="89077"/>
                  </a:lnTo>
                  <a:lnTo>
                    <a:pt x="115379" y="84455"/>
                  </a:lnTo>
                  <a:lnTo>
                    <a:pt x="115379" y="72898"/>
                  </a:lnTo>
                  <a:lnTo>
                    <a:pt x="117716" y="63957"/>
                  </a:lnTo>
                  <a:lnTo>
                    <a:pt x="125412" y="56807"/>
                  </a:lnTo>
                  <a:lnTo>
                    <a:pt x="139458" y="51396"/>
                  </a:lnTo>
                  <a:lnTo>
                    <a:pt x="160896" y="47650"/>
                  </a:lnTo>
                  <a:lnTo>
                    <a:pt x="160896" y="37871"/>
                  </a:lnTo>
                  <a:lnTo>
                    <a:pt x="134188" y="42481"/>
                  </a:lnTo>
                  <a:lnTo>
                    <a:pt x="115646" y="49695"/>
                  </a:lnTo>
                  <a:lnTo>
                    <a:pt x="104838" y="59982"/>
                  </a:lnTo>
                  <a:lnTo>
                    <a:pt x="101333" y="73787"/>
                  </a:lnTo>
                  <a:lnTo>
                    <a:pt x="103479" y="85369"/>
                  </a:lnTo>
                  <a:lnTo>
                    <a:pt x="109359" y="93840"/>
                  </a:lnTo>
                  <a:lnTo>
                    <a:pt x="118211" y="99047"/>
                  </a:lnTo>
                  <a:lnTo>
                    <a:pt x="129247" y="100812"/>
                  </a:lnTo>
                  <a:lnTo>
                    <a:pt x="138112" y="99720"/>
                  </a:lnTo>
                  <a:lnTo>
                    <a:pt x="146494" y="96723"/>
                  </a:lnTo>
                  <a:lnTo>
                    <a:pt x="154355" y="92265"/>
                  </a:lnTo>
                  <a:lnTo>
                    <a:pt x="158559" y="89077"/>
                  </a:lnTo>
                  <a:lnTo>
                    <a:pt x="161607" y="86766"/>
                  </a:lnTo>
                  <a:lnTo>
                    <a:pt x="162140" y="86766"/>
                  </a:lnTo>
                  <a:lnTo>
                    <a:pt x="163385" y="98501"/>
                  </a:lnTo>
                  <a:lnTo>
                    <a:pt x="175298" y="98501"/>
                  </a:lnTo>
                  <a:lnTo>
                    <a:pt x="175298" y="86766"/>
                  </a:lnTo>
                  <a:lnTo>
                    <a:pt x="175298" y="47650"/>
                  </a:lnTo>
                  <a:close/>
                </a:path>
                <a:path w="586104" h="140335">
                  <a:moveTo>
                    <a:pt x="264020" y="72720"/>
                  </a:moveTo>
                  <a:lnTo>
                    <a:pt x="234327" y="43383"/>
                  </a:lnTo>
                  <a:lnTo>
                    <a:pt x="226288" y="40398"/>
                  </a:lnTo>
                  <a:lnTo>
                    <a:pt x="219354" y="36893"/>
                  </a:lnTo>
                  <a:lnTo>
                    <a:pt x="214477" y="32334"/>
                  </a:lnTo>
                  <a:lnTo>
                    <a:pt x="212636" y="26136"/>
                  </a:lnTo>
                  <a:lnTo>
                    <a:pt x="212636" y="18313"/>
                  </a:lnTo>
                  <a:lnTo>
                    <a:pt x="218503" y="11557"/>
                  </a:lnTo>
                  <a:lnTo>
                    <a:pt x="240017" y="11557"/>
                  </a:lnTo>
                  <a:lnTo>
                    <a:pt x="246951" y="15290"/>
                  </a:lnTo>
                  <a:lnTo>
                    <a:pt x="253530" y="20091"/>
                  </a:lnTo>
                  <a:lnTo>
                    <a:pt x="260464" y="10668"/>
                  </a:lnTo>
                  <a:lnTo>
                    <a:pt x="254431" y="6527"/>
                  </a:lnTo>
                  <a:lnTo>
                    <a:pt x="247421" y="3136"/>
                  </a:lnTo>
                  <a:lnTo>
                    <a:pt x="239636" y="850"/>
                  </a:lnTo>
                  <a:lnTo>
                    <a:pt x="231305" y="0"/>
                  </a:lnTo>
                  <a:lnTo>
                    <a:pt x="217525" y="2095"/>
                  </a:lnTo>
                  <a:lnTo>
                    <a:pt x="207302" y="7823"/>
                  </a:lnTo>
                  <a:lnTo>
                    <a:pt x="200952" y="16357"/>
                  </a:lnTo>
                  <a:lnTo>
                    <a:pt x="198767" y="26847"/>
                  </a:lnTo>
                  <a:lnTo>
                    <a:pt x="201371" y="37388"/>
                  </a:lnTo>
                  <a:lnTo>
                    <a:pt x="208127" y="44983"/>
                  </a:lnTo>
                  <a:lnTo>
                    <a:pt x="217449" y="50457"/>
                  </a:lnTo>
                  <a:lnTo>
                    <a:pt x="235826" y="57734"/>
                  </a:lnTo>
                  <a:lnTo>
                    <a:pt x="243014" y="61607"/>
                  </a:lnTo>
                  <a:lnTo>
                    <a:pt x="248170" y="66687"/>
                  </a:lnTo>
                  <a:lnTo>
                    <a:pt x="250151" y="73431"/>
                  </a:lnTo>
                  <a:lnTo>
                    <a:pt x="248920" y="79679"/>
                  </a:lnTo>
                  <a:lnTo>
                    <a:pt x="245198" y="84772"/>
                  </a:lnTo>
                  <a:lnTo>
                    <a:pt x="238975" y="88188"/>
                  </a:lnTo>
                  <a:lnTo>
                    <a:pt x="230238" y="89433"/>
                  </a:lnTo>
                  <a:lnTo>
                    <a:pt x="221780" y="88607"/>
                  </a:lnTo>
                  <a:lnTo>
                    <a:pt x="214350" y="86258"/>
                  </a:lnTo>
                  <a:lnTo>
                    <a:pt x="207606" y="82613"/>
                  </a:lnTo>
                  <a:lnTo>
                    <a:pt x="201256" y="77876"/>
                  </a:lnTo>
                  <a:lnTo>
                    <a:pt x="193967" y="87655"/>
                  </a:lnTo>
                  <a:lnTo>
                    <a:pt x="201447" y="92862"/>
                  </a:lnTo>
                  <a:lnTo>
                    <a:pt x="210108" y="97040"/>
                  </a:lnTo>
                  <a:lnTo>
                    <a:pt x="219621" y="99809"/>
                  </a:lnTo>
                  <a:lnTo>
                    <a:pt x="229704" y="100812"/>
                  </a:lnTo>
                  <a:lnTo>
                    <a:pt x="244436" y="98577"/>
                  </a:lnTo>
                  <a:lnTo>
                    <a:pt x="255193" y="92506"/>
                  </a:lnTo>
                  <a:lnTo>
                    <a:pt x="261785" y="83566"/>
                  </a:lnTo>
                  <a:lnTo>
                    <a:pt x="264020" y="72720"/>
                  </a:lnTo>
                  <a:close/>
                </a:path>
                <a:path w="586104" h="140335">
                  <a:moveTo>
                    <a:pt x="344563" y="72720"/>
                  </a:moveTo>
                  <a:lnTo>
                    <a:pt x="314871" y="43383"/>
                  </a:lnTo>
                  <a:lnTo>
                    <a:pt x="306832" y="40398"/>
                  </a:lnTo>
                  <a:lnTo>
                    <a:pt x="299885" y="36893"/>
                  </a:lnTo>
                  <a:lnTo>
                    <a:pt x="295021" y="32334"/>
                  </a:lnTo>
                  <a:lnTo>
                    <a:pt x="293179" y="26136"/>
                  </a:lnTo>
                  <a:lnTo>
                    <a:pt x="293179" y="18313"/>
                  </a:lnTo>
                  <a:lnTo>
                    <a:pt x="299046" y="11557"/>
                  </a:lnTo>
                  <a:lnTo>
                    <a:pt x="320560" y="11557"/>
                  </a:lnTo>
                  <a:lnTo>
                    <a:pt x="327494" y="15290"/>
                  </a:lnTo>
                  <a:lnTo>
                    <a:pt x="334073" y="20091"/>
                  </a:lnTo>
                  <a:lnTo>
                    <a:pt x="341007" y="10668"/>
                  </a:lnTo>
                  <a:lnTo>
                    <a:pt x="334975" y="6527"/>
                  </a:lnTo>
                  <a:lnTo>
                    <a:pt x="327964" y="3136"/>
                  </a:lnTo>
                  <a:lnTo>
                    <a:pt x="320179" y="850"/>
                  </a:lnTo>
                  <a:lnTo>
                    <a:pt x="311848" y="0"/>
                  </a:lnTo>
                  <a:lnTo>
                    <a:pt x="298056" y="2095"/>
                  </a:lnTo>
                  <a:lnTo>
                    <a:pt x="287845" y="7823"/>
                  </a:lnTo>
                  <a:lnTo>
                    <a:pt x="281495" y="16357"/>
                  </a:lnTo>
                  <a:lnTo>
                    <a:pt x="279311" y="26847"/>
                  </a:lnTo>
                  <a:lnTo>
                    <a:pt x="281914" y="37388"/>
                  </a:lnTo>
                  <a:lnTo>
                    <a:pt x="288671" y="44983"/>
                  </a:lnTo>
                  <a:lnTo>
                    <a:pt x="297992" y="50457"/>
                  </a:lnTo>
                  <a:lnTo>
                    <a:pt x="316369" y="57734"/>
                  </a:lnTo>
                  <a:lnTo>
                    <a:pt x="323557" y="61607"/>
                  </a:lnTo>
                  <a:lnTo>
                    <a:pt x="328714" y="66687"/>
                  </a:lnTo>
                  <a:lnTo>
                    <a:pt x="330695" y="73431"/>
                  </a:lnTo>
                  <a:lnTo>
                    <a:pt x="329450" y="79679"/>
                  </a:lnTo>
                  <a:lnTo>
                    <a:pt x="325742" y="84772"/>
                  </a:lnTo>
                  <a:lnTo>
                    <a:pt x="319519" y="88188"/>
                  </a:lnTo>
                  <a:lnTo>
                    <a:pt x="310781" y="89433"/>
                  </a:lnTo>
                  <a:lnTo>
                    <a:pt x="302323" y="88607"/>
                  </a:lnTo>
                  <a:lnTo>
                    <a:pt x="294894" y="86258"/>
                  </a:lnTo>
                  <a:lnTo>
                    <a:pt x="288150" y="82613"/>
                  </a:lnTo>
                  <a:lnTo>
                    <a:pt x="281800" y="77876"/>
                  </a:lnTo>
                  <a:lnTo>
                    <a:pt x="274510" y="87655"/>
                  </a:lnTo>
                  <a:lnTo>
                    <a:pt x="281990" y="92862"/>
                  </a:lnTo>
                  <a:lnTo>
                    <a:pt x="290639" y="97040"/>
                  </a:lnTo>
                  <a:lnTo>
                    <a:pt x="300164" y="99809"/>
                  </a:lnTo>
                  <a:lnTo>
                    <a:pt x="310248" y="100812"/>
                  </a:lnTo>
                  <a:lnTo>
                    <a:pt x="324980" y="98577"/>
                  </a:lnTo>
                  <a:lnTo>
                    <a:pt x="335737" y="92506"/>
                  </a:lnTo>
                  <a:lnTo>
                    <a:pt x="342328" y="83566"/>
                  </a:lnTo>
                  <a:lnTo>
                    <a:pt x="344563" y="72720"/>
                  </a:lnTo>
                  <a:close/>
                </a:path>
                <a:path w="586104" h="140335">
                  <a:moveTo>
                    <a:pt x="485368" y="2489"/>
                  </a:moveTo>
                  <a:lnTo>
                    <a:pt x="471500" y="2489"/>
                  </a:lnTo>
                  <a:lnTo>
                    <a:pt x="455104" y="66281"/>
                  </a:lnTo>
                  <a:lnTo>
                    <a:pt x="450519" y="86055"/>
                  </a:lnTo>
                  <a:lnTo>
                    <a:pt x="449808" y="86055"/>
                  </a:lnTo>
                  <a:lnTo>
                    <a:pt x="443052" y="59563"/>
                  </a:lnTo>
                  <a:lnTo>
                    <a:pt x="427418" y="2489"/>
                  </a:lnTo>
                  <a:lnTo>
                    <a:pt x="412838" y="2489"/>
                  </a:lnTo>
                  <a:lnTo>
                    <a:pt x="395579" y="66281"/>
                  </a:lnTo>
                  <a:lnTo>
                    <a:pt x="390613" y="86055"/>
                  </a:lnTo>
                  <a:lnTo>
                    <a:pt x="389902" y="86055"/>
                  </a:lnTo>
                  <a:lnTo>
                    <a:pt x="384035" y="59563"/>
                  </a:lnTo>
                  <a:lnTo>
                    <a:pt x="368922" y="2489"/>
                  </a:lnTo>
                  <a:lnTo>
                    <a:pt x="354164" y="2489"/>
                  </a:lnTo>
                  <a:lnTo>
                    <a:pt x="381190" y="98501"/>
                  </a:lnTo>
                  <a:lnTo>
                    <a:pt x="398259" y="98501"/>
                  </a:lnTo>
                  <a:lnTo>
                    <a:pt x="412305" y="45161"/>
                  </a:lnTo>
                  <a:lnTo>
                    <a:pt x="414286" y="38354"/>
                  </a:lnTo>
                  <a:lnTo>
                    <a:pt x="417652" y="24460"/>
                  </a:lnTo>
                  <a:lnTo>
                    <a:pt x="419239" y="17246"/>
                  </a:lnTo>
                  <a:lnTo>
                    <a:pt x="420128" y="17246"/>
                  </a:lnTo>
                  <a:lnTo>
                    <a:pt x="425018" y="38125"/>
                  </a:lnTo>
                  <a:lnTo>
                    <a:pt x="441452" y="98501"/>
                  </a:lnTo>
                  <a:lnTo>
                    <a:pt x="459054" y="98501"/>
                  </a:lnTo>
                  <a:lnTo>
                    <a:pt x="485368" y="2489"/>
                  </a:lnTo>
                  <a:close/>
                </a:path>
                <a:path w="586104" h="140335">
                  <a:moveTo>
                    <a:pt x="586003" y="50673"/>
                  </a:moveTo>
                  <a:lnTo>
                    <a:pt x="582383" y="29184"/>
                  </a:lnTo>
                  <a:lnTo>
                    <a:pt x="572668" y="13271"/>
                  </a:lnTo>
                  <a:lnTo>
                    <a:pt x="571246" y="12268"/>
                  </a:lnTo>
                  <a:lnTo>
                    <a:pt x="571068" y="12153"/>
                  </a:lnTo>
                  <a:lnTo>
                    <a:pt x="571068" y="50673"/>
                  </a:lnTo>
                  <a:lnTo>
                    <a:pt x="568909" y="66217"/>
                  </a:lnTo>
                  <a:lnTo>
                    <a:pt x="562864" y="78232"/>
                  </a:lnTo>
                  <a:lnTo>
                    <a:pt x="553593" y="85979"/>
                  </a:lnTo>
                  <a:lnTo>
                    <a:pt x="541731" y="88722"/>
                  </a:lnTo>
                  <a:lnTo>
                    <a:pt x="529907" y="85979"/>
                  </a:lnTo>
                  <a:lnTo>
                    <a:pt x="520687" y="78232"/>
                  </a:lnTo>
                  <a:lnTo>
                    <a:pt x="514705" y="66217"/>
                  </a:lnTo>
                  <a:lnTo>
                    <a:pt x="512572" y="50673"/>
                  </a:lnTo>
                  <a:lnTo>
                    <a:pt x="514705" y="35001"/>
                  </a:lnTo>
                  <a:lnTo>
                    <a:pt x="520687" y="22872"/>
                  </a:lnTo>
                  <a:lnTo>
                    <a:pt x="529907" y="15049"/>
                  </a:lnTo>
                  <a:lnTo>
                    <a:pt x="541731" y="12268"/>
                  </a:lnTo>
                  <a:lnTo>
                    <a:pt x="553593" y="15049"/>
                  </a:lnTo>
                  <a:lnTo>
                    <a:pt x="562864" y="22872"/>
                  </a:lnTo>
                  <a:lnTo>
                    <a:pt x="568909" y="35001"/>
                  </a:lnTo>
                  <a:lnTo>
                    <a:pt x="571068" y="50673"/>
                  </a:lnTo>
                  <a:lnTo>
                    <a:pt x="571068" y="12153"/>
                  </a:lnTo>
                  <a:lnTo>
                    <a:pt x="558546" y="3403"/>
                  </a:lnTo>
                  <a:lnTo>
                    <a:pt x="541731" y="0"/>
                  </a:lnTo>
                  <a:lnTo>
                    <a:pt x="524941" y="3403"/>
                  </a:lnTo>
                  <a:lnTo>
                    <a:pt x="510882" y="13271"/>
                  </a:lnTo>
                  <a:lnTo>
                    <a:pt x="501230" y="29184"/>
                  </a:lnTo>
                  <a:lnTo>
                    <a:pt x="497636" y="50673"/>
                  </a:lnTo>
                  <a:lnTo>
                    <a:pt x="501230" y="71856"/>
                  </a:lnTo>
                  <a:lnTo>
                    <a:pt x="510882" y="87617"/>
                  </a:lnTo>
                  <a:lnTo>
                    <a:pt x="524941" y="97434"/>
                  </a:lnTo>
                  <a:lnTo>
                    <a:pt x="541731" y="100812"/>
                  </a:lnTo>
                  <a:lnTo>
                    <a:pt x="558546" y="97434"/>
                  </a:lnTo>
                  <a:lnTo>
                    <a:pt x="571068" y="88722"/>
                  </a:lnTo>
                  <a:lnTo>
                    <a:pt x="572668" y="87617"/>
                  </a:lnTo>
                  <a:lnTo>
                    <a:pt x="582383" y="71856"/>
                  </a:lnTo>
                  <a:lnTo>
                    <a:pt x="586003" y="506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109" name="object 109"/>
            <p:cNvPicPr/>
            <p:nvPr/>
          </p:nvPicPr>
          <p:blipFill rotWithShape="1">
            <a:blip r:embed="rId71"/>
            <a:stretch>
              <a:fillRect/>
            </a:stretch>
          </p:blipFill>
          <p:spPr>
            <a:xfrm>
              <a:off x="3846467" y="4223918"/>
              <a:ext cx="141346" cy="143835"/>
            </a:xfrm>
            <a:prstGeom prst="rect">
              <a:avLst/>
            </a:prstGeom>
          </p:spPr>
        </p:pic>
      </p:grpSp>
      <p:sp>
        <p:nvSpPr>
          <p:cNvPr id="110" name="object 110"/>
          <p:cNvSpPr/>
          <p:nvPr/>
        </p:nvSpPr>
        <p:spPr>
          <a:xfrm>
            <a:off x="954455" y="4580404"/>
            <a:ext cx="66040" cy="172720"/>
          </a:xfrm>
          <a:custGeom>
            <a:avLst/>
            <a:gdLst/>
            <a:rect l="l" t="t" r="r" b="b"/>
            <a:pathLst>
              <a:path w="66040" h="172720">
                <a:moveTo>
                  <a:pt x="10667" y="172282"/>
                </a:moveTo>
                <a:lnTo>
                  <a:pt x="0" y="172282"/>
                </a:lnTo>
                <a:lnTo>
                  <a:pt x="54760" y="0"/>
                </a:lnTo>
                <a:lnTo>
                  <a:pt x="65605" y="0"/>
                </a:lnTo>
                <a:lnTo>
                  <a:pt x="10667" y="1722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grpSp>
        <p:nvGrpSpPr>
          <p:cNvPr id="111" name="object 111"/>
          <p:cNvGrpSpPr/>
          <p:nvPr/>
        </p:nvGrpSpPr>
        <p:grpSpPr>
          <a:xfrm rot="0">
            <a:off x="1086573" y="4577204"/>
            <a:ext cx="608330" cy="146685"/>
            <a:chOff x="1086573" y="4577204"/>
            <a:chExt cx="608330" cy="146685"/>
          </a:xfrm>
        </p:grpSpPr>
        <p:pic>
          <p:nvPicPr>
            <p:cNvPr id="112" name="object 112"/>
            <p:cNvPicPr/>
            <p:nvPr/>
          </p:nvPicPr>
          <p:blipFill rotWithShape="1">
            <a:blip r:embed="rId72"/>
            <a:stretch>
              <a:fillRect/>
            </a:stretch>
          </p:blipFill>
          <p:spPr>
            <a:xfrm>
              <a:off x="1086573" y="4577204"/>
              <a:ext cx="332118" cy="146146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 rotWithShape="1">
            <a:blip r:embed="rId73"/>
            <a:stretch>
              <a:fillRect/>
            </a:stretch>
          </p:blipFill>
          <p:spPr>
            <a:xfrm>
              <a:off x="1441271" y="4622541"/>
              <a:ext cx="198951" cy="100809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1670091" y="4579515"/>
              <a:ext cx="24765" cy="144145"/>
            </a:xfrm>
            <a:custGeom>
              <a:avLst/>
              <a:gdLst/>
              <a:rect l="l" t="t" r="r" b="b"/>
              <a:pathLst>
                <a:path w="24764" h="144145">
                  <a:moveTo>
                    <a:pt x="19735" y="143835"/>
                  </a:moveTo>
                  <a:lnTo>
                    <a:pt x="15645" y="143835"/>
                  </a:lnTo>
                  <a:lnTo>
                    <a:pt x="4622" y="143835"/>
                  </a:lnTo>
                  <a:lnTo>
                    <a:pt x="0" y="136723"/>
                  </a:lnTo>
                  <a:lnTo>
                    <a:pt x="0" y="0"/>
                  </a:lnTo>
                  <a:lnTo>
                    <a:pt x="14401" y="0"/>
                  </a:lnTo>
                  <a:lnTo>
                    <a:pt x="14401" y="129789"/>
                  </a:lnTo>
                  <a:lnTo>
                    <a:pt x="16357" y="131745"/>
                  </a:lnTo>
                  <a:lnTo>
                    <a:pt x="20446" y="131745"/>
                  </a:lnTo>
                  <a:lnTo>
                    <a:pt x="22224" y="131389"/>
                  </a:lnTo>
                  <a:lnTo>
                    <a:pt x="24357" y="142590"/>
                  </a:lnTo>
                  <a:lnTo>
                    <a:pt x="19735" y="1438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grpSp>
        <p:nvGrpSpPr>
          <p:cNvPr id="115" name="object 115"/>
          <p:cNvGrpSpPr/>
          <p:nvPr/>
        </p:nvGrpSpPr>
        <p:grpSpPr>
          <a:xfrm rot="0">
            <a:off x="1758479" y="4579515"/>
            <a:ext cx="382270" cy="144145"/>
            <a:chOff x="1758479" y="4579515"/>
            <a:chExt cx="382270" cy="144145"/>
          </a:xfrm>
        </p:grpSpPr>
        <p:pic>
          <p:nvPicPr>
            <p:cNvPr id="116" name="object 116"/>
            <p:cNvPicPr/>
            <p:nvPr/>
          </p:nvPicPr>
          <p:blipFill rotWithShape="1">
            <a:blip r:embed="rId74"/>
            <a:stretch>
              <a:fillRect/>
            </a:stretch>
          </p:blipFill>
          <p:spPr>
            <a:xfrm>
              <a:off x="1758479" y="4579515"/>
              <a:ext cx="276646" cy="143835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 rotWithShape="1">
            <a:blip r:embed="rId75"/>
            <a:stretch>
              <a:fillRect/>
            </a:stretch>
          </p:blipFill>
          <p:spPr>
            <a:xfrm>
              <a:off x="2059484" y="4622541"/>
              <a:ext cx="80718" cy="100809"/>
            </a:xfrm>
            <a:prstGeom prst="rect">
              <a:avLst/>
            </a:prstGeom>
          </p:spPr>
        </p:pic>
      </p:grpSp>
      <p:pic>
        <p:nvPicPr>
          <p:cNvPr id="118" name="object 118"/>
          <p:cNvPicPr/>
          <p:nvPr/>
        </p:nvPicPr>
        <p:blipFill rotWithShape="1">
          <a:blip r:embed="rId76"/>
          <a:stretch>
            <a:fillRect/>
          </a:stretch>
        </p:blipFill>
        <p:spPr>
          <a:xfrm>
            <a:off x="2205656" y="4575071"/>
            <a:ext cx="132634" cy="158947"/>
          </a:xfrm>
          <a:prstGeom prst="rect">
            <a:avLst/>
          </a:prstGeom>
        </p:spPr>
      </p:pic>
      <p:grpSp>
        <p:nvGrpSpPr>
          <p:cNvPr id="119" name="object 119"/>
          <p:cNvGrpSpPr/>
          <p:nvPr/>
        </p:nvGrpSpPr>
        <p:grpSpPr>
          <a:xfrm rot="0">
            <a:off x="2413180" y="4574893"/>
            <a:ext cx="629920" cy="159385"/>
            <a:chOff x="2413180" y="4574893"/>
            <a:chExt cx="629920" cy="159385"/>
          </a:xfrm>
        </p:grpSpPr>
        <p:pic>
          <p:nvPicPr>
            <p:cNvPr id="120" name="object 120"/>
            <p:cNvPicPr/>
            <p:nvPr/>
          </p:nvPicPr>
          <p:blipFill rotWithShape="1">
            <a:blip r:embed="rId77"/>
            <a:stretch>
              <a:fillRect/>
            </a:stretch>
          </p:blipFill>
          <p:spPr>
            <a:xfrm>
              <a:off x="2413180" y="4574893"/>
              <a:ext cx="134412" cy="158947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2582608" y="4574895"/>
              <a:ext cx="460375" cy="159385"/>
            </a:xfrm>
            <a:custGeom>
              <a:avLst/>
              <a:gdLst/>
              <a:rect l="l" t="t" r="r" b="b"/>
              <a:pathLst>
                <a:path w="460375" h="159385">
                  <a:moveTo>
                    <a:pt x="86588" y="76276"/>
                  </a:moveTo>
                  <a:lnTo>
                    <a:pt x="85801" y="70942"/>
                  </a:lnTo>
                  <a:lnTo>
                    <a:pt x="84988" y="65430"/>
                  </a:lnTo>
                  <a:lnTo>
                    <a:pt x="69164" y="68173"/>
                  </a:lnTo>
                  <a:lnTo>
                    <a:pt x="52895" y="69850"/>
                  </a:lnTo>
                  <a:lnTo>
                    <a:pt x="34632" y="70713"/>
                  </a:lnTo>
                  <a:lnTo>
                    <a:pt x="12801" y="70942"/>
                  </a:lnTo>
                  <a:lnTo>
                    <a:pt x="12801" y="23114"/>
                  </a:lnTo>
                  <a:lnTo>
                    <a:pt x="70053" y="23114"/>
                  </a:lnTo>
                  <a:lnTo>
                    <a:pt x="70053" y="12446"/>
                  </a:lnTo>
                  <a:lnTo>
                    <a:pt x="0" y="12446"/>
                  </a:lnTo>
                  <a:lnTo>
                    <a:pt x="0" y="81788"/>
                  </a:lnTo>
                  <a:lnTo>
                    <a:pt x="12090" y="81788"/>
                  </a:lnTo>
                  <a:lnTo>
                    <a:pt x="34531" y="81546"/>
                  </a:lnTo>
                  <a:lnTo>
                    <a:pt x="53340" y="80695"/>
                  </a:lnTo>
                  <a:lnTo>
                    <a:pt x="70142" y="79019"/>
                  </a:lnTo>
                  <a:lnTo>
                    <a:pt x="86588" y="76276"/>
                  </a:lnTo>
                  <a:close/>
                </a:path>
                <a:path w="460375" h="159385">
                  <a:moveTo>
                    <a:pt x="117170" y="128727"/>
                  </a:moveTo>
                  <a:lnTo>
                    <a:pt x="113588" y="116078"/>
                  </a:lnTo>
                  <a:lnTo>
                    <a:pt x="106235" y="109347"/>
                  </a:lnTo>
                  <a:lnTo>
                    <a:pt x="104546" y="107810"/>
                  </a:lnTo>
                  <a:lnTo>
                    <a:pt x="104546" y="128727"/>
                  </a:lnTo>
                  <a:lnTo>
                    <a:pt x="101777" y="136855"/>
                  </a:lnTo>
                  <a:lnTo>
                    <a:pt x="93903" y="142951"/>
                  </a:lnTo>
                  <a:lnTo>
                    <a:pt x="81521" y="146773"/>
                  </a:lnTo>
                  <a:lnTo>
                    <a:pt x="65252" y="148107"/>
                  </a:lnTo>
                  <a:lnTo>
                    <a:pt x="48983" y="146773"/>
                  </a:lnTo>
                  <a:lnTo>
                    <a:pt x="36601" y="142951"/>
                  </a:lnTo>
                  <a:lnTo>
                    <a:pt x="28727" y="136855"/>
                  </a:lnTo>
                  <a:lnTo>
                    <a:pt x="25958" y="128727"/>
                  </a:lnTo>
                  <a:lnTo>
                    <a:pt x="28727" y="120523"/>
                  </a:lnTo>
                  <a:lnTo>
                    <a:pt x="36601" y="114439"/>
                  </a:lnTo>
                  <a:lnTo>
                    <a:pt x="48983" y="110655"/>
                  </a:lnTo>
                  <a:lnTo>
                    <a:pt x="65252" y="109347"/>
                  </a:lnTo>
                  <a:lnTo>
                    <a:pt x="81521" y="110655"/>
                  </a:lnTo>
                  <a:lnTo>
                    <a:pt x="93903" y="114439"/>
                  </a:lnTo>
                  <a:lnTo>
                    <a:pt x="101777" y="120523"/>
                  </a:lnTo>
                  <a:lnTo>
                    <a:pt x="104546" y="128727"/>
                  </a:lnTo>
                  <a:lnTo>
                    <a:pt x="104546" y="107810"/>
                  </a:lnTo>
                  <a:lnTo>
                    <a:pt x="103276" y="106641"/>
                  </a:lnTo>
                  <a:lnTo>
                    <a:pt x="86944" y="100723"/>
                  </a:lnTo>
                  <a:lnTo>
                    <a:pt x="65252" y="98679"/>
                  </a:lnTo>
                  <a:lnTo>
                    <a:pt x="43535" y="100723"/>
                  </a:lnTo>
                  <a:lnTo>
                    <a:pt x="27139" y="106641"/>
                  </a:lnTo>
                  <a:lnTo>
                    <a:pt x="16776" y="116078"/>
                  </a:lnTo>
                  <a:lnTo>
                    <a:pt x="13157" y="128727"/>
                  </a:lnTo>
                  <a:lnTo>
                    <a:pt x="16776" y="141376"/>
                  </a:lnTo>
                  <a:lnTo>
                    <a:pt x="27139" y="150812"/>
                  </a:lnTo>
                  <a:lnTo>
                    <a:pt x="43535" y="156730"/>
                  </a:lnTo>
                  <a:lnTo>
                    <a:pt x="65252" y="158775"/>
                  </a:lnTo>
                  <a:lnTo>
                    <a:pt x="86944" y="156730"/>
                  </a:lnTo>
                  <a:lnTo>
                    <a:pt x="103276" y="150812"/>
                  </a:lnTo>
                  <a:lnTo>
                    <a:pt x="106235" y="148107"/>
                  </a:lnTo>
                  <a:lnTo>
                    <a:pt x="113588" y="141376"/>
                  </a:lnTo>
                  <a:lnTo>
                    <a:pt x="117170" y="128727"/>
                  </a:lnTo>
                  <a:close/>
                </a:path>
                <a:path w="460375" h="159385">
                  <a:moveTo>
                    <a:pt x="139395" y="42138"/>
                  </a:moveTo>
                  <a:lnTo>
                    <a:pt x="115747" y="42138"/>
                  </a:lnTo>
                  <a:lnTo>
                    <a:pt x="115747" y="0"/>
                  </a:lnTo>
                  <a:lnTo>
                    <a:pt x="102768" y="0"/>
                  </a:lnTo>
                  <a:lnTo>
                    <a:pt x="102768" y="95300"/>
                  </a:lnTo>
                  <a:lnTo>
                    <a:pt x="115747" y="95300"/>
                  </a:lnTo>
                  <a:lnTo>
                    <a:pt x="115747" y="52984"/>
                  </a:lnTo>
                  <a:lnTo>
                    <a:pt x="139395" y="52984"/>
                  </a:lnTo>
                  <a:lnTo>
                    <a:pt x="139395" y="42138"/>
                  </a:lnTo>
                  <a:close/>
                </a:path>
                <a:path w="460375" h="159385">
                  <a:moveTo>
                    <a:pt x="239674" y="86766"/>
                  </a:moveTo>
                  <a:lnTo>
                    <a:pt x="236816" y="72097"/>
                  </a:lnTo>
                  <a:lnTo>
                    <a:pt x="229336" y="61341"/>
                  </a:lnTo>
                  <a:lnTo>
                    <a:pt x="228841" y="60629"/>
                  </a:lnTo>
                  <a:lnTo>
                    <a:pt x="227406" y="59753"/>
                  </a:lnTo>
                  <a:lnTo>
                    <a:pt x="227406" y="86766"/>
                  </a:lnTo>
                  <a:lnTo>
                    <a:pt x="225437" y="96964"/>
                  </a:lnTo>
                  <a:lnTo>
                    <a:pt x="219976" y="105016"/>
                  </a:lnTo>
                  <a:lnTo>
                    <a:pt x="211645" y="110299"/>
                  </a:lnTo>
                  <a:lnTo>
                    <a:pt x="201091" y="112191"/>
                  </a:lnTo>
                  <a:lnTo>
                    <a:pt x="190728" y="110299"/>
                  </a:lnTo>
                  <a:lnTo>
                    <a:pt x="182511" y="105016"/>
                  </a:lnTo>
                  <a:lnTo>
                    <a:pt x="177088" y="96964"/>
                  </a:lnTo>
                  <a:lnTo>
                    <a:pt x="175133" y="86766"/>
                  </a:lnTo>
                  <a:lnTo>
                    <a:pt x="177088" y="76568"/>
                  </a:lnTo>
                  <a:lnTo>
                    <a:pt x="182511" y="68516"/>
                  </a:lnTo>
                  <a:lnTo>
                    <a:pt x="190728" y="63246"/>
                  </a:lnTo>
                  <a:lnTo>
                    <a:pt x="201091" y="61341"/>
                  </a:lnTo>
                  <a:lnTo>
                    <a:pt x="211645" y="63246"/>
                  </a:lnTo>
                  <a:lnTo>
                    <a:pt x="219976" y="68516"/>
                  </a:lnTo>
                  <a:lnTo>
                    <a:pt x="225437" y="76568"/>
                  </a:lnTo>
                  <a:lnTo>
                    <a:pt x="227406" y="86766"/>
                  </a:lnTo>
                  <a:lnTo>
                    <a:pt x="227406" y="59753"/>
                  </a:lnTo>
                  <a:lnTo>
                    <a:pt x="216636" y="53162"/>
                  </a:lnTo>
                  <a:lnTo>
                    <a:pt x="201091" y="50495"/>
                  </a:lnTo>
                  <a:lnTo>
                    <a:pt x="185813" y="53162"/>
                  </a:lnTo>
                  <a:lnTo>
                    <a:pt x="173710" y="60629"/>
                  </a:lnTo>
                  <a:lnTo>
                    <a:pt x="165735" y="72097"/>
                  </a:lnTo>
                  <a:lnTo>
                    <a:pt x="162864" y="86766"/>
                  </a:lnTo>
                  <a:lnTo>
                    <a:pt x="165735" y="101511"/>
                  </a:lnTo>
                  <a:lnTo>
                    <a:pt x="173710" y="112966"/>
                  </a:lnTo>
                  <a:lnTo>
                    <a:pt x="185813" y="120396"/>
                  </a:lnTo>
                  <a:lnTo>
                    <a:pt x="201091" y="123037"/>
                  </a:lnTo>
                  <a:lnTo>
                    <a:pt x="216636" y="120396"/>
                  </a:lnTo>
                  <a:lnTo>
                    <a:pt x="228841" y="112966"/>
                  </a:lnTo>
                  <a:lnTo>
                    <a:pt x="229387" y="112191"/>
                  </a:lnTo>
                  <a:lnTo>
                    <a:pt x="236816" y="101511"/>
                  </a:lnTo>
                  <a:lnTo>
                    <a:pt x="239674" y="86766"/>
                  </a:lnTo>
                  <a:close/>
                </a:path>
                <a:path w="460375" h="159385">
                  <a:moveTo>
                    <a:pt x="247497" y="25781"/>
                  </a:moveTo>
                  <a:lnTo>
                    <a:pt x="207492" y="25781"/>
                  </a:lnTo>
                  <a:lnTo>
                    <a:pt x="207492" y="1778"/>
                  </a:lnTo>
                  <a:lnTo>
                    <a:pt x="194513" y="1778"/>
                  </a:lnTo>
                  <a:lnTo>
                    <a:pt x="194513" y="25781"/>
                  </a:lnTo>
                  <a:lnTo>
                    <a:pt x="153441" y="25781"/>
                  </a:lnTo>
                  <a:lnTo>
                    <a:pt x="153441" y="36449"/>
                  </a:lnTo>
                  <a:lnTo>
                    <a:pt x="247497" y="36449"/>
                  </a:lnTo>
                  <a:lnTo>
                    <a:pt x="247497" y="25781"/>
                  </a:lnTo>
                  <a:close/>
                </a:path>
                <a:path w="460375" h="159385">
                  <a:moveTo>
                    <a:pt x="302780" y="66141"/>
                  </a:moveTo>
                  <a:lnTo>
                    <a:pt x="276110" y="66141"/>
                  </a:lnTo>
                  <a:lnTo>
                    <a:pt x="276110" y="0"/>
                  </a:lnTo>
                  <a:lnTo>
                    <a:pt x="263144" y="0"/>
                  </a:lnTo>
                  <a:lnTo>
                    <a:pt x="263144" y="159131"/>
                  </a:lnTo>
                  <a:lnTo>
                    <a:pt x="276110" y="159131"/>
                  </a:lnTo>
                  <a:lnTo>
                    <a:pt x="276110" y="76987"/>
                  </a:lnTo>
                  <a:lnTo>
                    <a:pt x="302780" y="76987"/>
                  </a:lnTo>
                  <a:lnTo>
                    <a:pt x="302780" y="66141"/>
                  </a:lnTo>
                  <a:close/>
                </a:path>
                <a:path w="460375" h="159385">
                  <a:moveTo>
                    <a:pt x="443420" y="48450"/>
                  </a:moveTo>
                  <a:lnTo>
                    <a:pt x="348653" y="48450"/>
                  </a:lnTo>
                  <a:lnTo>
                    <a:pt x="348653" y="5270"/>
                  </a:lnTo>
                  <a:lnTo>
                    <a:pt x="335673" y="5270"/>
                  </a:lnTo>
                  <a:lnTo>
                    <a:pt x="335673" y="48450"/>
                  </a:lnTo>
                  <a:lnTo>
                    <a:pt x="335673" y="59880"/>
                  </a:lnTo>
                  <a:lnTo>
                    <a:pt x="443420" y="59880"/>
                  </a:lnTo>
                  <a:lnTo>
                    <a:pt x="443420" y="48450"/>
                  </a:lnTo>
                  <a:close/>
                </a:path>
                <a:path w="460375" h="159385">
                  <a:moveTo>
                    <a:pt x="444487" y="144970"/>
                  </a:moveTo>
                  <a:lnTo>
                    <a:pt x="347764" y="144970"/>
                  </a:lnTo>
                  <a:lnTo>
                    <a:pt x="347764" y="109410"/>
                  </a:lnTo>
                  <a:lnTo>
                    <a:pt x="334784" y="109410"/>
                  </a:lnTo>
                  <a:lnTo>
                    <a:pt x="334784" y="144970"/>
                  </a:lnTo>
                  <a:lnTo>
                    <a:pt x="334784" y="155130"/>
                  </a:lnTo>
                  <a:lnTo>
                    <a:pt x="444487" y="155130"/>
                  </a:lnTo>
                  <a:lnTo>
                    <a:pt x="444487" y="144970"/>
                  </a:lnTo>
                  <a:close/>
                </a:path>
                <a:path w="460375" h="159385">
                  <a:moveTo>
                    <a:pt x="460133" y="81432"/>
                  </a:moveTo>
                  <a:lnTo>
                    <a:pt x="315937" y="81432"/>
                  </a:lnTo>
                  <a:lnTo>
                    <a:pt x="315937" y="92278"/>
                  </a:lnTo>
                  <a:lnTo>
                    <a:pt x="460133" y="92278"/>
                  </a:lnTo>
                  <a:lnTo>
                    <a:pt x="460133" y="81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grpSp>
        <p:nvGrpSpPr>
          <p:cNvPr id="122" name="object 122"/>
          <p:cNvGrpSpPr/>
          <p:nvPr/>
        </p:nvGrpSpPr>
        <p:grpSpPr>
          <a:xfrm rot="0">
            <a:off x="3116795" y="4575071"/>
            <a:ext cx="297815" cy="159385"/>
            <a:chOff x="3116795" y="4575071"/>
            <a:chExt cx="297815" cy="159385"/>
          </a:xfrm>
        </p:grpSpPr>
        <p:pic>
          <p:nvPicPr>
            <p:cNvPr id="123" name="object 123"/>
            <p:cNvPicPr/>
            <p:nvPr/>
          </p:nvPicPr>
          <p:blipFill rotWithShape="1">
            <a:blip r:embed="rId78"/>
            <a:stretch>
              <a:fillRect/>
            </a:stretch>
          </p:blipFill>
          <p:spPr>
            <a:xfrm>
              <a:off x="3116795" y="4575071"/>
              <a:ext cx="126233" cy="158769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 rotWithShape="1">
            <a:blip r:embed="rId79"/>
            <a:stretch>
              <a:fillRect/>
            </a:stretch>
          </p:blipFill>
          <p:spPr>
            <a:xfrm>
              <a:off x="3270586" y="4577915"/>
              <a:ext cx="143479" cy="155925"/>
            </a:xfrm>
            <a:prstGeom prst="rect">
              <a:avLst/>
            </a:prstGeom>
          </p:spPr>
        </p:pic>
      </p:grpSp>
      <p:grpSp>
        <p:nvGrpSpPr>
          <p:cNvPr id="125" name="object 125"/>
          <p:cNvGrpSpPr/>
          <p:nvPr/>
        </p:nvGrpSpPr>
        <p:grpSpPr>
          <a:xfrm rot="0">
            <a:off x="3484041" y="4575071"/>
            <a:ext cx="288925" cy="159385"/>
            <a:chOff x="3484041" y="4575071"/>
            <a:chExt cx="288925" cy="159385"/>
          </a:xfrm>
        </p:grpSpPr>
        <p:pic>
          <p:nvPicPr>
            <p:cNvPr id="126" name="object 126"/>
            <p:cNvPicPr/>
            <p:nvPr/>
          </p:nvPicPr>
          <p:blipFill rotWithShape="1">
            <a:blip r:embed="rId80"/>
            <a:stretch>
              <a:fillRect/>
            </a:stretch>
          </p:blipFill>
          <p:spPr>
            <a:xfrm>
              <a:off x="3484041" y="4575071"/>
              <a:ext cx="126233" cy="156636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 rotWithShape="1">
            <a:blip r:embed="rId81"/>
            <a:stretch>
              <a:fillRect/>
            </a:stretch>
          </p:blipFill>
          <p:spPr>
            <a:xfrm>
              <a:off x="3648322" y="4575071"/>
              <a:ext cx="124099" cy="159303"/>
            </a:xfrm>
            <a:prstGeom prst="rect">
              <a:avLst/>
            </a:prstGeom>
          </p:spPr>
        </p:pic>
      </p:grpSp>
      <p:sp>
        <p:nvSpPr>
          <p:cNvPr id="128" name="object 128"/>
          <p:cNvSpPr/>
          <p:nvPr/>
        </p:nvSpPr>
        <p:spPr>
          <a:xfrm>
            <a:off x="956957" y="5019903"/>
            <a:ext cx="592455" cy="154940"/>
          </a:xfrm>
          <a:custGeom>
            <a:avLst/>
            <a:gdLst/>
            <a:rect l="l" t="t" r="r" b="b"/>
            <a:pathLst>
              <a:path w="592455" h="154939">
                <a:moveTo>
                  <a:pt x="74612" y="115570"/>
                </a:moveTo>
                <a:lnTo>
                  <a:pt x="72961" y="99555"/>
                </a:lnTo>
                <a:lnTo>
                  <a:pt x="72720" y="97243"/>
                </a:lnTo>
                <a:lnTo>
                  <a:pt x="72631" y="96418"/>
                </a:lnTo>
                <a:lnTo>
                  <a:pt x="70154" y="96583"/>
                </a:lnTo>
                <a:lnTo>
                  <a:pt x="67678" y="96913"/>
                </a:lnTo>
                <a:lnTo>
                  <a:pt x="64871" y="97243"/>
                </a:lnTo>
                <a:lnTo>
                  <a:pt x="64871" y="37312"/>
                </a:lnTo>
                <a:lnTo>
                  <a:pt x="72631" y="37312"/>
                </a:lnTo>
                <a:lnTo>
                  <a:pt x="72631" y="16344"/>
                </a:lnTo>
                <a:lnTo>
                  <a:pt x="41097" y="16344"/>
                </a:lnTo>
                <a:lnTo>
                  <a:pt x="41097" y="37312"/>
                </a:lnTo>
                <a:lnTo>
                  <a:pt x="41097" y="99225"/>
                </a:lnTo>
                <a:lnTo>
                  <a:pt x="33832" y="99555"/>
                </a:lnTo>
                <a:lnTo>
                  <a:pt x="33832" y="37312"/>
                </a:lnTo>
                <a:lnTo>
                  <a:pt x="41097" y="37312"/>
                </a:lnTo>
                <a:lnTo>
                  <a:pt x="41097" y="16344"/>
                </a:lnTo>
                <a:lnTo>
                  <a:pt x="2311" y="16344"/>
                </a:lnTo>
                <a:lnTo>
                  <a:pt x="2311" y="37312"/>
                </a:lnTo>
                <a:lnTo>
                  <a:pt x="10071" y="37312"/>
                </a:lnTo>
                <a:lnTo>
                  <a:pt x="10071" y="100050"/>
                </a:lnTo>
                <a:lnTo>
                  <a:pt x="0" y="100050"/>
                </a:lnTo>
                <a:lnTo>
                  <a:pt x="2641" y="121348"/>
                </a:lnTo>
                <a:lnTo>
                  <a:pt x="18338" y="121183"/>
                </a:lnTo>
                <a:lnTo>
                  <a:pt x="36766" y="120434"/>
                </a:lnTo>
                <a:lnTo>
                  <a:pt x="56121" y="118694"/>
                </a:lnTo>
                <a:lnTo>
                  <a:pt x="74612" y="115570"/>
                </a:lnTo>
                <a:close/>
              </a:path>
              <a:path w="592455" h="154939">
                <a:moveTo>
                  <a:pt x="135204" y="165"/>
                </a:moveTo>
                <a:lnTo>
                  <a:pt x="109943" y="165"/>
                </a:lnTo>
                <a:lnTo>
                  <a:pt x="109943" y="57950"/>
                </a:lnTo>
                <a:lnTo>
                  <a:pt x="102679" y="57950"/>
                </a:lnTo>
                <a:lnTo>
                  <a:pt x="102679" y="2476"/>
                </a:lnTo>
                <a:lnTo>
                  <a:pt x="77914" y="2476"/>
                </a:lnTo>
                <a:lnTo>
                  <a:pt x="77914" y="147929"/>
                </a:lnTo>
                <a:lnTo>
                  <a:pt x="102679" y="147929"/>
                </a:lnTo>
                <a:lnTo>
                  <a:pt x="102679" y="79248"/>
                </a:lnTo>
                <a:lnTo>
                  <a:pt x="109943" y="79248"/>
                </a:lnTo>
                <a:lnTo>
                  <a:pt x="109943" y="154863"/>
                </a:lnTo>
                <a:lnTo>
                  <a:pt x="135204" y="154863"/>
                </a:lnTo>
                <a:lnTo>
                  <a:pt x="135204" y="79248"/>
                </a:lnTo>
                <a:lnTo>
                  <a:pt x="135204" y="57950"/>
                </a:lnTo>
                <a:lnTo>
                  <a:pt x="135204" y="165"/>
                </a:lnTo>
                <a:close/>
              </a:path>
              <a:path w="592455" h="154939">
                <a:moveTo>
                  <a:pt x="287972" y="70497"/>
                </a:moveTo>
                <a:lnTo>
                  <a:pt x="246761" y="49936"/>
                </a:lnTo>
                <a:lnTo>
                  <a:pt x="235140" y="18986"/>
                </a:lnTo>
                <a:lnTo>
                  <a:pt x="235140" y="8089"/>
                </a:lnTo>
                <a:lnTo>
                  <a:pt x="206578" y="8089"/>
                </a:lnTo>
                <a:lnTo>
                  <a:pt x="206578" y="18986"/>
                </a:lnTo>
                <a:lnTo>
                  <a:pt x="203796" y="34531"/>
                </a:lnTo>
                <a:lnTo>
                  <a:pt x="194767" y="49758"/>
                </a:lnTo>
                <a:lnTo>
                  <a:pt x="178435" y="62471"/>
                </a:lnTo>
                <a:lnTo>
                  <a:pt x="153746" y="70497"/>
                </a:lnTo>
                <a:lnTo>
                  <a:pt x="164807" y="92621"/>
                </a:lnTo>
                <a:lnTo>
                  <a:pt x="183997" y="87160"/>
                </a:lnTo>
                <a:lnTo>
                  <a:pt x="199605" y="78790"/>
                </a:lnTo>
                <a:lnTo>
                  <a:pt x="211797" y="68008"/>
                </a:lnTo>
                <a:lnTo>
                  <a:pt x="220776" y="55308"/>
                </a:lnTo>
                <a:lnTo>
                  <a:pt x="229692" y="68008"/>
                </a:lnTo>
                <a:lnTo>
                  <a:pt x="241909" y="78790"/>
                </a:lnTo>
                <a:lnTo>
                  <a:pt x="257594" y="87160"/>
                </a:lnTo>
                <a:lnTo>
                  <a:pt x="276910" y="92621"/>
                </a:lnTo>
                <a:lnTo>
                  <a:pt x="287972" y="70497"/>
                </a:lnTo>
                <a:close/>
              </a:path>
              <a:path w="592455" h="154939">
                <a:moveTo>
                  <a:pt x="291769" y="115735"/>
                </a:moveTo>
                <a:lnTo>
                  <a:pt x="151599" y="115735"/>
                </a:lnTo>
                <a:lnTo>
                  <a:pt x="151599" y="137198"/>
                </a:lnTo>
                <a:lnTo>
                  <a:pt x="291769" y="137198"/>
                </a:lnTo>
                <a:lnTo>
                  <a:pt x="291769" y="115735"/>
                </a:lnTo>
                <a:close/>
              </a:path>
              <a:path w="592455" h="154939">
                <a:moveTo>
                  <a:pt x="390702" y="38138"/>
                </a:moveTo>
                <a:lnTo>
                  <a:pt x="387858" y="25755"/>
                </a:lnTo>
                <a:lnTo>
                  <a:pt x="387718" y="25133"/>
                </a:lnTo>
                <a:lnTo>
                  <a:pt x="379425" y="14897"/>
                </a:lnTo>
                <a:lnTo>
                  <a:pt x="366814" y="8191"/>
                </a:lnTo>
                <a:lnTo>
                  <a:pt x="365785" y="8039"/>
                </a:lnTo>
                <a:lnTo>
                  <a:pt x="365785" y="29883"/>
                </a:lnTo>
                <a:lnTo>
                  <a:pt x="365785" y="46558"/>
                </a:lnTo>
                <a:lnTo>
                  <a:pt x="359841" y="50520"/>
                </a:lnTo>
                <a:lnTo>
                  <a:pt x="342176" y="50520"/>
                </a:lnTo>
                <a:lnTo>
                  <a:pt x="336232" y="46558"/>
                </a:lnTo>
                <a:lnTo>
                  <a:pt x="336232" y="29883"/>
                </a:lnTo>
                <a:lnTo>
                  <a:pt x="342176" y="25755"/>
                </a:lnTo>
                <a:lnTo>
                  <a:pt x="359841" y="25755"/>
                </a:lnTo>
                <a:lnTo>
                  <a:pt x="365785" y="29883"/>
                </a:lnTo>
                <a:lnTo>
                  <a:pt x="365785" y="8039"/>
                </a:lnTo>
                <a:lnTo>
                  <a:pt x="322567" y="14897"/>
                </a:lnTo>
                <a:lnTo>
                  <a:pt x="311302" y="38138"/>
                </a:lnTo>
                <a:lnTo>
                  <a:pt x="314286" y="51231"/>
                </a:lnTo>
                <a:lnTo>
                  <a:pt x="322567" y="61518"/>
                </a:lnTo>
                <a:lnTo>
                  <a:pt x="335114" y="68249"/>
                </a:lnTo>
                <a:lnTo>
                  <a:pt x="350926" y="70662"/>
                </a:lnTo>
                <a:lnTo>
                  <a:pt x="366814" y="68249"/>
                </a:lnTo>
                <a:lnTo>
                  <a:pt x="379425" y="61518"/>
                </a:lnTo>
                <a:lnTo>
                  <a:pt x="387718" y="51231"/>
                </a:lnTo>
                <a:lnTo>
                  <a:pt x="387883" y="50520"/>
                </a:lnTo>
                <a:lnTo>
                  <a:pt x="390702" y="38138"/>
                </a:lnTo>
                <a:close/>
              </a:path>
              <a:path w="592455" h="154939">
                <a:moveTo>
                  <a:pt x="401104" y="91795"/>
                </a:moveTo>
                <a:lnTo>
                  <a:pt x="399618" y="72644"/>
                </a:lnTo>
                <a:lnTo>
                  <a:pt x="374523" y="75145"/>
                </a:lnTo>
                <a:lnTo>
                  <a:pt x="348856" y="76479"/>
                </a:lnTo>
                <a:lnTo>
                  <a:pt x="323938" y="77000"/>
                </a:lnTo>
                <a:lnTo>
                  <a:pt x="301066" y="77101"/>
                </a:lnTo>
                <a:lnTo>
                  <a:pt x="304203" y="98399"/>
                </a:lnTo>
                <a:lnTo>
                  <a:pt x="319824" y="98336"/>
                </a:lnTo>
                <a:lnTo>
                  <a:pt x="328041" y="98183"/>
                </a:lnTo>
                <a:lnTo>
                  <a:pt x="336562" y="97904"/>
                </a:lnTo>
                <a:lnTo>
                  <a:pt x="336562" y="150571"/>
                </a:lnTo>
                <a:lnTo>
                  <a:pt x="363308" y="150571"/>
                </a:lnTo>
                <a:lnTo>
                  <a:pt x="363308" y="97904"/>
                </a:lnTo>
                <a:lnTo>
                  <a:pt x="363308" y="96583"/>
                </a:lnTo>
                <a:lnTo>
                  <a:pt x="372668" y="95669"/>
                </a:lnTo>
                <a:lnTo>
                  <a:pt x="382143" y="94615"/>
                </a:lnTo>
                <a:lnTo>
                  <a:pt x="391655" y="93357"/>
                </a:lnTo>
                <a:lnTo>
                  <a:pt x="401104" y="91795"/>
                </a:lnTo>
                <a:close/>
              </a:path>
              <a:path w="592455" h="154939">
                <a:moveTo>
                  <a:pt x="435114" y="0"/>
                </a:moveTo>
                <a:lnTo>
                  <a:pt x="408368" y="0"/>
                </a:lnTo>
                <a:lnTo>
                  <a:pt x="408368" y="103352"/>
                </a:lnTo>
                <a:lnTo>
                  <a:pt x="379641" y="103352"/>
                </a:lnTo>
                <a:lnTo>
                  <a:pt x="379641" y="123329"/>
                </a:lnTo>
                <a:lnTo>
                  <a:pt x="408368" y="123329"/>
                </a:lnTo>
                <a:lnTo>
                  <a:pt x="408368" y="154863"/>
                </a:lnTo>
                <a:lnTo>
                  <a:pt x="435114" y="154863"/>
                </a:lnTo>
                <a:lnTo>
                  <a:pt x="435114" y="0"/>
                </a:lnTo>
                <a:close/>
              </a:path>
              <a:path w="592455" h="154939">
                <a:moveTo>
                  <a:pt x="577811" y="70510"/>
                </a:moveTo>
                <a:lnTo>
                  <a:pt x="493941" y="70510"/>
                </a:lnTo>
                <a:lnTo>
                  <a:pt x="493941" y="33680"/>
                </a:lnTo>
                <a:lnTo>
                  <a:pt x="576821" y="33680"/>
                </a:lnTo>
                <a:lnTo>
                  <a:pt x="576821" y="12090"/>
                </a:lnTo>
                <a:lnTo>
                  <a:pt x="467360" y="12090"/>
                </a:lnTo>
                <a:lnTo>
                  <a:pt x="467360" y="33680"/>
                </a:lnTo>
                <a:lnTo>
                  <a:pt x="467360" y="70510"/>
                </a:lnTo>
                <a:lnTo>
                  <a:pt x="467360" y="90830"/>
                </a:lnTo>
                <a:lnTo>
                  <a:pt x="577811" y="90830"/>
                </a:lnTo>
                <a:lnTo>
                  <a:pt x="577811" y="70510"/>
                </a:lnTo>
                <a:close/>
              </a:path>
              <a:path w="592455" h="154939">
                <a:moveTo>
                  <a:pt x="592175" y="116065"/>
                </a:moveTo>
                <a:lnTo>
                  <a:pt x="451840" y="116065"/>
                </a:lnTo>
                <a:lnTo>
                  <a:pt x="451840" y="137528"/>
                </a:lnTo>
                <a:lnTo>
                  <a:pt x="592175" y="137528"/>
                </a:lnTo>
                <a:lnTo>
                  <a:pt x="592175" y="116065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grpSp>
        <p:nvGrpSpPr>
          <p:cNvPr id="129" name="object 129"/>
          <p:cNvGrpSpPr/>
          <p:nvPr/>
        </p:nvGrpSpPr>
        <p:grpSpPr>
          <a:xfrm rot="0">
            <a:off x="1603187" y="5019729"/>
            <a:ext cx="341630" cy="153035"/>
            <a:chOff x="1603187" y="5019729"/>
            <a:chExt cx="341630" cy="153035"/>
          </a:xfrm>
        </p:grpSpPr>
        <p:pic>
          <p:nvPicPr>
            <p:cNvPr id="130" name="object 130"/>
            <p:cNvPicPr/>
            <p:nvPr/>
          </p:nvPicPr>
          <p:blipFill rotWithShape="1">
            <a:blip r:embed="rId82"/>
            <a:stretch>
              <a:fillRect/>
            </a:stretch>
          </p:blipFill>
          <p:spPr>
            <a:xfrm>
              <a:off x="1603187" y="5019729"/>
              <a:ext cx="285005" cy="152879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1909208" y="5064801"/>
              <a:ext cx="35560" cy="97155"/>
            </a:xfrm>
            <a:custGeom>
              <a:avLst/>
              <a:gdLst/>
              <a:rect l="l" t="t" r="r" b="b"/>
              <a:pathLst>
                <a:path w="35560" h="97154">
                  <a:moveTo>
                    <a:pt x="27571" y="36321"/>
                  </a:moveTo>
                  <a:lnTo>
                    <a:pt x="7264" y="36321"/>
                  </a:lnTo>
                  <a:lnTo>
                    <a:pt x="0" y="28396"/>
                  </a:lnTo>
                  <a:lnTo>
                    <a:pt x="0" y="7924"/>
                  </a:lnTo>
                  <a:lnTo>
                    <a:pt x="7264" y="0"/>
                  </a:lnTo>
                  <a:lnTo>
                    <a:pt x="27571" y="0"/>
                  </a:lnTo>
                  <a:lnTo>
                    <a:pt x="35000" y="7924"/>
                  </a:lnTo>
                  <a:lnTo>
                    <a:pt x="35000" y="28396"/>
                  </a:lnTo>
                  <a:lnTo>
                    <a:pt x="27571" y="36321"/>
                  </a:lnTo>
                  <a:close/>
                </a:path>
                <a:path w="35560" h="97154">
                  <a:moveTo>
                    <a:pt x="27571" y="96746"/>
                  </a:moveTo>
                  <a:lnTo>
                    <a:pt x="7264" y="96746"/>
                  </a:lnTo>
                  <a:lnTo>
                    <a:pt x="0" y="88656"/>
                  </a:lnTo>
                  <a:lnTo>
                    <a:pt x="0" y="68350"/>
                  </a:lnTo>
                  <a:lnTo>
                    <a:pt x="7264" y="60260"/>
                  </a:lnTo>
                  <a:lnTo>
                    <a:pt x="27571" y="60260"/>
                  </a:lnTo>
                  <a:lnTo>
                    <a:pt x="35000" y="68350"/>
                  </a:lnTo>
                  <a:lnTo>
                    <a:pt x="35000" y="88656"/>
                  </a:lnTo>
                  <a:lnTo>
                    <a:pt x="27571" y="96746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pic>
        <p:nvPicPr>
          <p:cNvPr id="132" name="object 132"/>
          <p:cNvPicPr/>
          <p:nvPr/>
        </p:nvPicPr>
        <p:blipFill rotWithShape="1">
          <a:blip r:embed="rId83"/>
          <a:stretch>
            <a:fillRect/>
          </a:stretch>
        </p:blipFill>
        <p:spPr>
          <a:xfrm>
            <a:off x="2006460" y="5020059"/>
            <a:ext cx="499114" cy="154860"/>
          </a:xfrm>
          <a:prstGeom prst="rect">
            <a:avLst/>
          </a:prstGeom>
        </p:spPr>
      </p:pic>
      <p:grpSp>
        <p:nvGrpSpPr>
          <p:cNvPr id="133" name="object 133"/>
          <p:cNvGrpSpPr/>
          <p:nvPr/>
        </p:nvGrpSpPr>
        <p:grpSpPr>
          <a:xfrm rot="0">
            <a:off x="2553208" y="5019564"/>
            <a:ext cx="596900" cy="156210"/>
            <a:chOff x="2553208" y="5019564"/>
            <a:chExt cx="596900" cy="156210"/>
          </a:xfrm>
        </p:grpSpPr>
        <p:pic>
          <p:nvPicPr>
            <p:cNvPr id="134" name="object 134"/>
            <p:cNvPicPr/>
            <p:nvPr/>
          </p:nvPicPr>
          <p:blipFill rotWithShape="1">
            <a:blip r:embed="rId84"/>
            <a:stretch>
              <a:fillRect/>
            </a:stretch>
          </p:blipFill>
          <p:spPr>
            <a:xfrm>
              <a:off x="2553208" y="5019564"/>
              <a:ext cx="283354" cy="155851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 rotWithShape="1">
            <a:blip r:embed="rId85"/>
            <a:stretch>
              <a:fillRect/>
            </a:stretch>
          </p:blipFill>
          <p:spPr>
            <a:xfrm>
              <a:off x="2859393" y="5019564"/>
              <a:ext cx="290123" cy="155686"/>
            </a:xfrm>
            <a:prstGeom prst="rect">
              <a:avLst/>
            </a:prstGeom>
          </p:spPr>
        </p:pic>
      </p:grpSp>
      <p:grpSp>
        <p:nvGrpSpPr>
          <p:cNvPr id="136" name="object 136"/>
          <p:cNvGrpSpPr/>
          <p:nvPr/>
        </p:nvGrpSpPr>
        <p:grpSpPr>
          <a:xfrm rot="0">
            <a:off x="3201089" y="5019729"/>
            <a:ext cx="345440" cy="177165"/>
            <a:chOff x="3201089" y="5019729"/>
            <a:chExt cx="345440" cy="177165"/>
          </a:xfrm>
        </p:grpSpPr>
        <p:pic>
          <p:nvPicPr>
            <p:cNvPr id="137" name="object 137"/>
            <p:cNvPicPr/>
            <p:nvPr/>
          </p:nvPicPr>
          <p:blipFill rotWithShape="1">
            <a:blip r:embed="rId86"/>
            <a:stretch>
              <a:fillRect/>
            </a:stretch>
          </p:blipFill>
          <p:spPr>
            <a:xfrm>
              <a:off x="3201089" y="5019729"/>
              <a:ext cx="282363" cy="155686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3504963" y="5125061"/>
              <a:ext cx="41275" cy="71755"/>
            </a:xfrm>
            <a:custGeom>
              <a:avLst/>
              <a:gdLst/>
              <a:rect l="l" t="t" r="r" b="b"/>
              <a:pathLst>
                <a:path w="41275" h="71754">
                  <a:moveTo>
                    <a:pt x="5943" y="71652"/>
                  </a:moveTo>
                  <a:lnTo>
                    <a:pt x="0" y="55967"/>
                  </a:lnTo>
                  <a:lnTo>
                    <a:pt x="9395" y="51592"/>
                  </a:lnTo>
                  <a:lnTo>
                    <a:pt x="16220" y="46103"/>
                  </a:lnTo>
                  <a:lnTo>
                    <a:pt x="20384" y="39808"/>
                  </a:lnTo>
                  <a:lnTo>
                    <a:pt x="21792" y="33019"/>
                  </a:lnTo>
                  <a:lnTo>
                    <a:pt x="11226" y="33019"/>
                  </a:lnTo>
                  <a:lnTo>
                    <a:pt x="2806" y="27075"/>
                  </a:lnTo>
                  <a:lnTo>
                    <a:pt x="2806" y="6603"/>
                  </a:lnTo>
                  <a:lnTo>
                    <a:pt x="10896" y="0"/>
                  </a:lnTo>
                  <a:lnTo>
                    <a:pt x="21132" y="0"/>
                  </a:lnTo>
                  <a:lnTo>
                    <a:pt x="29686" y="1867"/>
                  </a:lnTo>
                  <a:lnTo>
                    <a:pt x="35949" y="7264"/>
                  </a:lnTo>
                  <a:lnTo>
                    <a:pt x="39798" y="15880"/>
                  </a:lnTo>
                  <a:lnTo>
                    <a:pt x="41109" y="27406"/>
                  </a:lnTo>
                  <a:lnTo>
                    <a:pt x="38818" y="42329"/>
                  </a:lnTo>
                  <a:lnTo>
                    <a:pt x="32070" y="54915"/>
                  </a:lnTo>
                  <a:lnTo>
                    <a:pt x="21049" y="64808"/>
                  </a:lnTo>
                  <a:lnTo>
                    <a:pt x="5943" y="71652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pic>
        <p:nvPicPr>
          <p:cNvPr id="139" name="object 139"/>
          <p:cNvPicPr/>
          <p:nvPr/>
        </p:nvPicPr>
        <p:blipFill rotWithShape="1">
          <a:blip r:embed="rId87"/>
          <a:stretch>
            <a:fillRect/>
          </a:stretch>
        </p:blipFill>
        <p:spPr>
          <a:xfrm>
            <a:off x="3606835" y="5019894"/>
            <a:ext cx="439913" cy="155025"/>
          </a:xfrm>
          <a:prstGeom prst="rect">
            <a:avLst/>
          </a:prstGeom>
        </p:spPr>
      </p:pic>
      <p:grpSp>
        <p:nvGrpSpPr>
          <p:cNvPr id="140" name="object 140"/>
          <p:cNvGrpSpPr/>
          <p:nvPr/>
        </p:nvGrpSpPr>
        <p:grpSpPr>
          <a:xfrm rot="0">
            <a:off x="965377" y="5350088"/>
            <a:ext cx="286385" cy="177165"/>
            <a:chOff x="965377" y="5350088"/>
            <a:chExt cx="286385" cy="177165"/>
          </a:xfrm>
        </p:grpSpPr>
        <p:pic>
          <p:nvPicPr>
            <p:cNvPr id="141" name="object 141"/>
            <p:cNvPicPr/>
            <p:nvPr/>
          </p:nvPicPr>
          <p:blipFill rotWithShape="1">
            <a:blip r:embed="rId88"/>
            <a:stretch>
              <a:fillRect/>
            </a:stretch>
          </p:blipFill>
          <p:spPr>
            <a:xfrm>
              <a:off x="965377" y="5350088"/>
              <a:ext cx="225074" cy="154695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1210147" y="5455255"/>
              <a:ext cx="41275" cy="71755"/>
            </a:xfrm>
            <a:custGeom>
              <a:avLst/>
              <a:gdLst/>
              <a:rect l="l" t="t" r="r" b="b"/>
              <a:pathLst>
                <a:path w="41275" h="71754">
                  <a:moveTo>
                    <a:pt x="5943" y="71652"/>
                  </a:moveTo>
                  <a:lnTo>
                    <a:pt x="0" y="55967"/>
                  </a:lnTo>
                  <a:lnTo>
                    <a:pt x="9395" y="51592"/>
                  </a:lnTo>
                  <a:lnTo>
                    <a:pt x="16220" y="46103"/>
                  </a:lnTo>
                  <a:lnTo>
                    <a:pt x="20384" y="39808"/>
                  </a:lnTo>
                  <a:lnTo>
                    <a:pt x="21792" y="33019"/>
                  </a:lnTo>
                  <a:lnTo>
                    <a:pt x="11226" y="33019"/>
                  </a:lnTo>
                  <a:lnTo>
                    <a:pt x="2806" y="27075"/>
                  </a:lnTo>
                  <a:lnTo>
                    <a:pt x="2806" y="6603"/>
                  </a:lnTo>
                  <a:lnTo>
                    <a:pt x="10896" y="0"/>
                  </a:lnTo>
                  <a:lnTo>
                    <a:pt x="21132" y="0"/>
                  </a:lnTo>
                  <a:lnTo>
                    <a:pt x="29686" y="1867"/>
                  </a:lnTo>
                  <a:lnTo>
                    <a:pt x="35949" y="7264"/>
                  </a:lnTo>
                  <a:lnTo>
                    <a:pt x="39798" y="15880"/>
                  </a:lnTo>
                  <a:lnTo>
                    <a:pt x="41109" y="27406"/>
                  </a:lnTo>
                  <a:lnTo>
                    <a:pt x="38818" y="42329"/>
                  </a:lnTo>
                  <a:lnTo>
                    <a:pt x="32070" y="54915"/>
                  </a:lnTo>
                  <a:lnTo>
                    <a:pt x="21049" y="64808"/>
                  </a:lnTo>
                  <a:lnTo>
                    <a:pt x="5943" y="71652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sp>
        <p:nvSpPr>
          <p:cNvPr id="143" name="object 143"/>
          <p:cNvSpPr/>
          <p:nvPr/>
        </p:nvSpPr>
        <p:spPr>
          <a:xfrm>
            <a:off x="1308138" y="5350090"/>
            <a:ext cx="689610" cy="155575"/>
          </a:xfrm>
          <a:custGeom>
            <a:avLst/>
            <a:gdLst/>
            <a:rect l="l" t="t" r="r" b="b"/>
            <a:pathLst>
              <a:path w="689610" h="155575">
                <a:moveTo>
                  <a:pt x="131089" y="134721"/>
                </a:moveTo>
                <a:lnTo>
                  <a:pt x="93192" y="124282"/>
                </a:lnTo>
                <a:lnTo>
                  <a:pt x="83540" y="108140"/>
                </a:lnTo>
                <a:lnTo>
                  <a:pt x="83540" y="106489"/>
                </a:lnTo>
                <a:lnTo>
                  <a:pt x="55968" y="106489"/>
                </a:lnTo>
                <a:lnTo>
                  <a:pt x="55968" y="108140"/>
                </a:lnTo>
                <a:lnTo>
                  <a:pt x="53733" y="115849"/>
                </a:lnTo>
                <a:lnTo>
                  <a:pt x="46062" y="123850"/>
                </a:lnTo>
                <a:lnTo>
                  <a:pt x="31445" y="130644"/>
                </a:lnTo>
                <a:lnTo>
                  <a:pt x="8420" y="134721"/>
                </a:lnTo>
                <a:lnTo>
                  <a:pt x="17005" y="154533"/>
                </a:lnTo>
                <a:lnTo>
                  <a:pt x="35052" y="151803"/>
                </a:lnTo>
                <a:lnTo>
                  <a:pt x="49707" y="147066"/>
                </a:lnTo>
                <a:lnTo>
                  <a:pt x="61188" y="140652"/>
                </a:lnTo>
                <a:lnTo>
                  <a:pt x="69672" y="132905"/>
                </a:lnTo>
                <a:lnTo>
                  <a:pt x="78079" y="140703"/>
                </a:lnTo>
                <a:lnTo>
                  <a:pt x="89585" y="147066"/>
                </a:lnTo>
                <a:lnTo>
                  <a:pt x="104330" y="151765"/>
                </a:lnTo>
                <a:lnTo>
                  <a:pt x="122504" y="154533"/>
                </a:lnTo>
                <a:lnTo>
                  <a:pt x="131089" y="134721"/>
                </a:lnTo>
                <a:close/>
              </a:path>
              <a:path w="689610" h="155575">
                <a:moveTo>
                  <a:pt x="134061" y="40614"/>
                </a:moveTo>
                <a:lnTo>
                  <a:pt x="109842" y="35306"/>
                </a:lnTo>
                <a:lnTo>
                  <a:pt x="108419" y="34505"/>
                </a:lnTo>
                <a:lnTo>
                  <a:pt x="94411" y="26644"/>
                </a:lnTo>
                <a:lnTo>
                  <a:pt x="86258" y="16217"/>
                </a:lnTo>
                <a:lnTo>
                  <a:pt x="83870" y="5613"/>
                </a:lnTo>
                <a:lnTo>
                  <a:pt x="83870" y="2146"/>
                </a:lnTo>
                <a:lnTo>
                  <a:pt x="56464" y="2146"/>
                </a:lnTo>
                <a:lnTo>
                  <a:pt x="56464" y="5613"/>
                </a:lnTo>
                <a:lnTo>
                  <a:pt x="54076" y="16217"/>
                </a:lnTo>
                <a:lnTo>
                  <a:pt x="45910" y="26644"/>
                </a:lnTo>
                <a:lnTo>
                  <a:pt x="30480" y="35306"/>
                </a:lnTo>
                <a:lnTo>
                  <a:pt x="6273" y="40614"/>
                </a:lnTo>
                <a:lnTo>
                  <a:pt x="15519" y="61087"/>
                </a:lnTo>
                <a:lnTo>
                  <a:pt x="34201" y="57429"/>
                </a:lnTo>
                <a:lnTo>
                  <a:pt x="49466" y="51574"/>
                </a:lnTo>
                <a:lnTo>
                  <a:pt x="61417" y="43840"/>
                </a:lnTo>
                <a:lnTo>
                  <a:pt x="70167" y="34505"/>
                </a:lnTo>
                <a:lnTo>
                  <a:pt x="78905" y="43840"/>
                </a:lnTo>
                <a:lnTo>
                  <a:pt x="90868" y="51574"/>
                </a:lnTo>
                <a:lnTo>
                  <a:pt x="106121" y="57429"/>
                </a:lnTo>
                <a:lnTo>
                  <a:pt x="124815" y="61087"/>
                </a:lnTo>
                <a:lnTo>
                  <a:pt x="134061" y="40614"/>
                </a:lnTo>
                <a:close/>
              </a:path>
              <a:path w="689610" h="155575">
                <a:moveTo>
                  <a:pt x="140335" y="66535"/>
                </a:moveTo>
                <a:lnTo>
                  <a:pt x="0" y="66535"/>
                </a:lnTo>
                <a:lnTo>
                  <a:pt x="0" y="87503"/>
                </a:lnTo>
                <a:lnTo>
                  <a:pt x="56464" y="87503"/>
                </a:lnTo>
                <a:lnTo>
                  <a:pt x="56464" y="100876"/>
                </a:lnTo>
                <a:lnTo>
                  <a:pt x="83210" y="100876"/>
                </a:lnTo>
                <a:lnTo>
                  <a:pt x="83210" y="87503"/>
                </a:lnTo>
                <a:lnTo>
                  <a:pt x="140335" y="87503"/>
                </a:lnTo>
                <a:lnTo>
                  <a:pt x="140335" y="66535"/>
                </a:lnTo>
                <a:close/>
              </a:path>
              <a:path w="689610" h="155575">
                <a:moveTo>
                  <a:pt x="246037" y="101371"/>
                </a:moveTo>
                <a:lnTo>
                  <a:pt x="217728" y="74129"/>
                </a:lnTo>
                <a:lnTo>
                  <a:pt x="209715" y="38963"/>
                </a:lnTo>
                <a:lnTo>
                  <a:pt x="209715" y="36156"/>
                </a:lnTo>
                <a:lnTo>
                  <a:pt x="238442" y="36156"/>
                </a:lnTo>
                <a:lnTo>
                  <a:pt x="238442" y="14363"/>
                </a:lnTo>
                <a:lnTo>
                  <a:pt x="152590" y="14363"/>
                </a:lnTo>
                <a:lnTo>
                  <a:pt x="152590" y="36156"/>
                </a:lnTo>
                <a:lnTo>
                  <a:pt x="182803" y="36156"/>
                </a:lnTo>
                <a:lnTo>
                  <a:pt x="182803" y="38963"/>
                </a:lnTo>
                <a:lnTo>
                  <a:pt x="180936" y="58064"/>
                </a:lnTo>
                <a:lnTo>
                  <a:pt x="174777" y="76733"/>
                </a:lnTo>
                <a:lnTo>
                  <a:pt x="163512" y="93103"/>
                </a:lnTo>
                <a:lnTo>
                  <a:pt x="146316" y="105333"/>
                </a:lnTo>
                <a:lnTo>
                  <a:pt x="161175" y="126301"/>
                </a:lnTo>
                <a:lnTo>
                  <a:pt x="173202" y="118935"/>
                </a:lnTo>
                <a:lnTo>
                  <a:pt x="183070" y="109220"/>
                </a:lnTo>
                <a:lnTo>
                  <a:pt x="190868" y="97510"/>
                </a:lnTo>
                <a:lnTo>
                  <a:pt x="196672" y="84201"/>
                </a:lnTo>
                <a:lnTo>
                  <a:pt x="202679" y="96151"/>
                </a:lnTo>
                <a:lnTo>
                  <a:pt x="210375" y="106743"/>
                </a:lnTo>
                <a:lnTo>
                  <a:pt x="219938" y="115595"/>
                </a:lnTo>
                <a:lnTo>
                  <a:pt x="231508" y="122339"/>
                </a:lnTo>
                <a:lnTo>
                  <a:pt x="246037" y="101371"/>
                </a:lnTo>
                <a:close/>
              </a:path>
              <a:path w="689610" h="155575">
                <a:moveTo>
                  <a:pt x="293585" y="57289"/>
                </a:moveTo>
                <a:lnTo>
                  <a:pt x="272783" y="57289"/>
                </a:lnTo>
                <a:lnTo>
                  <a:pt x="272783" y="165"/>
                </a:lnTo>
                <a:lnTo>
                  <a:pt x="246037" y="165"/>
                </a:lnTo>
                <a:lnTo>
                  <a:pt x="246037" y="101371"/>
                </a:lnTo>
                <a:lnTo>
                  <a:pt x="246037" y="155028"/>
                </a:lnTo>
                <a:lnTo>
                  <a:pt x="272783" y="155028"/>
                </a:lnTo>
                <a:lnTo>
                  <a:pt x="272783" y="79082"/>
                </a:lnTo>
                <a:lnTo>
                  <a:pt x="293585" y="79082"/>
                </a:lnTo>
                <a:lnTo>
                  <a:pt x="293585" y="57289"/>
                </a:lnTo>
                <a:close/>
              </a:path>
              <a:path w="689610" h="155575">
                <a:moveTo>
                  <a:pt x="384937" y="115570"/>
                </a:moveTo>
                <a:lnTo>
                  <a:pt x="362813" y="115570"/>
                </a:lnTo>
                <a:lnTo>
                  <a:pt x="362813" y="16510"/>
                </a:lnTo>
                <a:lnTo>
                  <a:pt x="341185" y="16510"/>
                </a:lnTo>
                <a:lnTo>
                  <a:pt x="334670" y="20116"/>
                </a:lnTo>
                <a:lnTo>
                  <a:pt x="327723" y="23101"/>
                </a:lnTo>
                <a:lnTo>
                  <a:pt x="319913" y="25539"/>
                </a:lnTo>
                <a:lnTo>
                  <a:pt x="310807" y="27571"/>
                </a:lnTo>
                <a:lnTo>
                  <a:pt x="310807" y="45732"/>
                </a:lnTo>
                <a:lnTo>
                  <a:pt x="333425" y="45732"/>
                </a:lnTo>
                <a:lnTo>
                  <a:pt x="333425" y="115570"/>
                </a:lnTo>
                <a:lnTo>
                  <a:pt x="307340" y="115570"/>
                </a:lnTo>
                <a:lnTo>
                  <a:pt x="307340" y="139344"/>
                </a:lnTo>
                <a:lnTo>
                  <a:pt x="384937" y="139344"/>
                </a:lnTo>
                <a:lnTo>
                  <a:pt x="384937" y="115570"/>
                </a:lnTo>
                <a:close/>
              </a:path>
              <a:path w="689610" h="155575">
                <a:moveTo>
                  <a:pt x="466534" y="18656"/>
                </a:moveTo>
                <a:lnTo>
                  <a:pt x="404787" y="18656"/>
                </a:lnTo>
                <a:lnTo>
                  <a:pt x="404787" y="39624"/>
                </a:lnTo>
                <a:lnTo>
                  <a:pt x="440118" y="39624"/>
                </a:lnTo>
                <a:lnTo>
                  <a:pt x="436003" y="59740"/>
                </a:lnTo>
                <a:lnTo>
                  <a:pt x="427685" y="76974"/>
                </a:lnTo>
                <a:lnTo>
                  <a:pt x="414566" y="92049"/>
                </a:lnTo>
                <a:lnTo>
                  <a:pt x="396036" y="105664"/>
                </a:lnTo>
                <a:lnTo>
                  <a:pt x="411556" y="123990"/>
                </a:lnTo>
                <a:lnTo>
                  <a:pt x="438124" y="103212"/>
                </a:lnTo>
                <a:lnTo>
                  <a:pt x="455028" y="78879"/>
                </a:lnTo>
                <a:lnTo>
                  <a:pt x="463943" y="50761"/>
                </a:lnTo>
                <a:lnTo>
                  <a:pt x="466534" y="18656"/>
                </a:lnTo>
                <a:close/>
              </a:path>
              <a:path w="689610" h="155575">
                <a:moveTo>
                  <a:pt x="532409" y="0"/>
                </a:moveTo>
                <a:lnTo>
                  <a:pt x="507149" y="0"/>
                </a:lnTo>
                <a:lnTo>
                  <a:pt x="507149" y="56299"/>
                </a:lnTo>
                <a:lnTo>
                  <a:pt x="497573" y="56299"/>
                </a:lnTo>
                <a:lnTo>
                  <a:pt x="497573" y="4127"/>
                </a:lnTo>
                <a:lnTo>
                  <a:pt x="472808" y="4127"/>
                </a:lnTo>
                <a:lnTo>
                  <a:pt x="472808" y="148755"/>
                </a:lnTo>
                <a:lnTo>
                  <a:pt x="497573" y="148755"/>
                </a:lnTo>
                <a:lnTo>
                  <a:pt x="497573" y="77431"/>
                </a:lnTo>
                <a:lnTo>
                  <a:pt x="507149" y="77431"/>
                </a:lnTo>
                <a:lnTo>
                  <a:pt x="507149" y="154698"/>
                </a:lnTo>
                <a:lnTo>
                  <a:pt x="532409" y="154698"/>
                </a:lnTo>
                <a:lnTo>
                  <a:pt x="532409" y="77431"/>
                </a:lnTo>
                <a:lnTo>
                  <a:pt x="532409" y="56299"/>
                </a:lnTo>
                <a:lnTo>
                  <a:pt x="532409" y="0"/>
                </a:lnTo>
                <a:close/>
              </a:path>
              <a:path w="689610" h="155575">
                <a:moveTo>
                  <a:pt x="675767" y="45123"/>
                </a:moveTo>
                <a:lnTo>
                  <a:pt x="592556" y="45123"/>
                </a:lnTo>
                <a:lnTo>
                  <a:pt x="592556" y="40043"/>
                </a:lnTo>
                <a:lnTo>
                  <a:pt x="672960" y="40043"/>
                </a:lnTo>
                <a:lnTo>
                  <a:pt x="672960" y="24803"/>
                </a:lnTo>
                <a:lnTo>
                  <a:pt x="672960" y="19723"/>
                </a:lnTo>
                <a:lnTo>
                  <a:pt x="672960" y="1943"/>
                </a:lnTo>
                <a:lnTo>
                  <a:pt x="566140" y="1943"/>
                </a:lnTo>
                <a:lnTo>
                  <a:pt x="566140" y="19723"/>
                </a:lnTo>
                <a:lnTo>
                  <a:pt x="646544" y="19723"/>
                </a:lnTo>
                <a:lnTo>
                  <a:pt x="646544" y="24803"/>
                </a:lnTo>
                <a:lnTo>
                  <a:pt x="566140" y="24803"/>
                </a:lnTo>
                <a:lnTo>
                  <a:pt x="566140" y="40043"/>
                </a:lnTo>
                <a:lnTo>
                  <a:pt x="566140" y="45123"/>
                </a:lnTo>
                <a:lnTo>
                  <a:pt x="566140" y="62903"/>
                </a:lnTo>
                <a:lnTo>
                  <a:pt x="675767" y="62903"/>
                </a:lnTo>
                <a:lnTo>
                  <a:pt x="675767" y="45123"/>
                </a:lnTo>
                <a:close/>
              </a:path>
              <a:path w="689610" h="155575">
                <a:moveTo>
                  <a:pt x="677087" y="136563"/>
                </a:moveTo>
                <a:lnTo>
                  <a:pt x="591070" y="136563"/>
                </a:lnTo>
                <a:lnTo>
                  <a:pt x="591070" y="131483"/>
                </a:lnTo>
                <a:lnTo>
                  <a:pt x="673290" y="131483"/>
                </a:lnTo>
                <a:lnTo>
                  <a:pt x="673290" y="114973"/>
                </a:lnTo>
                <a:lnTo>
                  <a:pt x="673290" y="109893"/>
                </a:lnTo>
                <a:lnTo>
                  <a:pt x="673290" y="92113"/>
                </a:lnTo>
                <a:lnTo>
                  <a:pt x="564489" y="92113"/>
                </a:lnTo>
                <a:lnTo>
                  <a:pt x="564489" y="109893"/>
                </a:lnTo>
                <a:lnTo>
                  <a:pt x="646874" y="109893"/>
                </a:lnTo>
                <a:lnTo>
                  <a:pt x="646874" y="114973"/>
                </a:lnTo>
                <a:lnTo>
                  <a:pt x="564654" y="114973"/>
                </a:lnTo>
                <a:lnTo>
                  <a:pt x="564654" y="131483"/>
                </a:lnTo>
                <a:lnTo>
                  <a:pt x="564654" y="136563"/>
                </a:lnTo>
                <a:lnTo>
                  <a:pt x="564654" y="154343"/>
                </a:lnTo>
                <a:lnTo>
                  <a:pt x="677087" y="154343"/>
                </a:lnTo>
                <a:lnTo>
                  <a:pt x="677087" y="136563"/>
                </a:lnTo>
                <a:close/>
              </a:path>
              <a:path w="689610" h="155575">
                <a:moveTo>
                  <a:pt x="689470" y="68186"/>
                </a:moveTo>
                <a:lnTo>
                  <a:pt x="549300" y="68186"/>
                </a:lnTo>
                <a:lnTo>
                  <a:pt x="549300" y="87172"/>
                </a:lnTo>
                <a:lnTo>
                  <a:pt x="689470" y="87172"/>
                </a:lnTo>
                <a:lnTo>
                  <a:pt x="689470" y="68186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144" name="object 144"/>
          <p:cNvSpPr/>
          <p:nvPr/>
        </p:nvSpPr>
        <p:spPr>
          <a:xfrm>
            <a:off x="2055177" y="5349925"/>
            <a:ext cx="426720" cy="156210"/>
          </a:xfrm>
          <a:custGeom>
            <a:avLst/>
            <a:gdLst/>
            <a:rect l="l" t="t" r="r" b="b"/>
            <a:pathLst>
              <a:path w="426719" h="156210">
                <a:moveTo>
                  <a:pt x="75946" y="11226"/>
                </a:moveTo>
                <a:lnTo>
                  <a:pt x="49530" y="11226"/>
                </a:lnTo>
                <a:lnTo>
                  <a:pt x="49530" y="31318"/>
                </a:lnTo>
                <a:lnTo>
                  <a:pt x="26416" y="31318"/>
                </a:lnTo>
                <a:lnTo>
                  <a:pt x="26416" y="10998"/>
                </a:lnTo>
                <a:lnTo>
                  <a:pt x="0" y="10998"/>
                </a:lnTo>
                <a:lnTo>
                  <a:pt x="0" y="31318"/>
                </a:lnTo>
                <a:lnTo>
                  <a:pt x="0" y="51638"/>
                </a:lnTo>
                <a:lnTo>
                  <a:pt x="0" y="70688"/>
                </a:lnTo>
                <a:lnTo>
                  <a:pt x="0" y="91008"/>
                </a:lnTo>
                <a:lnTo>
                  <a:pt x="75946" y="91008"/>
                </a:lnTo>
                <a:lnTo>
                  <a:pt x="75946" y="70688"/>
                </a:lnTo>
                <a:lnTo>
                  <a:pt x="26416" y="70688"/>
                </a:lnTo>
                <a:lnTo>
                  <a:pt x="26416" y="51638"/>
                </a:lnTo>
                <a:lnTo>
                  <a:pt x="49530" y="51638"/>
                </a:lnTo>
                <a:lnTo>
                  <a:pt x="49530" y="70167"/>
                </a:lnTo>
                <a:lnTo>
                  <a:pt x="75946" y="70167"/>
                </a:lnTo>
                <a:lnTo>
                  <a:pt x="75946" y="51638"/>
                </a:lnTo>
                <a:lnTo>
                  <a:pt x="75946" y="51511"/>
                </a:lnTo>
                <a:lnTo>
                  <a:pt x="75946" y="31369"/>
                </a:lnTo>
                <a:lnTo>
                  <a:pt x="75946" y="11226"/>
                </a:lnTo>
                <a:close/>
              </a:path>
              <a:path w="426719" h="156210">
                <a:moveTo>
                  <a:pt x="124155" y="131648"/>
                </a:moveTo>
                <a:lnTo>
                  <a:pt x="44411" y="131648"/>
                </a:lnTo>
                <a:lnTo>
                  <a:pt x="44411" y="102438"/>
                </a:lnTo>
                <a:lnTo>
                  <a:pt x="17665" y="102438"/>
                </a:lnTo>
                <a:lnTo>
                  <a:pt x="17665" y="131648"/>
                </a:lnTo>
                <a:lnTo>
                  <a:pt x="17665" y="153238"/>
                </a:lnTo>
                <a:lnTo>
                  <a:pt x="124155" y="153238"/>
                </a:lnTo>
                <a:lnTo>
                  <a:pt x="124155" y="131648"/>
                </a:lnTo>
                <a:close/>
              </a:path>
              <a:path w="426719" h="156210">
                <a:moveTo>
                  <a:pt x="138849" y="42748"/>
                </a:moveTo>
                <a:lnTo>
                  <a:pt x="119532" y="42748"/>
                </a:lnTo>
                <a:lnTo>
                  <a:pt x="119532" y="838"/>
                </a:lnTo>
                <a:lnTo>
                  <a:pt x="92786" y="838"/>
                </a:lnTo>
                <a:lnTo>
                  <a:pt x="92786" y="42748"/>
                </a:lnTo>
                <a:lnTo>
                  <a:pt x="92786" y="64338"/>
                </a:lnTo>
                <a:lnTo>
                  <a:pt x="92786" y="113868"/>
                </a:lnTo>
                <a:lnTo>
                  <a:pt x="119532" y="113868"/>
                </a:lnTo>
                <a:lnTo>
                  <a:pt x="119532" y="64338"/>
                </a:lnTo>
                <a:lnTo>
                  <a:pt x="138849" y="64338"/>
                </a:lnTo>
                <a:lnTo>
                  <a:pt x="138849" y="42748"/>
                </a:lnTo>
                <a:close/>
              </a:path>
              <a:path w="426719" h="156210">
                <a:moveTo>
                  <a:pt x="272796" y="70688"/>
                </a:moveTo>
                <a:lnTo>
                  <a:pt x="188925" y="70688"/>
                </a:lnTo>
                <a:lnTo>
                  <a:pt x="188925" y="33858"/>
                </a:lnTo>
                <a:lnTo>
                  <a:pt x="271805" y="33858"/>
                </a:lnTo>
                <a:lnTo>
                  <a:pt x="271805" y="12268"/>
                </a:lnTo>
                <a:lnTo>
                  <a:pt x="162344" y="12268"/>
                </a:lnTo>
                <a:lnTo>
                  <a:pt x="162344" y="33858"/>
                </a:lnTo>
                <a:lnTo>
                  <a:pt x="162344" y="70688"/>
                </a:lnTo>
                <a:lnTo>
                  <a:pt x="162344" y="91008"/>
                </a:lnTo>
                <a:lnTo>
                  <a:pt x="272796" y="91008"/>
                </a:lnTo>
                <a:lnTo>
                  <a:pt x="272796" y="70688"/>
                </a:lnTo>
                <a:close/>
              </a:path>
              <a:path w="426719" h="156210">
                <a:moveTo>
                  <a:pt x="287159" y="116230"/>
                </a:moveTo>
                <a:lnTo>
                  <a:pt x="146824" y="116230"/>
                </a:lnTo>
                <a:lnTo>
                  <a:pt x="146824" y="137693"/>
                </a:lnTo>
                <a:lnTo>
                  <a:pt x="287159" y="137693"/>
                </a:lnTo>
                <a:lnTo>
                  <a:pt x="287159" y="116230"/>
                </a:lnTo>
                <a:close/>
              </a:path>
              <a:path w="426719" h="156210">
                <a:moveTo>
                  <a:pt x="396989" y="100215"/>
                </a:moveTo>
                <a:lnTo>
                  <a:pt x="379209" y="88480"/>
                </a:lnTo>
                <a:lnTo>
                  <a:pt x="375881" y="83705"/>
                </a:lnTo>
                <a:lnTo>
                  <a:pt x="367766" y="72072"/>
                </a:lnTo>
                <a:lnTo>
                  <a:pt x="361657" y="52438"/>
                </a:lnTo>
                <a:lnTo>
                  <a:pt x="359841" y="31038"/>
                </a:lnTo>
                <a:lnTo>
                  <a:pt x="359841" y="11557"/>
                </a:lnTo>
                <a:lnTo>
                  <a:pt x="332930" y="11557"/>
                </a:lnTo>
                <a:lnTo>
                  <a:pt x="332930" y="31038"/>
                </a:lnTo>
                <a:lnTo>
                  <a:pt x="330987" y="53581"/>
                </a:lnTo>
                <a:lnTo>
                  <a:pt x="324510" y="74295"/>
                </a:lnTo>
                <a:lnTo>
                  <a:pt x="312597" y="91541"/>
                </a:lnTo>
                <a:lnTo>
                  <a:pt x="294297" y="103682"/>
                </a:lnTo>
                <a:lnTo>
                  <a:pt x="309981" y="125806"/>
                </a:lnTo>
                <a:lnTo>
                  <a:pt x="322580" y="118376"/>
                </a:lnTo>
                <a:lnTo>
                  <a:pt x="332765" y="108661"/>
                </a:lnTo>
                <a:lnTo>
                  <a:pt x="340728" y="96989"/>
                </a:lnTo>
                <a:lnTo>
                  <a:pt x="346633" y="83705"/>
                </a:lnTo>
                <a:lnTo>
                  <a:pt x="352552" y="95745"/>
                </a:lnTo>
                <a:lnTo>
                  <a:pt x="360235" y="106222"/>
                </a:lnTo>
                <a:lnTo>
                  <a:pt x="369874" y="114935"/>
                </a:lnTo>
                <a:lnTo>
                  <a:pt x="381635" y="121678"/>
                </a:lnTo>
                <a:lnTo>
                  <a:pt x="396989" y="100215"/>
                </a:lnTo>
                <a:close/>
              </a:path>
              <a:path w="426719" h="156210">
                <a:moveTo>
                  <a:pt x="426377" y="0"/>
                </a:moveTo>
                <a:lnTo>
                  <a:pt x="399630" y="0"/>
                </a:lnTo>
                <a:lnTo>
                  <a:pt x="399630" y="155689"/>
                </a:lnTo>
                <a:lnTo>
                  <a:pt x="426377" y="155689"/>
                </a:lnTo>
                <a:lnTo>
                  <a:pt x="426377" y="0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145" name="object 145"/>
          <p:cNvSpPr/>
          <p:nvPr/>
        </p:nvSpPr>
        <p:spPr>
          <a:xfrm>
            <a:off x="2546680" y="5349265"/>
            <a:ext cx="742950" cy="156210"/>
          </a:xfrm>
          <a:custGeom>
            <a:avLst/>
            <a:gdLst/>
            <a:rect l="l" t="t" r="r" b="b"/>
            <a:pathLst>
              <a:path w="742950" h="156210">
                <a:moveTo>
                  <a:pt x="140322" y="118046"/>
                </a:moveTo>
                <a:lnTo>
                  <a:pt x="83197" y="118046"/>
                </a:lnTo>
                <a:lnTo>
                  <a:pt x="83197" y="94602"/>
                </a:lnTo>
                <a:lnTo>
                  <a:pt x="128930" y="94602"/>
                </a:lnTo>
                <a:lnTo>
                  <a:pt x="128930" y="73799"/>
                </a:lnTo>
                <a:lnTo>
                  <a:pt x="110109" y="73799"/>
                </a:lnTo>
                <a:lnTo>
                  <a:pt x="110109" y="33350"/>
                </a:lnTo>
                <a:lnTo>
                  <a:pt x="129590" y="33350"/>
                </a:lnTo>
                <a:lnTo>
                  <a:pt x="129590" y="12382"/>
                </a:lnTo>
                <a:lnTo>
                  <a:pt x="83527" y="12382"/>
                </a:lnTo>
                <a:lnTo>
                  <a:pt x="83527" y="33350"/>
                </a:lnTo>
                <a:lnTo>
                  <a:pt x="83527" y="73799"/>
                </a:lnTo>
                <a:lnTo>
                  <a:pt x="55956" y="73799"/>
                </a:lnTo>
                <a:lnTo>
                  <a:pt x="55956" y="33350"/>
                </a:lnTo>
                <a:lnTo>
                  <a:pt x="83527" y="33350"/>
                </a:lnTo>
                <a:lnTo>
                  <a:pt x="83527" y="12382"/>
                </a:lnTo>
                <a:lnTo>
                  <a:pt x="9906" y="12382"/>
                </a:lnTo>
                <a:lnTo>
                  <a:pt x="9906" y="33350"/>
                </a:lnTo>
                <a:lnTo>
                  <a:pt x="29375" y="33350"/>
                </a:lnTo>
                <a:lnTo>
                  <a:pt x="29375" y="73799"/>
                </a:lnTo>
                <a:lnTo>
                  <a:pt x="10896" y="73799"/>
                </a:lnTo>
                <a:lnTo>
                  <a:pt x="10896" y="94602"/>
                </a:lnTo>
                <a:lnTo>
                  <a:pt x="56451" y="94602"/>
                </a:lnTo>
                <a:lnTo>
                  <a:pt x="56451" y="118046"/>
                </a:lnTo>
                <a:lnTo>
                  <a:pt x="0" y="118046"/>
                </a:lnTo>
                <a:lnTo>
                  <a:pt x="0" y="139344"/>
                </a:lnTo>
                <a:lnTo>
                  <a:pt x="140322" y="139344"/>
                </a:lnTo>
                <a:lnTo>
                  <a:pt x="140322" y="118046"/>
                </a:lnTo>
                <a:close/>
              </a:path>
              <a:path w="742950" h="156210">
                <a:moveTo>
                  <a:pt x="233984" y="65214"/>
                </a:moveTo>
                <a:lnTo>
                  <a:pt x="208394" y="38887"/>
                </a:lnTo>
                <a:lnTo>
                  <a:pt x="208394" y="59270"/>
                </a:lnTo>
                <a:lnTo>
                  <a:pt x="208394" y="71158"/>
                </a:lnTo>
                <a:lnTo>
                  <a:pt x="203111" y="73799"/>
                </a:lnTo>
                <a:lnTo>
                  <a:pt x="187591" y="73799"/>
                </a:lnTo>
                <a:lnTo>
                  <a:pt x="182308" y="71158"/>
                </a:lnTo>
                <a:lnTo>
                  <a:pt x="182308" y="59270"/>
                </a:lnTo>
                <a:lnTo>
                  <a:pt x="187591" y="56629"/>
                </a:lnTo>
                <a:lnTo>
                  <a:pt x="203111" y="56629"/>
                </a:lnTo>
                <a:lnTo>
                  <a:pt x="208394" y="59270"/>
                </a:lnTo>
                <a:lnTo>
                  <a:pt x="208394" y="38887"/>
                </a:lnTo>
                <a:lnTo>
                  <a:pt x="167551" y="44996"/>
                </a:lnTo>
                <a:lnTo>
                  <a:pt x="156718" y="65214"/>
                </a:lnTo>
                <a:lnTo>
                  <a:pt x="159575" y="76542"/>
                </a:lnTo>
                <a:lnTo>
                  <a:pt x="167551" y="85356"/>
                </a:lnTo>
                <a:lnTo>
                  <a:pt x="179768" y="91084"/>
                </a:lnTo>
                <a:lnTo>
                  <a:pt x="195351" y="93116"/>
                </a:lnTo>
                <a:lnTo>
                  <a:pt x="210934" y="91084"/>
                </a:lnTo>
                <a:lnTo>
                  <a:pt x="223151" y="85356"/>
                </a:lnTo>
                <a:lnTo>
                  <a:pt x="231127" y="76542"/>
                </a:lnTo>
                <a:lnTo>
                  <a:pt x="231813" y="73799"/>
                </a:lnTo>
                <a:lnTo>
                  <a:pt x="233984" y="65214"/>
                </a:lnTo>
                <a:close/>
              </a:path>
              <a:path w="742950" h="156210">
                <a:moveTo>
                  <a:pt x="240919" y="13373"/>
                </a:moveTo>
                <a:lnTo>
                  <a:pt x="208724" y="13373"/>
                </a:lnTo>
                <a:lnTo>
                  <a:pt x="208724" y="0"/>
                </a:lnTo>
                <a:lnTo>
                  <a:pt x="181978" y="0"/>
                </a:lnTo>
                <a:lnTo>
                  <a:pt x="181978" y="13373"/>
                </a:lnTo>
                <a:lnTo>
                  <a:pt x="149783" y="13373"/>
                </a:lnTo>
                <a:lnTo>
                  <a:pt x="149783" y="34010"/>
                </a:lnTo>
                <a:lnTo>
                  <a:pt x="240919" y="34010"/>
                </a:lnTo>
                <a:lnTo>
                  <a:pt x="240919" y="13373"/>
                </a:lnTo>
                <a:close/>
              </a:path>
              <a:path w="742950" h="156210">
                <a:moveTo>
                  <a:pt x="272948" y="100050"/>
                </a:moveTo>
                <a:lnTo>
                  <a:pt x="246862" y="100050"/>
                </a:lnTo>
                <a:lnTo>
                  <a:pt x="246862" y="120688"/>
                </a:lnTo>
                <a:lnTo>
                  <a:pt x="246862" y="133565"/>
                </a:lnTo>
                <a:lnTo>
                  <a:pt x="196507" y="133565"/>
                </a:lnTo>
                <a:lnTo>
                  <a:pt x="196507" y="120688"/>
                </a:lnTo>
                <a:lnTo>
                  <a:pt x="246862" y="120688"/>
                </a:lnTo>
                <a:lnTo>
                  <a:pt x="246862" y="100050"/>
                </a:lnTo>
                <a:lnTo>
                  <a:pt x="170256" y="100050"/>
                </a:lnTo>
                <a:lnTo>
                  <a:pt x="170256" y="154203"/>
                </a:lnTo>
                <a:lnTo>
                  <a:pt x="272948" y="154203"/>
                </a:lnTo>
                <a:lnTo>
                  <a:pt x="272948" y="133565"/>
                </a:lnTo>
                <a:lnTo>
                  <a:pt x="272948" y="120688"/>
                </a:lnTo>
                <a:lnTo>
                  <a:pt x="272948" y="100050"/>
                </a:lnTo>
                <a:close/>
              </a:path>
              <a:path w="742950" h="156210">
                <a:moveTo>
                  <a:pt x="292265" y="37477"/>
                </a:moveTo>
                <a:lnTo>
                  <a:pt x="272948" y="37477"/>
                </a:lnTo>
                <a:lnTo>
                  <a:pt x="272948" y="990"/>
                </a:lnTo>
                <a:lnTo>
                  <a:pt x="246202" y="990"/>
                </a:lnTo>
                <a:lnTo>
                  <a:pt x="246202" y="94272"/>
                </a:lnTo>
                <a:lnTo>
                  <a:pt x="272948" y="94272"/>
                </a:lnTo>
                <a:lnTo>
                  <a:pt x="272948" y="59105"/>
                </a:lnTo>
                <a:lnTo>
                  <a:pt x="292265" y="59105"/>
                </a:lnTo>
                <a:lnTo>
                  <a:pt x="292265" y="37477"/>
                </a:lnTo>
                <a:close/>
              </a:path>
              <a:path w="742950" h="156210">
                <a:moveTo>
                  <a:pt x="384429" y="87998"/>
                </a:moveTo>
                <a:lnTo>
                  <a:pt x="381393" y="72859"/>
                </a:lnTo>
                <a:lnTo>
                  <a:pt x="380657" y="71818"/>
                </a:lnTo>
                <a:lnTo>
                  <a:pt x="372986" y="60947"/>
                </a:lnTo>
                <a:lnTo>
                  <a:pt x="360260" y="53149"/>
                </a:lnTo>
                <a:lnTo>
                  <a:pt x="359016" y="52933"/>
                </a:lnTo>
                <a:lnTo>
                  <a:pt x="359016" y="77266"/>
                </a:lnTo>
                <a:lnTo>
                  <a:pt x="359016" y="98729"/>
                </a:lnTo>
                <a:lnTo>
                  <a:pt x="353072" y="104178"/>
                </a:lnTo>
                <a:lnTo>
                  <a:pt x="335737" y="104178"/>
                </a:lnTo>
                <a:lnTo>
                  <a:pt x="329628" y="98729"/>
                </a:lnTo>
                <a:lnTo>
                  <a:pt x="329628" y="77266"/>
                </a:lnTo>
                <a:lnTo>
                  <a:pt x="335737" y="71818"/>
                </a:lnTo>
                <a:lnTo>
                  <a:pt x="353072" y="71818"/>
                </a:lnTo>
                <a:lnTo>
                  <a:pt x="359016" y="77266"/>
                </a:lnTo>
                <a:lnTo>
                  <a:pt x="359016" y="52933"/>
                </a:lnTo>
                <a:lnTo>
                  <a:pt x="315645" y="60947"/>
                </a:lnTo>
                <a:lnTo>
                  <a:pt x="304203" y="87998"/>
                </a:lnTo>
                <a:lnTo>
                  <a:pt x="307238" y="103149"/>
                </a:lnTo>
                <a:lnTo>
                  <a:pt x="315645" y="115062"/>
                </a:lnTo>
                <a:lnTo>
                  <a:pt x="328371" y="122847"/>
                </a:lnTo>
                <a:lnTo>
                  <a:pt x="344322" y="125641"/>
                </a:lnTo>
                <a:lnTo>
                  <a:pt x="360260" y="122847"/>
                </a:lnTo>
                <a:lnTo>
                  <a:pt x="372986" y="115062"/>
                </a:lnTo>
                <a:lnTo>
                  <a:pt x="380657" y="104178"/>
                </a:lnTo>
                <a:lnTo>
                  <a:pt x="381393" y="103149"/>
                </a:lnTo>
                <a:lnTo>
                  <a:pt x="384429" y="87998"/>
                </a:lnTo>
                <a:close/>
              </a:path>
              <a:path w="742950" h="156210">
                <a:moveTo>
                  <a:pt x="389051" y="22783"/>
                </a:moveTo>
                <a:lnTo>
                  <a:pt x="357695" y="22783"/>
                </a:lnTo>
                <a:lnTo>
                  <a:pt x="357695" y="3797"/>
                </a:lnTo>
                <a:lnTo>
                  <a:pt x="330949" y="3797"/>
                </a:lnTo>
                <a:lnTo>
                  <a:pt x="330949" y="22783"/>
                </a:lnTo>
                <a:lnTo>
                  <a:pt x="299415" y="22783"/>
                </a:lnTo>
                <a:lnTo>
                  <a:pt x="299415" y="43751"/>
                </a:lnTo>
                <a:lnTo>
                  <a:pt x="389051" y="43751"/>
                </a:lnTo>
                <a:lnTo>
                  <a:pt x="389051" y="22783"/>
                </a:lnTo>
                <a:close/>
              </a:path>
              <a:path w="742950" h="156210">
                <a:moveTo>
                  <a:pt x="443534" y="59766"/>
                </a:moveTo>
                <a:lnTo>
                  <a:pt x="423062" y="59766"/>
                </a:lnTo>
                <a:lnTo>
                  <a:pt x="423062" y="990"/>
                </a:lnTo>
                <a:lnTo>
                  <a:pt x="396316" y="990"/>
                </a:lnTo>
                <a:lnTo>
                  <a:pt x="396316" y="155689"/>
                </a:lnTo>
                <a:lnTo>
                  <a:pt x="423062" y="155689"/>
                </a:lnTo>
                <a:lnTo>
                  <a:pt x="423062" y="81559"/>
                </a:lnTo>
                <a:lnTo>
                  <a:pt x="443534" y="81559"/>
                </a:lnTo>
                <a:lnTo>
                  <a:pt x="443534" y="59766"/>
                </a:lnTo>
                <a:close/>
              </a:path>
              <a:path w="742950" h="156210">
                <a:moveTo>
                  <a:pt x="581774" y="660"/>
                </a:moveTo>
                <a:lnTo>
                  <a:pt x="555028" y="495"/>
                </a:lnTo>
                <a:lnTo>
                  <a:pt x="555028" y="30873"/>
                </a:lnTo>
                <a:lnTo>
                  <a:pt x="555028" y="52171"/>
                </a:lnTo>
                <a:lnTo>
                  <a:pt x="555028" y="78422"/>
                </a:lnTo>
                <a:lnTo>
                  <a:pt x="533400" y="78422"/>
                </a:lnTo>
                <a:lnTo>
                  <a:pt x="533895" y="74625"/>
                </a:lnTo>
                <a:lnTo>
                  <a:pt x="534060" y="70993"/>
                </a:lnTo>
                <a:lnTo>
                  <a:pt x="534060" y="61747"/>
                </a:lnTo>
                <a:lnTo>
                  <a:pt x="533730" y="56629"/>
                </a:lnTo>
                <a:lnTo>
                  <a:pt x="532904" y="52171"/>
                </a:lnTo>
                <a:lnTo>
                  <a:pt x="555028" y="52171"/>
                </a:lnTo>
                <a:lnTo>
                  <a:pt x="555028" y="30873"/>
                </a:lnTo>
                <a:lnTo>
                  <a:pt x="525640" y="30873"/>
                </a:lnTo>
                <a:lnTo>
                  <a:pt x="519430" y="22326"/>
                </a:lnTo>
                <a:lnTo>
                  <a:pt x="511810" y="16065"/>
                </a:lnTo>
                <a:lnTo>
                  <a:pt x="508800" y="14744"/>
                </a:lnTo>
                <a:lnTo>
                  <a:pt x="508800" y="67030"/>
                </a:lnTo>
                <a:lnTo>
                  <a:pt x="507695" y="81203"/>
                </a:lnTo>
                <a:lnTo>
                  <a:pt x="504571" y="91135"/>
                </a:lnTo>
                <a:lnTo>
                  <a:pt x="499681" y="96977"/>
                </a:lnTo>
                <a:lnTo>
                  <a:pt x="493280" y="98894"/>
                </a:lnTo>
                <a:lnTo>
                  <a:pt x="486892" y="96977"/>
                </a:lnTo>
                <a:lnTo>
                  <a:pt x="481990" y="91135"/>
                </a:lnTo>
                <a:lnTo>
                  <a:pt x="478866" y="81203"/>
                </a:lnTo>
                <a:lnTo>
                  <a:pt x="477761" y="67030"/>
                </a:lnTo>
                <a:lnTo>
                  <a:pt x="478866" y="52857"/>
                </a:lnTo>
                <a:lnTo>
                  <a:pt x="481990" y="42926"/>
                </a:lnTo>
                <a:lnTo>
                  <a:pt x="486892" y="37084"/>
                </a:lnTo>
                <a:lnTo>
                  <a:pt x="493280" y="35166"/>
                </a:lnTo>
                <a:lnTo>
                  <a:pt x="499681" y="37084"/>
                </a:lnTo>
                <a:lnTo>
                  <a:pt x="504571" y="42926"/>
                </a:lnTo>
                <a:lnTo>
                  <a:pt x="507695" y="52857"/>
                </a:lnTo>
                <a:lnTo>
                  <a:pt x="508800" y="67030"/>
                </a:lnTo>
                <a:lnTo>
                  <a:pt x="508800" y="14744"/>
                </a:lnTo>
                <a:lnTo>
                  <a:pt x="503021" y="12204"/>
                </a:lnTo>
                <a:lnTo>
                  <a:pt x="493280" y="10896"/>
                </a:lnTo>
                <a:lnTo>
                  <a:pt x="477024" y="14795"/>
                </a:lnTo>
                <a:lnTo>
                  <a:pt x="464096" y="25971"/>
                </a:lnTo>
                <a:lnTo>
                  <a:pt x="455574" y="43637"/>
                </a:lnTo>
                <a:lnTo>
                  <a:pt x="452501" y="67030"/>
                </a:lnTo>
                <a:lnTo>
                  <a:pt x="455574" y="90436"/>
                </a:lnTo>
                <a:lnTo>
                  <a:pt x="464096" y="108102"/>
                </a:lnTo>
                <a:lnTo>
                  <a:pt x="477024" y="119265"/>
                </a:lnTo>
                <a:lnTo>
                  <a:pt x="493280" y="123164"/>
                </a:lnTo>
                <a:lnTo>
                  <a:pt x="503821" y="121526"/>
                </a:lnTo>
                <a:lnTo>
                  <a:pt x="513219" y="116954"/>
                </a:lnTo>
                <a:lnTo>
                  <a:pt x="521182" y="109626"/>
                </a:lnTo>
                <a:lnTo>
                  <a:pt x="527456" y="99720"/>
                </a:lnTo>
                <a:lnTo>
                  <a:pt x="555028" y="99720"/>
                </a:lnTo>
                <a:lnTo>
                  <a:pt x="555028" y="156184"/>
                </a:lnTo>
                <a:lnTo>
                  <a:pt x="581774" y="156184"/>
                </a:lnTo>
                <a:lnTo>
                  <a:pt x="581774" y="99720"/>
                </a:lnTo>
                <a:lnTo>
                  <a:pt x="581774" y="98894"/>
                </a:lnTo>
                <a:lnTo>
                  <a:pt x="581774" y="78422"/>
                </a:lnTo>
                <a:lnTo>
                  <a:pt x="581774" y="52171"/>
                </a:lnTo>
                <a:lnTo>
                  <a:pt x="581774" y="35166"/>
                </a:lnTo>
                <a:lnTo>
                  <a:pt x="581774" y="30873"/>
                </a:lnTo>
                <a:lnTo>
                  <a:pt x="581774" y="660"/>
                </a:lnTo>
                <a:close/>
              </a:path>
              <a:path w="742950" h="156210">
                <a:moveTo>
                  <a:pt x="683691" y="67030"/>
                </a:moveTo>
                <a:lnTo>
                  <a:pt x="671779" y="25971"/>
                </a:lnTo>
                <a:lnTo>
                  <a:pt x="657936" y="14655"/>
                </a:lnTo>
                <a:lnTo>
                  <a:pt x="657936" y="67030"/>
                </a:lnTo>
                <a:lnTo>
                  <a:pt x="656793" y="81203"/>
                </a:lnTo>
                <a:lnTo>
                  <a:pt x="653580" y="91135"/>
                </a:lnTo>
                <a:lnTo>
                  <a:pt x="648525" y="96977"/>
                </a:lnTo>
                <a:lnTo>
                  <a:pt x="641921" y="98894"/>
                </a:lnTo>
                <a:lnTo>
                  <a:pt x="635406" y="96977"/>
                </a:lnTo>
                <a:lnTo>
                  <a:pt x="630402" y="91135"/>
                </a:lnTo>
                <a:lnTo>
                  <a:pt x="627202" y="81203"/>
                </a:lnTo>
                <a:lnTo>
                  <a:pt x="626071" y="67030"/>
                </a:lnTo>
                <a:lnTo>
                  <a:pt x="627202" y="52857"/>
                </a:lnTo>
                <a:lnTo>
                  <a:pt x="630402" y="42926"/>
                </a:lnTo>
                <a:lnTo>
                  <a:pt x="635406" y="37084"/>
                </a:lnTo>
                <a:lnTo>
                  <a:pt x="641921" y="35166"/>
                </a:lnTo>
                <a:lnTo>
                  <a:pt x="648525" y="37084"/>
                </a:lnTo>
                <a:lnTo>
                  <a:pt x="653580" y="42926"/>
                </a:lnTo>
                <a:lnTo>
                  <a:pt x="656793" y="52857"/>
                </a:lnTo>
                <a:lnTo>
                  <a:pt x="657936" y="67030"/>
                </a:lnTo>
                <a:lnTo>
                  <a:pt x="657936" y="14655"/>
                </a:lnTo>
                <a:lnTo>
                  <a:pt x="612203" y="25971"/>
                </a:lnTo>
                <a:lnTo>
                  <a:pt x="600316" y="67030"/>
                </a:lnTo>
                <a:lnTo>
                  <a:pt x="603465" y="90436"/>
                </a:lnTo>
                <a:lnTo>
                  <a:pt x="612203" y="108102"/>
                </a:lnTo>
                <a:lnTo>
                  <a:pt x="625386" y="119265"/>
                </a:lnTo>
                <a:lnTo>
                  <a:pt x="641921" y="123164"/>
                </a:lnTo>
                <a:lnTo>
                  <a:pt x="658545" y="119265"/>
                </a:lnTo>
                <a:lnTo>
                  <a:pt x="671779" y="108102"/>
                </a:lnTo>
                <a:lnTo>
                  <a:pt x="676338" y="98894"/>
                </a:lnTo>
                <a:lnTo>
                  <a:pt x="680529" y="90436"/>
                </a:lnTo>
                <a:lnTo>
                  <a:pt x="683691" y="67030"/>
                </a:lnTo>
                <a:close/>
              </a:path>
              <a:path w="742950" h="156210">
                <a:moveTo>
                  <a:pt x="742619" y="35496"/>
                </a:moveTo>
                <a:lnTo>
                  <a:pt x="722985" y="35496"/>
                </a:lnTo>
                <a:lnTo>
                  <a:pt x="722985" y="990"/>
                </a:lnTo>
                <a:lnTo>
                  <a:pt x="696239" y="990"/>
                </a:lnTo>
                <a:lnTo>
                  <a:pt x="696239" y="155689"/>
                </a:lnTo>
                <a:lnTo>
                  <a:pt x="722985" y="155689"/>
                </a:lnTo>
                <a:lnTo>
                  <a:pt x="722985" y="102031"/>
                </a:lnTo>
                <a:lnTo>
                  <a:pt x="742619" y="102031"/>
                </a:lnTo>
                <a:lnTo>
                  <a:pt x="742619" y="80403"/>
                </a:lnTo>
                <a:lnTo>
                  <a:pt x="722985" y="80403"/>
                </a:lnTo>
                <a:lnTo>
                  <a:pt x="722985" y="57124"/>
                </a:lnTo>
                <a:lnTo>
                  <a:pt x="742619" y="57124"/>
                </a:lnTo>
                <a:lnTo>
                  <a:pt x="742619" y="35496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grpSp>
        <p:nvGrpSpPr>
          <p:cNvPr id="146" name="object 146"/>
          <p:cNvGrpSpPr/>
          <p:nvPr/>
        </p:nvGrpSpPr>
        <p:grpSpPr>
          <a:xfrm rot="0">
            <a:off x="3341525" y="5349097"/>
            <a:ext cx="491490" cy="156845"/>
            <a:chOff x="3341525" y="5349097"/>
            <a:chExt cx="491490" cy="156845"/>
          </a:xfrm>
        </p:grpSpPr>
        <p:pic>
          <p:nvPicPr>
            <p:cNvPr id="147" name="object 147"/>
            <p:cNvPicPr/>
            <p:nvPr/>
          </p:nvPicPr>
          <p:blipFill rotWithShape="1">
            <a:blip r:embed="rId89"/>
            <a:stretch>
              <a:fillRect/>
            </a:stretch>
          </p:blipFill>
          <p:spPr>
            <a:xfrm>
              <a:off x="3341525" y="5349097"/>
              <a:ext cx="281372" cy="155686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 rotWithShape="1">
            <a:blip r:embed="rId90"/>
            <a:stretch>
              <a:fillRect/>
            </a:stretch>
          </p:blipFill>
          <p:spPr>
            <a:xfrm>
              <a:off x="3647546" y="5349923"/>
              <a:ext cx="185286" cy="155521"/>
            </a:xfrm>
            <a:prstGeom prst="rect">
              <a:avLst/>
            </a:prstGeom>
          </p:spPr>
        </p:pic>
      </p:grpSp>
      <p:pic>
        <p:nvPicPr>
          <p:cNvPr id="149" name="object 149"/>
          <p:cNvPicPr/>
          <p:nvPr/>
        </p:nvPicPr>
        <p:blipFill rotWithShape="1">
          <a:blip r:embed="rId91"/>
          <a:stretch>
            <a:fillRect/>
          </a:stretch>
        </p:blipFill>
        <p:spPr>
          <a:xfrm>
            <a:off x="955484" y="6051596"/>
            <a:ext cx="100959" cy="147058"/>
          </a:xfrm>
          <a:prstGeom prst="rect">
            <a:avLst/>
          </a:prstGeom>
        </p:spPr>
      </p:pic>
      <p:grpSp>
        <p:nvGrpSpPr>
          <p:cNvPr id="150" name="object 150"/>
          <p:cNvGrpSpPr/>
          <p:nvPr/>
        </p:nvGrpSpPr>
        <p:grpSpPr>
          <a:xfrm rot="0">
            <a:off x="964424" y="6416227"/>
            <a:ext cx="288925" cy="159385"/>
            <a:chOff x="964424" y="6416227"/>
            <a:chExt cx="288925" cy="159385"/>
          </a:xfrm>
        </p:grpSpPr>
        <p:pic>
          <p:nvPicPr>
            <p:cNvPr id="151" name="object 151"/>
            <p:cNvPicPr/>
            <p:nvPr/>
          </p:nvPicPr>
          <p:blipFill rotWithShape="1">
            <a:blip r:embed="rId92"/>
            <a:stretch>
              <a:fillRect/>
            </a:stretch>
          </p:blipFill>
          <p:spPr>
            <a:xfrm>
              <a:off x="964424" y="6416227"/>
              <a:ext cx="126233" cy="156636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 rotWithShape="1">
            <a:blip r:embed="rId93"/>
            <a:stretch>
              <a:fillRect/>
            </a:stretch>
          </p:blipFill>
          <p:spPr>
            <a:xfrm>
              <a:off x="1128706" y="6416227"/>
              <a:ext cx="124099" cy="159303"/>
            </a:xfrm>
            <a:prstGeom prst="rect">
              <a:avLst/>
            </a:prstGeom>
          </p:spPr>
        </p:pic>
      </p:grpSp>
      <p:pic>
        <p:nvPicPr>
          <p:cNvPr id="153" name="object 153"/>
          <p:cNvPicPr/>
          <p:nvPr/>
        </p:nvPicPr>
        <p:blipFill rotWithShape="1">
          <a:blip r:embed="rId94"/>
          <a:stretch>
            <a:fillRect/>
          </a:stretch>
        </p:blipFill>
        <p:spPr>
          <a:xfrm>
            <a:off x="1332074" y="6416405"/>
            <a:ext cx="305982" cy="155036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 rotWithShape="1">
          <a:blip r:embed="rId95"/>
          <a:stretch>
            <a:fillRect/>
          </a:stretch>
        </p:blipFill>
        <p:spPr>
          <a:xfrm>
            <a:off x="1703644" y="6414983"/>
            <a:ext cx="144190" cy="160369"/>
          </a:xfrm>
          <a:prstGeom prst="rect">
            <a:avLst/>
          </a:prstGeom>
        </p:spPr>
      </p:pic>
      <p:sp>
        <p:nvSpPr>
          <p:cNvPr id="155" name="object 155"/>
          <p:cNvSpPr/>
          <p:nvPr/>
        </p:nvSpPr>
        <p:spPr>
          <a:xfrm>
            <a:off x="1921916" y="6425831"/>
            <a:ext cx="638810" cy="181610"/>
          </a:xfrm>
          <a:custGeom>
            <a:avLst/>
            <a:gdLst/>
            <a:rect l="l" t="t" r="r" b="b"/>
            <a:pathLst>
              <a:path w="638810" h="181609">
                <a:moveTo>
                  <a:pt x="88176" y="136372"/>
                </a:moveTo>
                <a:lnTo>
                  <a:pt x="55410" y="80187"/>
                </a:lnTo>
                <a:lnTo>
                  <a:pt x="54584" y="78765"/>
                </a:lnTo>
                <a:lnTo>
                  <a:pt x="67030" y="74218"/>
                </a:lnTo>
                <a:lnTo>
                  <a:pt x="74764" y="68097"/>
                </a:lnTo>
                <a:lnTo>
                  <a:pt x="76555" y="66675"/>
                </a:lnTo>
                <a:lnTo>
                  <a:pt x="82651" y="56057"/>
                </a:lnTo>
                <a:lnTo>
                  <a:pt x="84797" y="42316"/>
                </a:lnTo>
                <a:lnTo>
                  <a:pt x="81495" y="25425"/>
                </a:lnTo>
                <a:lnTo>
                  <a:pt x="75450" y="18135"/>
                </a:lnTo>
                <a:lnTo>
                  <a:pt x="72250" y="14274"/>
                </a:lnTo>
                <a:lnTo>
                  <a:pt x="70053" y="13335"/>
                </a:lnTo>
                <a:lnTo>
                  <a:pt x="70053" y="42316"/>
                </a:lnTo>
                <a:lnTo>
                  <a:pt x="67919" y="53695"/>
                </a:lnTo>
                <a:lnTo>
                  <a:pt x="61645" y="61747"/>
                </a:lnTo>
                <a:lnTo>
                  <a:pt x="51447" y="66522"/>
                </a:lnTo>
                <a:lnTo>
                  <a:pt x="37515" y="68097"/>
                </a:lnTo>
                <a:lnTo>
                  <a:pt x="14757" y="68097"/>
                </a:lnTo>
                <a:lnTo>
                  <a:pt x="14757" y="18135"/>
                </a:lnTo>
                <a:lnTo>
                  <a:pt x="37515" y="18135"/>
                </a:lnTo>
                <a:lnTo>
                  <a:pt x="51447" y="19418"/>
                </a:lnTo>
                <a:lnTo>
                  <a:pt x="61645" y="23558"/>
                </a:lnTo>
                <a:lnTo>
                  <a:pt x="67919" y="31038"/>
                </a:lnTo>
                <a:lnTo>
                  <a:pt x="70053" y="42316"/>
                </a:lnTo>
                <a:lnTo>
                  <a:pt x="70053" y="13335"/>
                </a:lnTo>
                <a:lnTo>
                  <a:pt x="58026" y="8115"/>
                </a:lnTo>
                <a:lnTo>
                  <a:pt x="39827" y="6223"/>
                </a:lnTo>
                <a:lnTo>
                  <a:pt x="0" y="6223"/>
                </a:lnTo>
                <a:lnTo>
                  <a:pt x="0" y="136372"/>
                </a:lnTo>
                <a:lnTo>
                  <a:pt x="14757" y="136372"/>
                </a:lnTo>
                <a:lnTo>
                  <a:pt x="14757" y="80187"/>
                </a:lnTo>
                <a:lnTo>
                  <a:pt x="39116" y="80187"/>
                </a:lnTo>
                <a:lnTo>
                  <a:pt x="71640" y="136372"/>
                </a:lnTo>
                <a:lnTo>
                  <a:pt x="88176" y="136372"/>
                </a:lnTo>
                <a:close/>
              </a:path>
              <a:path w="638810" h="181609">
                <a:moveTo>
                  <a:pt x="181698" y="82854"/>
                </a:moveTo>
                <a:lnTo>
                  <a:pt x="181457" y="81076"/>
                </a:lnTo>
                <a:lnTo>
                  <a:pt x="179158" y="64122"/>
                </a:lnTo>
                <a:lnTo>
                  <a:pt x="171767" y="49961"/>
                </a:lnTo>
                <a:lnTo>
                  <a:pt x="171297" y="49606"/>
                </a:lnTo>
                <a:lnTo>
                  <a:pt x="168897" y="47802"/>
                </a:lnTo>
                <a:lnTo>
                  <a:pt x="168897" y="81076"/>
                </a:lnTo>
                <a:lnTo>
                  <a:pt x="115201" y="81076"/>
                </a:lnTo>
                <a:lnTo>
                  <a:pt x="118529" y="67754"/>
                </a:lnTo>
                <a:lnTo>
                  <a:pt x="125006" y="57873"/>
                </a:lnTo>
                <a:lnTo>
                  <a:pt x="133781" y="51727"/>
                </a:lnTo>
                <a:lnTo>
                  <a:pt x="144005" y="49606"/>
                </a:lnTo>
                <a:lnTo>
                  <a:pt x="154495" y="51625"/>
                </a:lnTo>
                <a:lnTo>
                  <a:pt x="162318" y="57607"/>
                </a:lnTo>
                <a:lnTo>
                  <a:pt x="167195" y="67424"/>
                </a:lnTo>
                <a:lnTo>
                  <a:pt x="168897" y="81076"/>
                </a:lnTo>
                <a:lnTo>
                  <a:pt x="168897" y="47802"/>
                </a:lnTo>
                <a:lnTo>
                  <a:pt x="159880" y="40995"/>
                </a:lnTo>
                <a:lnTo>
                  <a:pt x="143827" y="37871"/>
                </a:lnTo>
                <a:lnTo>
                  <a:pt x="127838" y="41389"/>
                </a:lnTo>
                <a:lnTo>
                  <a:pt x="114134" y="51473"/>
                </a:lnTo>
                <a:lnTo>
                  <a:pt x="104571" y="67424"/>
                </a:lnTo>
                <a:lnTo>
                  <a:pt x="100977" y="88544"/>
                </a:lnTo>
                <a:lnTo>
                  <a:pt x="104546" y="109651"/>
                </a:lnTo>
                <a:lnTo>
                  <a:pt x="114274" y="125412"/>
                </a:lnTo>
                <a:lnTo>
                  <a:pt x="128739" y="135267"/>
                </a:lnTo>
                <a:lnTo>
                  <a:pt x="146494" y="138684"/>
                </a:lnTo>
                <a:lnTo>
                  <a:pt x="155867" y="137909"/>
                </a:lnTo>
                <a:lnTo>
                  <a:pt x="164096" y="135788"/>
                </a:lnTo>
                <a:lnTo>
                  <a:pt x="171399" y="132676"/>
                </a:lnTo>
                <a:lnTo>
                  <a:pt x="177965" y="128905"/>
                </a:lnTo>
                <a:lnTo>
                  <a:pt x="176974" y="127127"/>
                </a:lnTo>
                <a:lnTo>
                  <a:pt x="172631" y="119303"/>
                </a:lnTo>
                <a:lnTo>
                  <a:pt x="167157" y="122555"/>
                </a:lnTo>
                <a:lnTo>
                  <a:pt x="161315" y="125018"/>
                </a:lnTo>
                <a:lnTo>
                  <a:pt x="155054" y="126580"/>
                </a:lnTo>
                <a:lnTo>
                  <a:pt x="148272" y="127127"/>
                </a:lnTo>
                <a:lnTo>
                  <a:pt x="135166" y="124574"/>
                </a:lnTo>
                <a:lnTo>
                  <a:pt x="124968" y="117348"/>
                </a:lnTo>
                <a:lnTo>
                  <a:pt x="118198" y="106121"/>
                </a:lnTo>
                <a:lnTo>
                  <a:pt x="115379" y="91567"/>
                </a:lnTo>
                <a:lnTo>
                  <a:pt x="180987" y="91567"/>
                </a:lnTo>
                <a:lnTo>
                  <a:pt x="181521" y="89255"/>
                </a:lnTo>
                <a:lnTo>
                  <a:pt x="181698" y="86055"/>
                </a:lnTo>
                <a:lnTo>
                  <a:pt x="181698" y="82854"/>
                </a:lnTo>
                <a:close/>
              </a:path>
              <a:path w="638810" h="181609">
                <a:moveTo>
                  <a:pt x="284111" y="148107"/>
                </a:moveTo>
                <a:lnTo>
                  <a:pt x="282041" y="137871"/>
                </a:lnTo>
                <a:lnTo>
                  <a:pt x="280416" y="136017"/>
                </a:lnTo>
                <a:lnTo>
                  <a:pt x="275844" y="130797"/>
                </a:lnTo>
                <a:lnTo>
                  <a:pt x="269887" y="128435"/>
                </a:lnTo>
                <a:lnTo>
                  <a:pt x="269887" y="140817"/>
                </a:lnTo>
                <a:lnTo>
                  <a:pt x="269887" y="150241"/>
                </a:lnTo>
                <a:lnTo>
                  <a:pt x="267639" y="157810"/>
                </a:lnTo>
                <a:lnTo>
                  <a:pt x="261264" y="164414"/>
                </a:lnTo>
                <a:lnTo>
                  <a:pt x="251282" y="169087"/>
                </a:lnTo>
                <a:lnTo>
                  <a:pt x="238239" y="170865"/>
                </a:lnTo>
                <a:lnTo>
                  <a:pt x="226085" y="169608"/>
                </a:lnTo>
                <a:lnTo>
                  <a:pt x="217055" y="166065"/>
                </a:lnTo>
                <a:lnTo>
                  <a:pt x="211391" y="160515"/>
                </a:lnTo>
                <a:lnTo>
                  <a:pt x="209435" y="153263"/>
                </a:lnTo>
                <a:lnTo>
                  <a:pt x="209435" y="147396"/>
                </a:lnTo>
                <a:lnTo>
                  <a:pt x="212636" y="141173"/>
                </a:lnTo>
                <a:lnTo>
                  <a:pt x="219925" y="136017"/>
                </a:lnTo>
                <a:lnTo>
                  <a:pt x="224370" y="137083"/>
                </a:lnTo>
                <a:lnTo>
                  <a:pt x="229171" y="137617"/>
                </a:lnTo>
                <a:lnTo>
                  <a:pt x="262953" y="137617"/>
                </a:lnTo>
                <a:lnTo>
                  <a:pt x="269887" y="140817"/>
                </a:lnTo>
                <a:lnTo>
                  <a:pt x="269887" y="128435"/>
                </a:lnTo>
                <a:lnTo>
                  <a:pt x="265506" y="126682"/>
                </a:lnTo>
                <a:lnTo>
                  <a:pt x="251040" y="125349"/>
                </a:lnTo>
                <a:lnTo>
                  <a:pt x="218681" y="125349"/>
                </a:lnTo>
                <a:lnTo>
                  <a:pt x="214769" y="120726"/>
                </a:lnTo>
                <a:lnTo>
                  <a:pt x="214769" y="108991"/>
                </a:lnTo>
                <a:lnTo>
                  <a:pt x="217614" y="105435"/>
                </a:lnTo>
                <a:lnTo>
                  <a:pt x="221170" y="102412"/>
                </a:lnTo>
                <a:lnTo>
                  <a:pt x="225615" y="104724"/>
                </a:lnTo>
                <a:lnTo>
                  <a:pt x="231127" y="105968"/>
                </a:lnTo>
                <a:lnTo>
                  <a:pt x="235927" y="105968"/>
                </a:lnTo>
                <a:lnTo>
                  <a:pt x="249516" y="103593"/>
                </a:lnTo>
                <a:lnTo>
                  <a:pt x="251447" y="102412"/>
                </a:lnTo>
                <a:lnTo>
                  <a:pt x="260527" y="96837"/>
                </a:lnTo>
                <a:lnTo>
                  <a:pt x="261099" y="96012"/>
                </a:lnTo>
                <a:lnTo>
                  <a:pt x="267906" y="86245"/>
                </a:lnTo>
                <a:lnTo>
                  <a:pt x="270598" y="72364"/>
                </a:lnTo>
                <a:lnTo>
                  <a:pt x="270598" y="63652"/>
                </a:lnTo>
                <a:lnTo>
                  <a:pt x="267042" y="56184"/>
                </a:lnTo>
                <a:lnTo>
                  <a:pt x="262242" y="51562"/>
                </a:lnTo>
                <a:lnTo>
                  <a:pt x="282511" y="51562"/>
                </a:lnTo>
                <a:lnTo>
                  <a:pt x="282511" y="48717"/>
                </a:lnTo>
                <a:lnTo>
                  <a:pt x="282511" y="40360"/>
                </a:lnTo>
                <a:lnTo>
                  <a:pt x="257441" y="40360"/>
                </a:lnTo>
                <a:lnTo>
                  <a:pt x="257441" y="72186"/>
                </a:lnTo>
                <a:lnTo>
                  <a:pt x="255701" y="81991"/>
                </a:lnTo>
                <a:lnTo>
                  <a:pt x="251015" y="89496"/>
                </a:lnTo>
                <a:lnTo>
                  <a:pt x="244170" y="94310"/>
                </a:lnTo>
                <a:lnTo>
                  <a:pt x="235927" y="96012"/>
                </a:lnTo>
                <a:lnTo>
                  <a:pt x="227685" y="94310"/>
                </a:lnTo>
                <a:lnTo>
                  <a:pt x="220840" y="89496"/>
                </a:lnTo>
                <a:lnTo>
                  <a:pt x="216154" y="81991"/>
                </a:lnTo>
                <a:lnTo>
                  <a:pt x="214414" y="72186"/>
                </a:lnTo>
                <a:lnTo>
                  <a:pt x="216103" y="62293"/>
                </a:lnTo>
                <a:lnTo>
                  <a:pt x="255727" y="62369"/>
                </a:lnTo>
                <a:lnTo>
                  <a:pt x="257441" y="72186"/>
                </a:lnTo>
                <a:lnTo>
                  <a:pt x="257441" y="40360"/>
                </a:lnTo>
                <a:lnTo>
                  <a:pt x="249262" y="40360"/>
                </a:lnTo>
                <a:lnTo>
                  <a:pt x="245884" y="39116"/>
                </a:lnTo>
                <a:lnTo>
                  <a:pt x="241261" y="37871"/>
                </a:lnTo>
                <a:lnTo>
                  <a:pt x="235927" y="37871"/>
                </a:lnTo>
                <a:lnTo>
                  <a:pt x="222199" y="40309"/>
                </a:lnTo>
                <a:lnTo>
                  <a:pt x="210883" y="47231"/>
                </a:lnTo>
                <a:lnTo>
                  <a:pt x="203200" y="58051"/>
                </a:lnTo>
                <a:lnTo>
                  <a:pt x="200367" y="72186"/>
                </a:lnTo>
                <a:lnTo>
                  <a:pt x="201434" y="80314"/>
                </a:lnTo>
                <a:lnTo>
                  <a:pt x="204254" y="87477"/>
                </a:lnTo>
                <a:lnTo>
                  <a:pt x="208241" y="93433"/>
                </a:lnTo>
                <a:lnTo>
                  <a:pt x="212813" y="97967"/>
                </a:lnTo>
                <a:lnTo>
                  <a:pt x="212813" y="98679"/>
                </a:lnTo>
                <a:lnTo>
                  <a:pt x="208013" y="102235"/>
                </a:lnTo>
                <a:lnTo>
                  <a:pt x="202145" y="108458"/>
                </a:lnTo>
                <a:lnTo>
                  <a:pt x="202145" y="124104"/>
                </a:lnTo>
                <a:lnTo>
                  <a:pt x="205879" y="129260"/>
                </a:lnTo>
                <a:lnTo>
                  <a:pt x="210858" y="132283"/>
                </a:lnTo>
                <a:lnTo>
                  <a:pt x="210858" y="132994"/>
                </a:lnTo>
                <a:lnTo>
                  <a:pt x="204889" y="137756"/>
                </a:lnTo>
                <a:lnTo>
                  <a:pt x="200418" y="143154"/>
                </a:lnTo>
                <a:lnTo>
                  <a:pt x="197612" y="148971"/>
                </a:lnTo>
                <a:lnTo>
                  <a:pt x="196634" y="155041"/>
                </a:lnTo>
                <a:lnTo>
                  <a:pt x="199504" y="166065"/>
                </a:lnTo>
                <a:lnTo>
                  <a:pt x="207594" y="174218"/>
                </a:lnTo>
                <a:lnTo>
                  <a:pt x="220116" y="179260"/>
                </a:lnTo>
                <a:lnTo>
                  <a:pt x="236283" y="181000"/>
                </a:lnTo>
                <a:lnTo>
                  <a:pt x="256057" y="178308"/>
                </a:lnTo>
                <a:lnTo>
                  <a:pt x="271132" y="171081"/>
                </a:lnTo>
                <a:lnTo>
                  <a:pt x="271335" y="170865"/>
                </a:lnTo>
                <a:lnTo>
                  <a:pt x="280733" y="160591"/>
                </a:lnTo>
                <a:lnTo>
                  <a:pt x="284111" y="148107"/>
                </a:lnTo>
                <a:close/>
              </a:path>
              <a:path w="638810" h="181609">
                <a:moveTo>
                  <a:pt x="315937" y="40360"/>
                </a:moveTo>
                <a:lnTo>
                  <a:pt x="301536" y="40360"/>
                </a:lnTo>
                <a:lnTo>
                  <a:pt x="301536" y="136372"/>
                </a:lnTo>
                <a:lnTo>
                  <a:pt x="315937" y="136372"/>
                </a:lnTo>
                <a:lnTo>
                  <a:pt x="315937" y="40360"/>
                </a:lnTo>
                <a:close/>
              </a:path>
              <a:path w="638810" h="181609">
                <a:moveTo>
                  <a:pt x="319316" y="3733"/>
                </a:moveTo>
                <a:lnTo>
                  <a:pt x="314515" y="0"/>
                </a:lnTo>
                <a:lnTo>
                  <a:pt x="302780" y="0"/>
                </a:lnTo>
                <a:lnTo>
                  <a:pt x="298335" y="3733"/>
                </a:lnTo>
                <a:lnTo>
                  <a:pt x="298335" y="15646"/>
                </a:lnTo>
                <a:lnTo>
                  <a:pt x="302780" y="19735"/>
                </a:lnTo>
                <a:lnTo>
                  <a:pt x="314515" y="19735"/>
                </a:lnTo>
                <a:lnTo>
                  <a:pt x="319316" y="15646"/>
                </a:lnTo>
                <a:lnTo>
                  <a:pt x="319316" y="3733"/>
                </a:lnTo>
                <a:close/>
              </a:path>
              <a:path w="638810" h="181609">
                <a:moveTo>
                  <a:pt x="406438" y="110591"/>
                </a:moveTo>
                <a:lnTo>
                  <a:pt x="376745" y="81254"/>
                </a:lnTo>
                <a:lnTo>
                  <a:pt x="368706" y="78257"/>
                </a:lnTo>
                <a:lnTo>
                  <a:pt x="361759" y="74764"/>
                </a:lnTo>
                <a:lnTo>
                  <a:pt x="356895" y="70205"/>
                </a:lnTo>
                <a:lnTo>
                  <a:pt x="355053" y="64008"/>
                </a:lnTo>
                <a:lnTo>
                  <a:pt x="355053" y="56184"/>
                </a:lnTo>
                <a:lnTo>
                  <a:pt x="360921" y="49428"/>
                </a:lnTo>
                <a:lnTo>
                  <a:pt x="382435" y="49428"/>
                </a:lnTo>
                <a:lnTo>
                  <a:pt x="389369" y="53162"/>
                </a:lnTo>
                <a:lnTo>
                  <a:pt x="395947" y="57962"/>
                </a:lnTo>
                <a:lnTo>
                  <a:pt x="402882" y="48539"/>
                </a:lnTo>
                <a:lnTo>
                  <a:pt x="396849" y="44399"/>
                </a:lnTo>
                <a:lnTo>
                  <a:pt x="389826" y="41008"/>
                </a:lnTo>
                <a:lnTo>
                  <a:pt x="382054" y="38709"/>
                </a:lnTo>
                <a:lnTo>
                  <a:pt x="373722" y="37871"/>
                </a:lnTo>
                <a:lnTo>
                  <a:pt x="359930" y="39966"/>
                </a:lnTo>
                <a:lnTo>
                  <a:pt x="349719" y="45694"/>
                </a:lnTo>
                <a:lnTo>
                  <a:pt x="343369" y="54229"/>
                </a:lnTo>
                <a:lnTo>
                  <a:pt x="341185" y="64719"/>
                </a:lnTo>
                <a:lnTo>
                  <a:pt x="343789" y="75260"/>
                </a:lnTo>
                <a:lnTo>
                  <a:pt x="350532" y="82854"/>
                </a:lnTo>
                <a:lnTo>
                  <a:pt x="359854" y="88328"/>
                </a:lnTo>
                <a:lnTo>
                  <a:pt x="378244" y="95605"/>
                </a:lnTo>
                <a:lnTo>
                  <a:pt x="385432" y="99479"/>
                </a:lnTo>
                <a:lnTo>
                  <a:pt x="390588" y="104559"/>
                </a:lnTo>
                <a:lnTo>
                  <a:pt x="392569" y="111302"/>
                </a:lnTo>
                <a:lnTo>
                  <a:pt x="391325" y="117551"/>
                </a:lnTo>
                <a:lnTo>
                  <a:pt x="387604" y="122631"/>
                </a:lnTo>
                <a:lnTo>
                  <a:pt x="381393" y="126047"/>
                </a:lnTo>
                <a:lnTo>
                  <a:pt x="372656" y="127304"/>
                </a:lnTo>
                <a:lnTo>
                  <a:pt x="364197" y="126479"/>
                </a:lnTo>
                <a:lnTo>
                  <a:pt x="356755" y="124129"/>
                </a:lnTo>
                <a:lnTo>
                  <a:pt x="350024" y="120472"/>
                </a:lnTo>
                <a:lnTo>
                  <a:pt x="343674" y="115747"/>
                </a:lnTo>
                <a:lnTo>
                  <a:pt x="336384" y="125526"/>
                </a:lnTo>
                <a:lnTo>
                  <a:pt x="343865" y="130733"/>
                </a:lnTo>
                <a:lnTo>
                  <a:pt x="352513" y="134899"/>
                </a:lnTo>
                <a:lnTo>
                  <a:pt x="362038" y="137680"/>
                </a:lnTo>
                <a:lnTo>
                  <a:pt x="372122" y="138684"/>
                </a:lnTo>
                <a:lnTo>
                  <a:pt x="386854" y="136448"/>
                </a:lnTo>
                <a:lnTo>
                  <a:pt x="397611" y="130365"/>
                </a:lnTo>
                <a:lnTo>
                  <a:pt x="404190" y="121424"/>
                </a:lnTo>
                <a:lnTo>
                  <a:pt x="406438" y="110591"/>
                </a:lnTo>
                <a:close/>
              </a:path>
              <a:path w="638810" h="181609">
                <a:moveTo>
                  <a:pt x="474345" y="135128"/>
                </a:moveTo>
                <a:lnTo>
                  <a:pt x="471500" y="124282"/>
                </a:lnTo>
                <a:lnTo>
                  <a:pt x="468299" y="125526"/>
                </a:lnTo>
                <a:lnTo>
                  <a:pt x="463854" y="126771"/>
                </a:lnTo>
                <a:lnTo>
                  <a:pt x="448741" y="126771"/>
                </a:lnTo>
                <a:lnTo>
                  <a:pt x="445185" y="119659"/>
                </a:lnTo>
                <a:lnTo>
                  <a:pt x="445185" y="52273"/>
                </a:lnTo>
                <a:lnTo>
                  <a:pt x="471678" y="52273"/>
                </a:lnTo>
                <a:lnTo>
                  <a:pt x="471678" y="40360"/>
                </a:lnTo>
                <a:lnTo>
                  <a:pt x="445185" y="40360"/>
                </a:lnTo>
                <a:lnTo>
                  <a:pt x="445185" y="13157"/>
                </a:lnTo>
                <a:lnTo>
                  <a:pt x="432917" y="13157"/>
                </a:lnTo>
                <a:lnTo>
                  <a:pt x="431317" y="40360"/>
                </a:lnTo>
                <a:lnTo>
                  <a:pt x="416217" y="41249"/>
                </a:lnTo>
                <a:lnTo>
                  <a:pt x="416217" y="52273"/>
                </a:lnTo>
                <a:lnTo>
                  <a:pt x="430784" y="52273"/>
                </a:lnTo>
                <a:lnTo>
                  <a:pt x="430784" y="107391"/>
                </a:lnTo>
                <a:lnTo>
                  <a:pt x="432104" y="120230"/>
                </a:lnTo>
                <a:lnTo>
                  <a:pt x="436499" y="130098"/>
                </a:lnTo>
                <a:lnTo>
                  <a:pt x="444665" y="136448"/>
                </a:lnTo>
                <a:lnTo>
                  <a:pt x="457276" y="138684"/>
                </a:lnTo>
                <a:lnTo>
                  <a:pt x="462610" y="138684"/>
                </a:lnTo>
                <a:lnTo>
                  <a:pt x="469011" y="136906"/>
                </a:lnTo>
                <a:lnTo>
                  <a:pt x="474345" y="135128"/>
                </a:lnTo>
                <a:close/>
              </a:path>
              <a:path w="638810" h="181609">
                <a:moveTo>
                  <a:pt x="565200" y="82854"/>
                </a:moveTo>
                <a:lnTo>
                  <a:pt x="564959" y="81076"/>
                </a:lnTo>
                <a:lnTo>
                  <a:pt x="562660" y="64122"/>
                </a:lnTo>
                <a:lnTo>
                  <a:pt x="555269" y="49961"/>
                </a:lnTo>
                <a:lnTo>
                  <a:pt x="554799" y="49606"/>
                </a:lnTo>
                <a:lnTo>
                  <a:pt x="552399" y="47802"/>
                </a:lnTo>
                <a:lnTo>
                  <a:pt x="552399" y="81076"/>
                </a:lnTo>
                <a:lnTo>
                  <a:pt x="498703" y="81076"/>
                </a:lnTo>
                <a:lnTo>
                  <a:pt x="502031" y="67754"/>
                </a:lnTo>
                <a:lnTo>
                  <a:pt x="508508" y="57873"/>
                </a:lnTo>
                <a:lnTo>
                  <a:pt x="517283" y="51727"/>
                </a:lnTo>
                <a:lnTo>
                  <a:pt x="527507" y="49606"/>
                </a:lnTo>
                <a:lnTo>
                  <a:pt x="537997" y="51625"/>
                </a:lnTo>
                <a:lnTo>
                  <a:pt x="545820" y="57607"/>
                </a:lnTo>
                <a:lnTo>
                  <a:pt x="550697" y="67424"/>
                </a:lnTo>
                <a:lnTo>
                  <a:pt x="552399" y="81076"/>
                </a:lnTo>
                <a:lnTo>
                  <a:pt x="552399" y="47802"/>
                </a:lnTo>
                <a:lnTo>
                  <a:pt x="543369" y="40995"/>
                </a:lnTo>
                <a:lnTo>
                  <a:pt x="527329" y="37871"/>
                </a:lnTo>
                <a:lnTo>
                  <a:pt x="511340" y="41389"/>
                </a:lnTo>
                <a:lnTo>
                  <a:pt x="497636" y="51473"/>
                </a:lnTo>
                <a:lnTo>
                  <a:pt x="488073" y="67424"/>
                </a:lnTo>
                <a:lnTo>
                  <a:pt x="484479" y="88544"/>
                </a:lnTo>
                <a:lnTo>
                  <a:pt x="488048" y="109651"/>
                </a:lnTo>
                <a:lnTo>
                  <a:pt x="497776" y="125412"/>
                </a:lnTo>
                <a:lnTo>
                  <a:pt x="512241" y="135267"/>
                </a:lnTo>
                <a:lnTo>
                  <a:pt x="529996" y="138684"/>
                </a:lnTo>
                <a:lnTo>
                  <a:pt x="539369" y="137909"/>
                </a:lnTo>
                <a:lnTo>
                  <a:pt x="547598" y="135788"/>
                </a:lnTo>
                <a:lnTo>
                  <a:pt x="554901" y="132676"/>
                </a:lnTo>
                <a:lnTo>
                  <a:pt x="561467" y="128905"/>
                </a:lnTo>
                <a:lnTo>
                  <a:pt x="560476" y="127127"/>
                </a:lnTo>
                <a:lnTo>
                  <a:pt x="556133" y="119303"/>
                </a:lnTo>
                <a:lnTo>
                  <a:pt x="550659" y="122555"/>
                </a:lnTo>
                <a:lnTo>
                  <a:pt x="544817" y="125018"/>
                </a:lnTo>
                <a:lnTo>
                  <a:pt x="538556" y="126580"/>
                </a:lnTo>
                <a:lnTo>
                  <a:pt x="531774" y="127127"/>
                </a:lnTo>
                <a:lnTo>
                  <a:pt x="518668" y="124574"/>
                </a:lnTo>
                <a:lnTo>
                  <a:pt x="508469" y="117348"/>
                </a:lnTo>
                <a:lnTo>
                  <a:pt x="501700" y="106121"/>
                </a:lnTo>
                <a:lnTo>
                  <a:pt x="498881" y="91567"/>
                </a:lnTo>
                <a:lnTo>
                  <a:pt x="564489" y="91567"/>
                </a:lnTo>
                <a:lnTo>
                  <a:pt x="565023" y="89255"/>
                </a:lnTo>
                <a:lnTo>
                  <a:pt x="565200" y="86055"/>
                </a:lnTo>
                <a:lnTo>
                  <a:pt x="565200" y="82854"/>
                </a:lnTo>
                <a:close/>
              </a:path>
              <a:path w="638810" h="181609">
                <a:moveTo>
                  <a:pt x="638810" y="40005"/>
                </a:moveTo>
                <a:lnTo>
                  <a:pt x="635609" y="38404"/>
                </a:lnTo>
                <a:lnTo>
                  <a:pt x="632764" y="37871"/>
                </a:lnTo>
                <a:lnTo>
                  <a:pt x="628675" y="37871"/>
                </a:lnTo>
                <a:lnTo>
                  <a:pt x="620776" y="39306"/>
                </a:lnTo>
                <a:lnTo>
                  <a:pt x="613473" y="43383"/>
                </a:lnTo>
                <a:lnTo>
                  <a:pt x="606971" y="49720"/>
                </a:lnTo>
                <a:lnTo>
                  <a:pt x="601472" y="57962"/>
                </a:lnTo>
                <a:lnTo>
                  <a:pt x="600938" y="57962"/>
                </a:lnTo>
                <a:lnTo>
                  <a:pt x="599516" y="40360"/>
                </a:lnTo>
                <a:lnTo>
                  <a:pt x="587781" y="40360"/>
                </a:lnTo>
                <a:lnTo>
                  <a:pt x="587781" y="136372"/>
                </a:lnTo>
                <a:lnTo>
                  <a:pt x="602183" y="136372"/>
                </a:lnTo>
                <a:lnTo>
                  <a:pt x="602183" y="73787"/>
                </a:lnTo>
                <a:lnTo>
                  <a:pt x="607669" y="63182"/>
                </a:lnTo>
                <a:lnTo>
                  <a:pt x="613943" y="56146"/>
                </a:lnTo>
                <a:lnTo>
                  <a:pt x="620509" y="52235"/>
                </a:lnTo>
                <a:lnTo>
                  <a:pt x="626897" y="51028"/>
                </a:lnTo>
                <a:lnTo>
                  <a:pt x="630631" y="51028"/>
                </a:lnTo>
                <a:lnTo>
                  <a:pt x="632764" y="51562"/>
                </a:lnTo>
                <a:lnTo>
                  <a:pt x="635965" y="52628"/>
                </a:lnTo>
                <a:lnTo>
                  <a:pt x="638810" y="40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grpSp>
        <p:nvGrpSpPr>
          <p:cNvPr id="156" name="object 156"/>
          <p:cNvGrpSpPr/>
          <p:nvPr/>
        </p:nvGrpSpPr>
        <p:grpSpPr>
          <a:xfrm rot="0">
            <a:off x="2616418" y="6416050"/>
            <a:ext cx="292100" cy="159385"/>
            <a:chOff x="2616418" y="6416050"/>
            <a:chExt cx="292100" cy="159385"/>
          </a:xfrm>
        </p:grpSpPr>
        <p:pic>
          <p:nvPicPr>
            <p:cNvPr id="157" name="object 157"/>
            <p:cNvPicPr/>
            <p:nvPr/>
          </p:nvPicPr>
          <p:blipFill rotWithShape="1">
            <a:blip r:embed="rId96"/>
            <a:stretch>
              <a:fillRect/>
            </a:stretch>
          </p:blipFill>
          <p:spPr>
            <a:xfrm>
              <a:off x="2616418" y="6424050"/>
              <a:ext cx="143301" cy="148813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 rotWithShape="1">
            <a:blip r:embed="rId97"/>
            <a:stretch>
              <a:fillRect/>
            </a:stretch>
          </p:blipFill>
          <p:spPr>
            <a:xfrm>
              <a:off x="2785678" y="6416050"/>
              <a:ext cx="122322" cy="159125"/>
            </a:xfrm>
            <a:prstGeom prst="rect">
              <a:avLst/>
            </a:prstGeom>
          </p:spPr>
        </p:pic>
      </p:grpSp>
      <p:grpSp>
        <p:nvGrpSpPr>
          <p:cNvPr id="159" name="object 159"/>
          <p:cNvGrpSpPr/>
          <p:nvPr/>
        </p:nvGrpSpPr>
        <p:grpSpPr>
          <a:xfrm rot="0">
            <a:off x="5732044" y="2447925"/>
            <a:ext cx="2938780" cy="6172200"/>
            <a:chOff x="5732044" y="2447925"/>
            <a:chExt cx="2938780" cy="6172200"/>
          </a:xfrm>
        </p:grpSpPr>
        <p:sp>
          <p:nvSpPr>
            <p:cNvPr id="160" name="object 160"/>
            <p:cNvSpPr/>
            <p:nvPr/>
          </p:nvSpPr>
          <p:spPr>
            <a:xfrm>
              <a:off x="5732044" y="2447925"/>
              <a:ext cx="2907665" cy="6172200"/>
            </a:xfrm>
            <a:custGeom>
              <a:avLst/>
              <a:gdLst/>
              <a:rect l="l" t="t" r="r" b="b"/>
              <a:pathLst>
                <a:path w="2907665" h="6172200">
                  <a:moveTo>
                    <a:pt x="2608533" y="6172199"/>
                  </a:moveTo>
                  <a:lnTo>
                    <a:pt x="298972" y="6172199"/>
                  </a:lnTo>
                  <a:lnTo>
                    <a:pt x="250480" y="6168287"/>
                  </a:lnTo>
                  <a:lnTo>
                    <a:pt x="204477" y="6156960"/>
                  </a:lnTo>
                  <a:lnTo>
                    <a:pt x="161581" y="6138835"/>
                  </a:lnTo>
                  <a:lnTo>
                    <a:pt x="122407" y="6114527"/>
                  </a:lnTo>
                  <a:lnTo>
                    <a:pt x="87570" y="6084651"/>
                  </a:lnTo>
                  <a:lnTo>
                    <a:pt x="57687" y="6049823"/>
                  </a:lnTo>
                  <a:lnTo>
                    <a:pt x="33372" y="6010659"/>
                  </a:lnTo>
                  <a:lnTo>
                    <a:pt x="15242" y="5967774"/>
                  </a:lnTo>
                  <a:lnTo>
                    <a:pt x="3913" y="5921783"/>
                  </a:lnTo>
                  <a:lnTo>
                    <a:pt x="0" y="5873304"/>
                  </a:lnTo>
                  <a:lnTo>
                    <a:pt x="0" y="298895"/>
                  </a:lnTo>
                  <a:lnTo>
                    <a:pt x="3913" y="250415"/>
                  </a:lnTo>
                  <a:lnTo>
                    <a:pt x="15242" y="204425"/>
                  </a:lnTo>
                  <a:lnTo>
                    <a:pt x="33372" y="161540"/>
                  </a:lnTo>
                  <a:lnTo>
                    <a:pt x="57687" y="122376"/>
                  </a:lnTo>
                  <a:lnTo>
                    <a:pt x="87570" y="87548"/>
                  </a:lnTo>
                  <a:lnTo>
                    <a:pt x="122407" y="57672"/>
                  </a:lnTo>
                  <a:lnTo>
                    <a:pt x="161581" y="33364"/>
                  </a:lnTo>
                  <a:lnTo>
                    <a:pt x="204477" y="15238"/>
                  </a:lnTo>
                  <a:lnTo>
                    <a:pt x="250480" y="3912"/>
                  </a:lnTo>
                  <a:lnTo>
                    <a:pt x="298972" y="0"/>
                  </a:lnTo>
                  <a:lnTo>
                    <a:pt x="2608533" y="0"/>
                  </a:lnTo>
                  <a:lnTo>
                    <a:pt x="2657026" y="3912"/>
                  </a:lnTo>
                  <a:lnTo>
                    <a:pt x="2703028" y="15238"/>
                  </a:lnTo>
                  <a:lnTo>
                    <a:pt x="2745924" y="33364"/>
                  </a:lnTo>
                  <a:lnTo>
                    <a:pt x="2785098" y="57672"/>
                  </a:lnTo>
                  <a:lnTo>
                    <a:pt x="2819935" y="87548"/>
                  </a:lnTo>
                  <a:lnTo>
                    <a:pt x="2849819" y="122376"/>
                  </a:lnTo>
                  <a:lnTo>
                    <a:pt x="2874133" y="161540"/>
                  </a:lnTo>
                  <a:lnTo>
                    <a:pt x="2892263" y="204425"/>
                  </a:lnTo>
                  <a:lnTo>
                    <a:pt x="2903593" y="250415"/>
                  </a:lnTo>
                  <a:lnTo>
                    <a:pt x="2907506" y="298895"/>
                  </a:lnTo>
                  <a:lnTo>
                    <a:pt x="2907506" y="5873304"/>
                  </a:lnTo>
                  <a:lnTo>
                    <a:pt x="2903593" y="5921783"/>
                  </a:lnTo>
                  <a:lnTo>
                    <a:pt x="2892263" y="5967774"/>
                  </a:lnTo>
                  <a:lnTo>
                    <a:pt x="2874133" y="6010659"/>
                  </a:lnTo>
                  <a:lnTo>
                    <a:pt x="2849819" y="6049823"/>
                  </a:lnTo>
                  <a:lnTo>
                    <a:pt x="2819935" y="6084651"/>
                  </a:lnTo>
                  <a:lnTo>
                    <a:pt x="2785098" y="6114527"/>
                  </a:lnTo>
                  <a:lnTo>
                    <a:pt x="2745924" y="6138835"/>
                  </a:lnTo>
                  <a:lnTo>
                    <a:pt x="2703028" y="6156960"/>
                  </a:lnTo>
                  <a:lnTo>
                    <a:pt x="2657026" y="6168287"/>
                  </a:lnTo>
                  <a:lnTo>
                    <a:pt x="2608533" y="6172199"/>
                  </a:lnTo>
                  <a:close/>
                </a:path>
              </a:pathLst>
            </a:custGeom>
            <a:solidFill>
              <a:srgbClr val="e3e9f2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161" name="object 161"/>
            <p:cNvPicPr/>
            <p:nvPr/>
          </p:nvPicPr>
          <p:blipFill rotWithShape="1">
            <a:blip r:embed="rId98"/>
            <a:stretch>
              <a:fillRect/>
            </a:stretch>
          </p:blipFill>
          <p:spPr>
            <a:xfrm>
              <a:off x="8060067" y="2590498"/>
              <a:ext cx="89691" cy="67251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 rotWithShape="1">
            <a:blip r:embed="rId99"/>
            <a:stretch>
              <a:fillRect/>
            </a:stretch>
          </p:blipFill>
          <p:spPr>
            <a:xfrm>
              <a:off x="7899519" y="2586836"/>
              <a:ext cx="122952" cy="74649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 rotWithShape="1">
            <a:blip r:embed="rId100"/>
            <a:stretch>
              <a:fillRect/>
            </a:stretch>
          </p:blipFill>
          <p:spPr>
            <a:xfrm>
              <a:off x="8187130" y="2583100"/>
              <a:ext cx="197919" cy="85932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6764620" y="2610225"/>
              <a:ext cx="842644" cy="60325"/>
            </a:xfrm>
            <a:custGeom>
              <a:avLst/>
              <a:gdLst/>
              <a:rect l="l" t="t" r="r" b="b"/>
              <a:pathLst>
                <a:path w="842645" h="60325">
                  <a:moveTo>
                    <a:pt x="812532" y="59779"/>
                  </a:moveTo>
                  <a:lnTo>
                    <a:pt x="29897" y="59779"/>
                  </a:lnTo>
                  <a:lnTo>
                    <a:pt x="18257" y="57431"/>
                  </a:lnTo>
                  <a:lnTo>
                    <a:pt x="8754" y="51027"/>
                  </a:lnTo>
                  <a:lnTo>
                    <a:pt x="2348" y="41526"/>
                  </a:lnTo>
                  <a:lnTo>
                    <a:pt x="0" y="29889"/>
                  </a:lnTo>
                  <a:lnTo>
                    <a:pt x="2359" y="18252"/>
                  </a:lnTo>
                  <a:lnTo>
                    <a:pt x="8782" y="8752"/>
                  </a:lnTo>
                  <a:lnTo>
                    <a:pt x="18288" y="2347"/>
                  </a:lnTo>
                  <a:lnTo>
                    <a:pt x="29897" y="0"/>
                  </a:lnTo>
                  <a:lnTo>
                    <a:pt x="812532" y="0"/>
                  </a:lnTo>
                  <a:lnTo>
                    <a:pt x="824160" y="2347"/>
                  </a:lnTo>
                  <a:lnTo>
                    <a:pt x="833637" y="8752"/>
                  </a:lnTo>
                  <a:lnTo>
                    <a:pt x="840017" y="18252"/>
                  </a:lnTo>
                  <a:lnTo>
                    <a:pt x="842354" y="29889"/>
                  </a:lnTo>
                  <a:lnTo>
                    <a:pt x="840007" y="41526"/>
                  </a:lnTo>
                  <a:lnTo>
                    <a:pt x="833609" y="51027"/>
                  </a:lnTo>
                  <a:lnTo>
                    <a:pt x="824129" y="57431"/>
                  </a:lnTo>
                  <a:lnTo>
                    <a:pt x="812532" y="59779"/>
                  </a:lnTo>
                  <a:close/>
                </a:path>
              </a:pathLst>
            </a:custGeom>
            <a:solidFill>
              <a:srgbClr val="919baf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165" name="object 165"/>
            <p:cNvPicPr/>
            <p:nvPr/>
          </p:nvPicPr>
          <p:blipFill rotWithShape="1">
            <a:blip r:embed="rId101"/>
            <a:stretch>
              <a:fillRect/>
            </a:stretch>
          </p:blipFill>
          <p:spPr>
            <a:xfrm>
              <a:off x="5732044" y="2757034"/>
              <a:ext cx="2897278" cy="5579959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8102803" y="2733153"/>
              <a:ext cx="568325" cy="5106035"/>
            </a:xfrm>
            <a:custGeom>
              <a:avLst/>
              <a:gdLst/>
              <a:rect l="l" t="t" r="r" b="b"/>
              <a:pathLst>
                <a:path w="568325" h="5106034">
                  <a:moveTo>
                    <a:pt x="385241" y="4843881"/>
                  </a:moveTo>
                  <a:lnTo>
                    <a:pt x="383857" y="4831791"/>
                  </a:lnTo>
                  <a:lnTo>
                    <a:pt x="377736" y="4820818"/>
                  </a:lnTo>
                  <a:lnTo>
                    <a:pt x="367855" y="4813097"/>
                  </a:lnTo>
                  <a:lnTo>
                    <a:pt x="356171" y="4809909"/>
                  </a:lnTo>
                  <a:lnTo>
                    <a:pt x="344131" y="4811357"/>
                  </a:lnTo>
                  <a:lnTo>
                    <a:pt x="333171" y="4817542"/>
                  </a:lnTo>
                  <a:lnTo>
                    <a:pt x="104635" y="5014925"/>
                  </a:lnTo>
                  <a:lnTo>
                    <a:pt x="61976" y="4802098"/>
                  </a:lnTo>
                  <a:lnTo>
                    <a:pt x="57111" y="4790503"/>
                  </a:lnTo>
                  <a:lnTo>
                    <a:pt x="48501" y="4781994"/>
                  </a:lnTo>
                  <a:lnTo>
                    <a:pt x="37312" y="4777371"/>
                  </a:lnTo>
                  <a:lnTo>
                    <a:pt x="24752" y="4777397"/>
                  </a:lnTo>
                  <a:lnTo>
                    <a:pt x="13182" y="4782324"/>
                  </a:lnTo>
                  <a:lnTo>
                    <a:pt x="4673" y="4791011"/>
                  </a:lnTo>
                  <a:lnTo>
                    <a:pt x="12" y="4802263"/>
                  </a:lnTo>
                  <a:lnTo>
                    <a:pt x="0" y="4814875"/>
                  </a:lnTo>
                  <a:lnTo>
                    <a:pt x="53276" y="5080686"/>
                  </a:lnTo>
                  <a:lnTo>
                    <a:pt x="82067" y="5105971"/>
                  </a:lnTo>
                  <a:lnTo>
                    <a:pt x="90182" y="5105451"/>
                  </a:lnTo>
                  <a:lnTo>
                    <a:pt x="97904" y="5102885"/>
                  </a:lnTo>
                  <a:lnTo>
                    <a:pt x="104838" y="5098326"/>
                  </a:lnTo>
                  <a:lnTo>
                    <a:pt x="374281" y="4865573"/>
                  </a:lnTo>
                  <a:lnTo>
                    <a:pt x="382016" y="4855616"/>
                  </a:lnTo>
                  <a:lnTo>
                    <a:pt x="385241" y="4843881"/>
                  </a:lnTo>
                  <a:close/>
                </a:path>
                <a:path w="568325" h="5106034">
                  <a:moveTo>
                    <a:pt x="567944" y="66509"/>
                  </a:moveTo>
                  <a:lnTo>
                    <a:pt x="566559" y="54432"/>
                  </a:lnTo>
                  <a:lnTo>
                    <a:pt x="560451" y="43459"/>
                  </a:lnTo>
                  <a:lnTo>
                    <a:pt x="550557" y="35737"/>
                  </a:lnTo>
                  <a:lnTo>
                    <a:pt x="538873" y="32550"/>
                  </a:lnTo>
                  <a:lnTo>
                    <a:pt x="526834" y="33997"/>
                  </a:lnTo>
                  <a:lnTo>
                    <a:pt x="515874" y="40182"/>
                  </a:lnTo>
                  <a:lnTo>
                    <a:pt x="287337" y="237566"/>
                  </a:lnTo>
                  <a:lnTo>
                    <a:pt x="244678" y="24739"/>
                  </a:lnTo>
                  <a:lnTo>
                    <a:pt x="239826" y="13131"/>
                  </a:lnTo>
                  <a:lnTo>
                    <a:pt x="231203" y="4635"/>
                  </a:lnTo>
                  <a:lnTo>
                    <a:pt x="220014" y="0"/>
                  </a:lnTo>
                  <a:lnTo>
                    <a:pt x="207454" y="25"/>
                  </a:lnTo>
                  <a:lnTo>
                    <a:pt x="195884" y="4965"/>
                  </a:lnTo>
                  <a:lnTo>
                    <a:pt x="187375" y="13652"/>
                  </a:lnTo>
                  <a:lnTo>
                    <a:pt x="182714" y="24904"/>
                  </a:lnTo>
                  <a:lnTo>
                    <a:pt x="182702" y="37503"/>
                  </a:lnTo>
                  <a:lnTo>
                    <a:pt x="235978" y="303326"/>
                  </a:lnTo>
                  <a:lnTo>
                    <a:pt x="264769" y="328599"/>
                  </a:lnTo>
                  <a:lnTo>
                    <a:pt x="272884" y="328091"/>
                  </a:lnTo>
                  <a:lnTo>
                    <a:pt x="280606" y="325513"/>
                  </a:lnTo>
                  <a:lnTo>
                    <a:pt x="287540" y="320967"/>
                  </a:lnTo>
                  <a:lnTo>
                    <a:pt x="351180" y="265988"/>
                  </a:lnTo>
                  <a:lnTo>
                    <a:pt x="556983" y="88214"/>
                  </a:lnTo>
                  <a:lnTo>
                    <a:pt x="564718" y="78257"/>
                  </a:lnTo>
                  <a:lnTo>
                    <a:pt x="567944" y="66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grpSp>
        <p:nvGrpSpPr>
          <p:cNvPr id="230" name="object 230"/>
          <p:cNvGrpSpPr/>
          <p:nvPr/>
        </p:nvGrpSpPr>
        <p:grpSpPr>
          <a:xfrm rot="0">
            <a:off x="9719704" y="2447925"/>
            <a:ext cx="2907665" cy="6172200"/>
            <a:chOff x="9719704" y="2447925"/>
            <a:chExt cx="2907665" cy="6172200"/>
          </a:xfrm>
        </p:grpSpPr>
        <p:sp>
          <p:nvSpPr>
            <p:cNvPr id="231" name="object 231"/>
            <p:cNvSpPr/>
            <p:nvPr/>
          </p:nvSpPr>
          <p:spPr>
            <a:xfrm>
              <a:off x="9719704" y="2447925"/>
              <a:ext cx="2907665" cy="6172200"/>
            </a:xfrm>
            <a:custGeom>
              <a:avLst/>
              <a:gdLst/>
              <a:rect l="l" t="t" r="r" b="b"/>
              <a:pathLst>
                <a:path w="2907665" h="6172200">
                  <a:moveTo>
                    <a:pt x="2608533" y="6172199"/>
                  </a:moveTo>
                  <a:lnTo>
                    <a:pt x="298972" y="6172199"/>
                  </a:lnTo>
                  <a:lnTo>
                    <a:pt x="250480" y="6168287"/>
                  </a:lnTo>
                  <a:lnTo>
                    <a:pt x="204477" y="6156960"/>
                  </a:lnTo>
                  <a:lnTo>
                    <a:pt x="161581" y="6138835"/>
                  </a:lnTo>
                  <a:lnTo>
                    <a:pt x="122407" y="6114527"/>
                  </a:lnTo>
                  <a:lnTo>
                    <a:pt x="87570" y="6084651"/>
                  </a:lnTo>
                  <a:lnTo>
                    <a:pt x="57687" y="6049823"/>
                  </a:lnTo>
                  <a:lnTo>
                    <a:pt x="33372" y="6010659"/>
                  </a:lnTo>
                  <a:lnTo>
                    <a:pt x="15242" y="5967774"/>
                  </a:lnTo>
                  <a:lnTo>
                    <a:pt x="3913" y="5921783"/>
                  </a:lnTo>
                  <a:lnTo>
                    <a:pt x="0" y="5873304"/>
                  </a:lnTo>
                  <a:lnTo>
                    <a:pt x="0" y="298895"/>
                  </a:lnTo>
                  <a:lnTo>
                    <a:pt x="3913" y="250415"/>
                  </a:lnTo>
                  <a:lnTo>
                    <a:pt x="15242" y="204425"/>
                  </a:lnTo>
                  <a:lnTo>
                    <a:pt x="33372" y="161540"/>
                  </a:lnTo>
                  <a:lnTo>
                    <a:pt x="57687" y="122376"/>
                  </a:lnTo>
                  <a:lnTo>
                    <a:pt x="87570" y="87548"/>
                  </a:lnTo>
                  <a:lnTo>
                    <a:pt x="122407" y="57672"/>
                  </a:lnTo>
                  <a:lnTo>
                    <a:pt x="161581" y="33364"/>
                  </a:lnTo>
                  <a:lnTo>
                    <a:pt x="204477" y="15238"/>
                  </a:lnTo>
                  <a:lnTo>
                    <a:pt x="250480" y="3912"/>
                  </a:lnTo>
                  <a:lnTo>
                    <a:pt x="298972" y="0"/>
                  </a:lnTo>
                  <a:lnTo>
                    <a:pt x="2608533" y="0"/>
                  </a:lnTo>
                  <a:lnTo>
                    <a:pt x="2657026" y="3912"/>
                  </a:lnTo>
                  <a:lnTo>
                    <a:pt x="2703028" y="15238"/>
                  </a:lnTo>
                  <a:lnTo>
                    <a:pt x="2745924" y="33364"/>
                  </a:lnTo>
                  <a:lnTo>
                    <a:pt x="2785098" y="57672"/>
                  </a:lnTo>
                  <a:lnTo>
                    <a:pt x="2819935" y="87548"/>
                  </a:lnTo>
                  <a:lnTo>
                    <a:pt x="2849819" y="122376"/>
                  </a:lnTo>
                  <a:lnTo>
                    <a:pt x="2874133" y="161540"/>
                  </a:lnTo>
                  <a:lnTo>
                    <a:pt x="2892263" y="204425"/>
                  </a:lnTo>
                  <a:lnTo>
                    <a:pt x="2903593" y="250415"/>
                  </a:lnTo>
                  <a:lnTo>
                    <a:pt x="2907506" y="298895"/>
                  </a:lnTo>
                  <a:lnTo>
                    <a:pt x="2907506" y="5873304"/>
                  </a:lnTo>
                  <a:lnTo>
                    <a:pt x="2903593" y="5921783"/>
                  </a:lnTo>
                  <a:lnTo>
                    <a:pt x="2892263" y="5967774"/>
                  </a:lnTo>
                  <a:lnTo>
                    <a:pt x="2874133" y="6010659"/>
                  </a:lnTo>
                  <a:lnTo>
                    <a:pt x="2849819" y="6049823"/>
                  </a:lnTo>
                  <a:lnTo>
                    <a:pt x="2819935" y="6084651"/>
                  </a:lnTo>
                  <a:lnTo>
                    <a:pt x="2785098" y="6114527"/>
                  </a:lnTo>
                  <a:lnTo>
                    <a:pt x="2745924" y="6138835"/>
                  </a:lnTo>
                  <a:lnTo>
                    <a:pt x="2703028" y="6156960"/>
                  </a:lnTo>
                  <a:lnTo>
                    <a:pt x="2657026" y="6168287"/>
                  </a:lnTo>
                  <a:lnTo>
                    <a:pt x="2608533" y="6172199"/>
                  </a:lnTo>
                  <a:close/>
                </a:path>
              </a:pathLst>
            </a:custGeom>
            <a:solidFill>
              <a:srgbClr val="e3e9f2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232" name="object 232"/>
            <p:cNvPicPr/>
            <p:nvPr/>
          </p:nvPicPr>
          <p:blipFill rotWithShape="1">
            <a:blip r:embed="rId102"/>
            <a:stretch>
              <a:fillRect/>
            </a:stretch>
          </p:blipFill>
          <p:spPr>
            <a:xfrm>
              <a:off x="12047727" y="2590498"/>
              <a:ext cx="89691" cy="67251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 rotWithShape="1">
            <a:blip r:embed="rId103"/>
            <a:stretch>
              <a:fillRect/>
            </a:stretch>
          </p:blipFill>
          <p:spPr>
            <a:xfrm>
              <a:off x="11887179" y="2586836"/>
              <a:ext cx="122952" cy="74649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 rotWithShape="1">
            <a:blip r:embed="rId104"/>
            <a:stretch>
              <a:fillRect/>
            </a:stretch>
          </p:blipFill>
          <p:spPr>
            <a:xfrm>
              <a:off x="12174790" y="2583100"/>
              <a:ext cx="197919" cy="85932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10752280" y="2610225"/>
              <a:ext cx="842644" cy="60325"/>
            </a:xfrm>
            <a:custGeom>
              <a:avLst/>
              <a:gdLst/>
              <a:rect l="l" t="t" r="r" b="b"/>
              <a:pathLst>
                <a:path w="842645" h="60325">
                  <a:moveTo>
                    <a:pt x="812532" y="59779"/>
                  </a:moveTo>
                  <a:lnTo>
                    <a:pt x="29897" y="59779"/>
                  </a:lnTo>
                  <a:lnTo>
                    <a:pt x="18257" y="57431"/>
                  </a:lnTo>
                  <a:lnTo>
                    <a:pt x="8754" y="51027"/>
                  </a:lnTo>
                  <a:lnTo>
                    <a:pt x="2348" y="41526"/>
                  </a:lnTo>
                  <a:lnTo>
                    <a:pt x="0" y="29889"/>
                  </a:lnTo>
                  <a:lnTo>
                    <a:pt x="2359" y="18252"/>
                  </a:lnTo>
                  <a:lnTo>
                    <a:pt x="8782" y="8752"/>
                  </a:lnTo>
                  <a:lnTo>
                    <a:pt x="18288" y="2347"/>
                  </a:lnTo>
                  <a:lnTo>
                    <a:pt x="29897" y="0"/>
                  </a:lnTo>
                  <a:lnTo>
                    <a:pt x="812532" y="0"/>
                  </a:lnTo>
                  <a:lnTo>
                    <a:pt x="824160" y="2347"/>
                  </a:lnTo>
                  <a:lnTo>
                    <a:pt x="833637" y="8752"/>
                  </a:lnTo>
                  <a:lnTo>
                    <a:pt x="840017" y="18252"/>
                  </a:lnTo>
                  <a:lnTo>
                    <a:pt x="842354" y="29889"/>
                  </a:lnTo>
                  <a:lnTo>
                    <a:pt x="840007" y="41526"/>
                  </a:lnTo>
                  <a:lnTo>
                    <a:pt x="833609" y="51027"/>
                  </a:lnTo>
                  <a:lnTo>
                    <a:pt x="824129" y="57431"/>
                  </a:lnTo>
                  <a:lnTo>
                    <a:pt x="812532" y="59779"/>
                  </a:lnTo>
                  <a:close/>
                </a:path>
              </a:pathLst>
            </a:custGeom>
            <a:solidFill>
              <a:srgbClr val="919baf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236" name="object 236"/>
            <p:cNvPicPr/>
            <p:nvPr/>
          </p:nvPicPr>
          <p:blipFill rotWithShape="1">
            <a:blip r:embed="rId105"/>
            <a:stretch>
              <a:fillRect/>
            </a:stretch>
          </p:blipFill>
          <p:spPr>
            <a:xfrm>
              <a:off x="9719704" y="3037078"/>
              <a:ext cx="2887750" cy="5534221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11509537" y="6848473"/>
              <a:ext cx="385445" cy="328930"/>
            </a:xfrm>
            <a:custGeom>
              <a:avLst/>
              <a:gdLst/>
              <a:rect l="l" t="t" r="r" b="b"/>
              <a:pathLst>
                <a:path w="385445" h="328929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5" h="328929">
                  <a:moveTo>
                    <a:pt x="72207" y="326337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07" y="3263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</p:grpSp>
      <p:grpSp>
        <p:nvGrpSpPr>
          <p:cNvPr id="238" name="object 238"/>
          <p:cNvGrpSpPr/>
          <p:nvPr/>
        </p:nvGrpSpPr>
        <p:grpSpPr>
          <a:xfrm rot="0">
            <a:off x="4506493" y="1405965"/>
            <a:ext cx="662940" cy="234950"/>
            <a:chOff x="4506493" y="1405965"/>
            <a:chExt cx="662940" cy="234950"/>
          </a:xfrm>
        </p:grpSpPr>
        <p:sp>
          <p:nvSpPr>
            <p:cNvPr id="239" name="object 239"/>
            <p:cNvSpPr/>
            <p:nvPr/>
          </p:nvSpPr>
          <p:spPr>
            <a:xfrm>
              <a:off x="4506480" y="1423339"/>
              <a:ext cx="351790" cy="189865"/>
            </a:xfrm>
            <a:custGeom>
              <a:avLst/>
              <a:gdLst/>
              <a:rect l="l" t="t" r="r" b="b"/>
              <a:pathLst>
                <a:path w="351789" h="189865">
                  <a:moveTo>
                    <a:pt x="188722" y="0"/>
                  </a:moveTo>
                  <a:lnTo>
                    <a:pt x="22352" y="0"/>
                  </a:lnTo>
                  <a:lnTo>
                    <a:pt x="22352" y="26670"/>
                  </a:lnTo>
                  <a:lnTo>
                    <a:pt x="22352" y="88900"/>
                  </a:lnTo>
                  <a:lnTo>
                    <a:pt x="22352" y="114300"/>
                  </a:lnTo>
                  <a:lnTo>
                    <a:pt x="188722" y="114300"/>
                  </a:lnTo>
                  <a:lnTo>
                    <a:pt x="188722" y="88900"/>
                  </a:lnTo>
                  <a:lnTo>
                    <a:pt x="55118" y="88900"/>
                  </a:lnTo>
                  <a:lnTo>
                    <a:pt x="55118" y="26670"/>
                  </a:lnTo>
                  <a:lnTo>
                    <a:pt x="155956" y="26670"/>
                  </a:lnTo>
                  <a:lnTo>
                    <a:pt x="155956" y="88290"/>
                  </a:lnTo>
                  <a:lnTo>
                    <a:pt x="188722" y="88290"/>
                  </a:lnTo>
                  <a:lnTo>
                    <a:pt x="188722" y="26670"/>
                  </a:lnTo>
                  <a:lnTo>
                    <a:pt x="188722" y="26314"/>
                  </a:lnTo>
                  <a:lnTo>
                    <a:pt x="188722" y="0"/>
                  </a:lnTo>
                  <a:close/>
                </a:path>
                <a:path w="351789" h="189865">
                  <a:moveTo>
                    <a:pt x="211836" y="162204"/>
                  </a:moveTo>
                  <a:lnTo>
                    <a:pt x="122428" y="162204"/>
                  </a:lnTo>
                  <a:lnTo>
                    <a:pt x="122428" y="114706"/>
                  </a:lnTo>
                  <a:lnTo>
                    <a:pt x="88900" y="114706"/>
                  </a:lnTo>
                  <a:lnTo>
                    <a:pt x="88900" y="162204"/>
                  </a:lnTo>
                  <a:lnTo>
                    <a:pt x="0" y="162204"/>
                  </a:lnTo>
                  <a:lnTo>
                    <a:pt x="0" y="189382"/>
                  </a:lnTo>
                  <a:lnTo>
                    <a:pt x="211836" y="189382"/>
                  </a:lnTo>
                  <a:lnTo>
                    <a:pt x="211836" y="162204"/>
                  </a:lnTo>
                  <a:close/>
                </a:path>
                <a:path w="351789" h="189865">
                  <a:moveTo>
                    <a:pt x="351790" y="83972"/>
                  </a:moveTo>
                  <a:lnTo>
                    <a:pt x="318516" y="83972"/>
                  </a:lnTo>
                  <a:lnTo>
                    <a:pt x="318516" y="135788"/>
                  </a:lnTo>
                  <a:lnTo>
                    <a:pt x="351790" y="135788"/>
                  </a:lnTo>
                  <a:lnTo>
                    <a:pt x="351790" y="83972"/>
                  </a:lnTo>
                  <a:close/>
                </a:path>
                <a:path w="351789" h="189865">
                  <a:moveTo>
                    <a:pt x="351790" y="58420"/>
                  </a:moveTo>
                  <a:lnTo>
                    <a:pt x="271526" y="58420"/>
                  </a:lnTo>
                  <a:lnTo>
                    <a:pt x="271526" y="1270"/>
                  </a:lnTo>
                  <a:lnTo>
                    <a:pt x="238252" y="1270"/>
                  </a:lnTo>
                  <a:lnTo>
                    <a:pt x="238252" y="58420"/>
                  </a:lnTo>
                  <a:lnTo>
                    <a:pt x="238252" y="83820"/>
                  </a:lnTo>
                  <a:lnTo>
                    <a:pt x="238252" y="135890"/>
                  </a:lnTo>
                  <a:lnTo>
                    <a:pt x="238252" y="162560"/>
                  </a:lnTo>
                  <a:lnTo>
                    <a:pt x="351790" y="162560"/>
                  </a:lnTo>
                  <a:lnTo>
                    <a:pt x="351790" y="135890"/>
                  </a:lnTo>
                  <a:lnTo>
                    <a:pt x="271526" y="135890"/>
                  </a:lnTo>
                  <a:lnTo>
                    <a:pt x="271526" y="83820"/>
                  </a:lnTo>
                  <a:lnTo>
                    <a:pt x="351790" y="83820"/>
                  </a:lnTo>
                  <a:lnTo>
                    <a:pt x="351790" y="58420"/>
                  </a:lnTo>
                  <a:close/>
                </a:path>
                <a:path w="351789" h="189865">
                  <a:moveTo>
                    <a:pt x="351790" y="1168"/>
                  </a:moveTo>
                  <a:lnTo>
                    <a:pt x="318516" y="1168"/>
                  </a:lnTo>
                  <a:lnTo>
                    <a:pt x="318516" y="57810"/>
                  </a:lnTo>
                  <a:lnTo>
                    <a:pt x="351790" y="57810"/>
                  </a:lnTo>
                  <a:lnTo>
                    <a:pt x="351790" y="11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240" name="object 240"/>
            <p:cNvPicPr/>
            <p:nvPr/>
          </p:nvPicPr>
          <p:blipFill rotWithShape="1">
            <a:blip r:embed="rId106"/>
            <a:stretch>
              <a:fillRect/>
            </a:stretch>
          </p:blipFill>
          <p:spPr>
            <a:xfrm>
              <a:off x="4887229" y="1405965"/>
              <a:ext cx="281678" cy="234535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grpSp>
        <p:nvGrpSpPr>
          <p:cNvPr id="242" name="object 242"/>
          <p:cNvGrpSpPr/>
          <p:nvPr/>
        </p:nvGrpSpPr>
        <p:grpSpPr>
          <a:xfrm rot="0">
            <a:off x="5208531" y="1405965"/>
            <a:ext cx="423545" cy="234950"/>
            <a:chOff x="5208531" y="1405965"/>
            <a:chExt cx="423545" cy="234950"/>
          </a:xfrm>
        </p:grpSpPr>
        <p:sp>
          <p:nvSpPr>
            <p:cNvPr id="243" name="object 243"/>
            <p:cNvSpPr/>
            <p:nvPr/>
          </p:nvSpPr>
          <p:spPr>
            <a:xfrm>
              <a:off x="5208524" y="1424253"/>
              <a:ext cx="187960" cy="216535"/>
            </a:xfrm>
            <a:custGeom>
              <a:avLst/>
              <a:gdLst/>
              <a:rect l="l" t="t" r="r" b="b"/>
              <a:pathLst>
                <a:path w="187960" h="216535">
                  <a:moveTo>
                    <a:pt x="187706" y="90678"/>
                  </a:moveTo>
                  <a:lnTo>
                    <a:pt x="154178" y="90678"/>
                  </a:lnTo>
                  <a:lnTo>
                    <a:pt x="154178" y="216154"/>
                  </a:lnTo>
                  <a:lnTo>
                    <a:pt x="187706" y="216154"/>
                  </a:lnTo>
                  <a:lnTo>
                    <a:pt x="187706" y="90678"/>
                  </a:lnTo>
                  <a:close/>
                </a:path>
                <a:path w="187960" h="216535">
                  <a:moveTo>
                    <a:pt x="187706" y="63855"/>
                  </a:moveTo>
                  <a:lnTo>
                    <a:pt x="112268" y="63855"/>
                  </a:lnTo>
                  <a:lnTo>
                    <a:pt x="112268" y="56388"/>
                  </a:lnTo>
                  <a:lnTo>
                    <a:pt x="112268" y="56235"/>
                  </a:lnTo>
                  <a:lnTo>
                    <a:pt x="112268" y="0"/>
                  </a:lnTo>
                  <a:lnTo>
                    <a:pt x="79248" y="0"/>
                  </a:lnTo>
                  <a:lnTo>
                    <a:pt x="79248" y="56235"/>
                  </a:lnTo>
                  <a:lnTo>
                    <a:pt x="79248" y="82905"/>
                  </a:lnTo>
                  <a:lnTo>
                    <a:pt x="79248" y="90525"/>
                  </a:lnTo>
                  <a:lnTo>
                    <a:pt x="79248" y="134975"/>
                  </a:lnTo>
                  <a:lnTo>
                    <a:pt x="33274" y="134975"/>
                  </a:lnTo>
                  <a:lnTo>
                    <a:pt x="33274" y="82905"/>
                  </a:lnTo>
                  <a:lnTo>
                    <a:pt x="79248" y="82905"/>
                  </a:lnTo>
                  <a:lnTo>
                    <a:pt x="79248" y="56235"/>
                  </a:lnTo>
                  <a:lnTo>
                    <a:pt x="33274" y="56235"/>
                  </a:lnTo>
                  <a:lnTo>
                    <a:pt x="33274" y="355"/>
                  </a:lnTo>
                  <a:lnTo>
                    <a:pt x="0" y="355"/>
                  </a:lnTo>
                  <a:lnTo>
                    <a:pt x="0" y="161645"/>
                  </a:lnTo>
                  <a:lnTo>
                    <a:pt x="112268" y="161645"/>
                  </a:lnTo>
                  <a:lnTo>
                    <a:pt x="112268" y="134975"/>
                  </a:lnTo>
                  <a:lnTo>
                    <a:pt x="112268" y="90525"/>
                  </a:lnTo>
                  <a:lnTo>
                    <a:pt x="187706" y="90525"/>
                  </a:lnTo>
                  <a:lnTo>
                    <a:pt x="187706" y="82905"/>
                  </a:lnTo>
                  <a:lnTo>
                    <a:pt x="187706" y="638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244" name="object 244"/>
            <p:cNvPicPr/>
            <p:nvPr/>
          </p:nvPicPr>
          <p:blipFill rotWithShape="1">
            <a:blip r:embed="rId107"/>
            <a:stretch>
              <a:fillRect/>
            </a:stretch>
          </p:blipFill>
          <p:spPr>
            <a:xfrm>
              <a:off x="5429760" y="1405965"/>
              <a:ext cx="202178" cy="229864"/>
            </a:xfrm>
            <a:prstGeom prst="rect">
              <a:avLst/>
            </a:prstGeom>
          </p:spPr>
        </p:pic>
      </p:grpSp>
      <p:grpSp>
        <p:nvGrpSpPr>
          <p:cNvPr id="245" name="object 245"/>
          <p:cNvGrpSpPr/>
          <p:nvPr/>
        </p:nvGrpSpPr>
        <p:grpSpPr>
          <a:xfrm rot="0"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247" name="object 247"/>
            <p:cNvPicPr/>
            <p:nvPr/>
          </p:nvPicPr>
          <p:blipFill rotWithShape="1">
            <a:blip r:embed="rId108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 rotWithShape="1">
            <a:blip r:embed="rId109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 rotWithShape="1">
            <a:blip r:embed="rId110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 rotWithShape="1">
            <a:blip r:embed="rId111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grpSp>
        <p:nvGrpSpPr>
          <p:cNvPr id="253" name="그룹 252"/>
          <p:cNvGrpSpPr/>
          <p:nvPr/>
        </p:nvGrpSpPr>
        <p:grpSpPr>
          <a:xfrm rot="0">
            <a:off x="13658294" y="2447925"/>
            <a:ext cx="2907665" cy="6172200"/>
            <a:chOff x="13658294" y="2447925"/>
            <a:chExt cx="2907665" cy="6172200"/>
          </a:xfrm>
        </p:grpSpPr>
        <p:grpSp>
          <p:nvGrpSpPr>
            <p:cNvPr id="167" name="object 167"/>
            <p:cNvGrpSpPr/>
            <p:nvPr/>
          </p:nvGrpSpPr>
          <p:grpSpPr>
            <a:xfrm rot="0">
              <a:off x="13658294" y="2447925"/>
              <a:ext cx="2907665" cy="6172200"/>
              <a:chOff x="13658293" y="2447925"/>
              <a:chExt cx="2907665" cy="6172200"/>
            </a:xfrm>
          </p:grpSpPr>
          <p:sp>
            <p:nvSpPr>
              <p:cNvPr id="168" name="object 168"/>
              <p:cNvSpPr/>
              <p:nvPr/>
            </p:nvSpPr>
            <p:spPr>
              <a:xfrm>
                <a:off x="13658293" y="2447925"/>
                <a:ext cx="2907665" cy="6172200"/>
              </a:xfrm>
              <a:custGeom>
                <a:avLst/>
                <a:gdLst/>
                <a:rect l="l" t="t" r="r" b="b"/>
                <a:pathLst>
                  <a:path w="2907665" h="6172200">
                    <a:moveTo>
                      <a:pt x="2608533" y="6172199"/>
                    </a:moveTo>
                    <a:lnTo>
                      <a:pt x="298972" y="6172199"/>
                    </a:lnTo>
                    <a:lnTo>
                      <a:pt x="250480" y="6168287"/>
                    </a:lnTo>
                    <a:lnTo>
                      <a:pt x="204477" y="6156960"/>
                    </a:lnTo>
                    <a:lnTo>
                      <a:pt x="161581" y="6138835"/>
                    </a:lnTo>
                    <a:lnTo>
                      <a:pt x="122407" y="6114527"/>
                    </a:lnTo>
                    <a:lnTo>
                      <a:pt x="87570" y="6084651"/>
                    </a:lnTo>
                    <a:lnTo>
                      <a:pt x="57687" y="6049823"/>
                    </a:lnTo>
                    <a:lnTo>
                      <a:pt x="33372" y="6010659"/>
                    </a:lnTo>
                    <a:lnTo>
                      <a:pt x="15242" y="5967774"/>
                    </a:lnTo>
                    <a:lnTo>
                      <a:pt x="3913" y="5921783"/>
                    </a:lnTo>
                    <a:lnTo>
                      <a:pt x="0" y="5873304"/>
                    </a:lnTo>
                    <a:lnTo>
                      <a:pt x="0" y="298895"/>
                    </a:lnTo>
                    <a:lnTo>
                      <a:pt x="3913" y="250415"/>
                    </a:lnTo>
                    <a:lnTo>
                      <a:pt x="15242" y="204425"/>
                    </a:lnTo>
                    <a:lnTo>
                      <a:pt x="33372" y="161540"/>
                    </a:lnTo>
                    <a:lnTo>
                      <a:pt x="57687" y="122376"/>
                    </a:lnTo>
                    <a:lnTo>
                      <a:pt x="87570" y="87548"/>
                    </a:lnTo>
                    <a:lnTo>
                      <a:pt x="122407" y="57672"/>
                    </a:lnTo>
                    <a:lnTo>
                      <a:pt x="161581" y="33364"/>
                    </a:lnTo>
                    <a:lnTo>
                      <a:pt x="204477" y="15238"/>
                    </a:lnTo>
                    <a:lnTo>
                      <a:pt x="250480" y="3912"/>
                    </a:lnTo>
                    <a:lnTo>
                      <a:pt x="298972" y="0"/>
                    </a:lnTo>
                    <a:lnTo>
                      <a:pt x="2608533" y="0"/>
                    </a:lnTo>
                    <a:lnTo>
                      <a:pt x="2657026" y="3912"/>
                    </a:lnTo>
                    <a:lnTo>
                      <a:pt x="2703028" y="15238"/>
                    </a:lnTo>
                    <a:lnTo>
                      <a:pt x="2745924" y="33364"/>
                    </a:lnTo>
                    <a:lnTo>
                      <a:pt x="2785098" y="57672"/>
                    </a:lnTo>
                    <a:lnTo>
                      <a:pt x="2819935" y="87548"/>
                    </a:lnTo>
                    <a:lnTo>
                      <a:pt x="2849819" y="122376"/>
                    </a:lnTo>
                    <a:lnTo>
                      <a:pt x="2874133" y="161540"/>
                    </a:lnTo>
                    <a:lnTo>
                      <a:pt x="2892263" y="204425"/>
                    </a:lnTo>
                    <a:lnTo>
                      <a:pt x="2903593" y="250415"/>
                    </a:lnTo>
                    <a:lnTo>
                      <a:pt x="2907506" y="298895"/>
                    </a:lnTo>
                    <a:lnTo>
                      <a:pt x="2907506" y="5873304"/>
                    </a:lnTo>
                    <a:lnTo>
                      <a:pt x="2903593" y="5921783"/>
                    </a:lnTo>
                    <a:lnTo>
                      <a:pt x="2892263" y="5967774"/>
                    </a:lnTo>
                    <a:lnTo>
                      <a:pt x="2874133" y="6010659"/>
                    </a:lnTo>
                    <a:lnTo>
                      <a:pt x="2849819" y="6049823"/>
                    </a:lnTo>
                    <a:lnTo>
                      <a:pt x="2819935" y="6084651"/>
                    </a:lnTo>
                    <a:lnTo>
                      <a:pt x="2785098" y="6114527"/>
                    </a:lnTo>
                    <a:lnTo>
                      <a:pt x="2745924" y="6138835"/>
                    </a:lnTo>
                    <a:lnTo>
                      <a:pt x="2703028" y="6156960"/>
                    </a:lnTo>
                    <a:lnTo>
                      <a:pt x="2657026" y="6168287"/>
                    </a:lnTo>
                    <a:lnTo>
                      <a:pt x="2608533" y="6172199"/>
                    </a:lnTo>
                    <a:close/>
                  </a:path>
                </a:pathLst>
              </a:custGeom>
              <a:solidFill>
                <a:srgbClr val="e3e9f2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pic>
            <p:nvPicPr>
              <p:cNvPr id="169" name="object 169"/>
              <p:cNvPicPr/>
              <p:nvPr/>
            </p:nvPicPr>
            <p:blipFill rotWithShape="1">
              <a:blip r:embed="rId112"/>
              <a:stretch>
                <a:fillRect/>
              </a:stretch>
            </p:blipFill>
            <p:spPr>
              <a:xfrm>
                <a:off x="15986316" y="2590498"/>
                <a:ext cx="89691" cy="67251"/>
              </a:xfrm>
              <a:prstGeom prst="rect">
                <a:avLst/>
              </a:prstGeom>
            </p:spPr>
          </p:pic>
          <p:pic>
            <p:nvPicPr>
              <p:cNvPr id="170" name="object 170"/>
              <p:cNvPicPr/>
              <p:nvPr/>
            </p:nvPicPr>
            <p:blipFill rotWithShape="1">
              <a:blip r:embed="rId113"/>
              <a:stretch>
                <a:fillRect/>
              </a:stretch>
            </p:blipFill>
            <p:spPr>
              <a:xfrm>
                <a:off x="15825768" y="2586836"/>
                <a:ext cx="122952" cy="74649"/>
              </a:xfrm>
              <a:prstGeom prst="rect">
                <a:avLst/>
              </a:prstGeom>
            </p:spPr>
          </p:pic>
          <p:pic>
            <p:nvPicPr>
              <p:cNvPr id="171" name="object 171"/>
              <p:cNvPicPr/>
              <p:nvPr/>
            </p:nvPicPr>
            <p:blipFill rotWithShape="1">
              <a:blip r:embed="rId114"/>
              <a:stretch>
                <a:fillRect/>
              </a:stretch>
            </p:blipFill>
            <p:spPr>
              <a:xfrm>
                <a:off x="16113379" y="2583100"/>
                <a:ext cx="197919" cy="85932"/>
              </a:xfrm>
              <a:prstGeom prst="rect">
                <a:avLst/>
              </a:prstGeom>
            </p:spPr>
          </p:pic>
          <p:sp>
            <p:nvSpPr>
              <p:cNvPr id="172" name="object 172"/>
              <p:cNvSpPr/>
              <p:nvPr/>
            </p:nvSpPr>
            <p:spPr>
              <a:xfrm>
                <a:off x="14690869" y="2610225"/>
                <a:ext cx="842644" cy="60325"/>
              </a:xfrm>
              <a:custGeom>
                <a:avLst/>
                <a:gdLst/>
                <a:rect l="l" t="t" r="r" b="b"/>
                <a:pathLst>
                  <a:path w="842644" h="60325">
                    <a:moveTo>
                      <a:pt x="812532" y="59779"/>
                    </a:moveTo>
                    <a:lnTo>
                      <a:pt x="29897" y="59779"/>
                    </a:lnTo>
                    <a:lnTo>
                      <a:pt x="18257" y="57431"/>
                    </a:lnTo>
                    <a:lnTo>
                      <a:pt x="8754" y="51027"/>
                    </a:lnTo>
                    <a:lnTo>
                      <a:pt x="2348" y="41526"/>
                    </a:lnTo>
                    <a:lnTo>
                      <a:pt x="0" y="29889"/>
                    </a:lnTo>
                    <a:lnTo>
                      <a:pt x="2359" y="18252"/>
                    </a:lnTo>
                    <a:lnTo>
                      <a:pt x="8782" y="8752"/>
                    </a:lnTo>
                    <a:lnTo>
                      <a:pt x="18288" y="2347"/>
                    </a:lnTo>
                    <a:lnTo>
                      <a:pt x="29897" y="0"/>
                    </a:lnTo>
                    <a:lnTo>
                      <a:pt x="812532" y="0"/>
                    </a:lnTo>
                    <a:lnTo>
                      <a:pt x="824160" y="2347"/>
                    </a:lnTo>
                    <a:lnTo>
                      <a:pt x="833637" y="8752"/>
                    </a:lnTo>
                    <a:lnTo>
                      <a:pt x="840017" y="18252"/>
                    </a:lnTo>
                    <a:lnTo>
                      <a:pt x="842354" y="29889"/>
                    </a:lnTo>
                    <a:lnTo>
                      <a:pt x="840007" y="41526"/>
                    </a:lnTo>
                    <a:lnTo>
                      <a:pt x="833609" y="51027"/>
                    </a:lnTo>
                    <a:lnTo>
                      <a:pt x="824129" y="57431"/>
                    </a:lnTo>
                    <a:lnTo>
                      <a:pt x="812532" y="59779"/>
                    </a:lnTo>
                    <a:close/>
                  </a:path>
                </a:pathLst>
              </a:custGeom>
              <a:solidFill>
                <a:srgbClr val="919baf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pic>
            <p:nvPicPr>
              <p:cNvPr id="173" name="object 173"/>
              <p:cNvPicPr/>
              <p:nvPr/>
            </p:nvPicPr>
            <p:blipFill rotWithShape="1">
              <a:blip r:embed="rId115"/>
              <a:stretch>
                <a:fillRect/>
              </a:stretch>
            </p:blipFill>
            <p:spPr>
              <a:xfrm>
                <a:off x="13658293" y="2615421"/>
                <a:ext cx="2906798" cy="5786986"/>
              </a:xfrm>
              <a:prstGeom prst="rect">
                <a:avLst/>
              </a:prstGeom>
            </p:spPr>
          </p:pic>
          <p:sp>
            <p:nvSpPr>
              <p:cNvPr id="174" name="object 174"/>
              <p:cNvSpPr/>
              <p:nvPr/>
            </p:nvSpPr>
            <p:spPr>
              <a:xfrm>
                <a:off x="15623502" y="4084268"/>
                <a:ext cx="143510" cy="123189"/>
              </a:xfrm>
              <a:custGeom>
                <a:avLst/>
                <a:gdLst/>
                <a:rect l="l" t="t" r="r" b="b"/>
                <a:pathLst>
                  <a:path w="143509" h="123189">
                    <a:moveTo>
                      <a:pt x="79730" y="97790"/>
                    </a:moveTo>
                    <a:lnTo>
                      <a:pt x="29540" y="97790"/>
                    </a:lnTo>
                    <a:lnTo>
                      <a:pt x="29540" y="72390"/>
                    </a:lnTo>
                    <a:lnTo>
                      <a:pt x="70650" y="72390"/>
                    </a:lnTo>
                    <a:lnTo>
                      <a:pt x="70650" y="46990"/>
                    </a:lnTo>
                    <a:lnTo>
                      <a:pt x="29540" y="46990"/>
                    </a:lnTo>
                    <a:lnTo>
                      <a:pt x="29540" y="24130"/>
                    </a:lnTo>
                    <a:lnTo>
                      <a:pt x="77914" y="24130"/>
                    </a:lnTo>
                    <a:lnTo>
                      <a:pt x="77914" y="0"/>
                    </a:lnTo>
                    <a:lnTo>
                      <a:pt x="0" y="0"/>
                    </a:lnTo>
                    <a:lnTo>
                      <a:pt x="0" y="24130"/>
                    </a:lnTo>
                    <a:lnTo>
                      <a:pt x="0" y="46990"/>
                    </a:lnTo>
                    <a:lnTo>
                      <a:pt x="0" y="72390"/>
                    </a:lnTo>
                    <a:lnTo>
                      <a:pt x="0" y="97790"/>
                    </a:lnTo>
                    <a:lnTo>
                      <a:pt x="0" y="123190"/>
                    </a:lnTo>
                    <a:lnTo>
                      <a:pt x="79730" y="123190"/>
                    </a:lnTo>
                    <a:lnTo>
                      <a:pt x="79730" y="97790"/>
                    </a:lnTo>
                    <a:close/>
                  </a:path>
                  <a:path w="143509" h="123189">
                    <a:moveTo>
                      <a:pt x="143129" y="64566"/>
                    </a:moveTo>
                    <a:lnTo>
                      <a:pt x="96405" y="64566"/>
                    </a:lnTo>
                    <a:lnTo>
                      <a:pt x="96405" y="85204"/>
                    </a:lnTo>
                    <a:lnTo>
                      <a:pt x="143129" y="85204"/>
                    </a:lnTo>
                    <a:lnTo>
                      <a:pt x="143129" y="64566"/>
                    </a:lnTo>
                    <a:close/>
                  </a:path>
                </a:pathLst>
              </a:custGeom>
              <a:solidFill>
                <a:srgbClr val="f6c5ef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pic>
            <p:nvPicPr>
              <p:cNvPr id="175" name="object 175"/>
              <p:cNvPicPr/>
              <p:nvPr/>
            </p:nvPicPr>
            <p:blipFill rotWithShape="1">
              <a:blip r:embed="rId116"/>
              <a:stretch>
                <a:fillRect/>
              </a:stretch>
            </p:blipFill>
            <p:spPr>
              <a:xfrm>
                <a:off x="15787443" y="4084117"/>
                <a:ext cx="280004" cy="122832"/>
              </a:xfrm>
              <a:prstGeom prst="rect">
                <a:avLst/>
              </a:prstGeom>
            </p:spPr>
          </p:pic>
          <p:sp>
            <p:nvSpPr>
              <p:cNvPr id="176" name="object 176"/>
              <p:cNvSpPr/>
              <p:nvPr/>
            </p:nvSpPr>
            <p:spPr>
              <a:xfrm>
                <a:off x="15622181" y="4084268"/>
                <a:ext cx="549275" cy="698500"/>
              </a:xfrm>
              <a:custGeom>
                <a:avLst/>
                <a:gdLst/>
                <a:rect l="l" t="t" r="r" b="b"/>
                <a:pathLst>
                  <a:path w="549275" h="698500">
                    <a:moveTo>
                      <a:pt x="77914" y="554101"/>
                    </a:moveTo>
                    <a:lnTo>
                      <a:pt x="51498" y="554101"/>
                    </a:lnTo>
                    <a:lnTo>
                      <a:pt x="51498" y="589521"/>
                    </a:lnTo>
                    <a:lnTo>
                      <a:pt x="26403" y="589521"/>
                    </a:lnTo>
                    <a:lnTo>
                      <a:pt x="26403" y="553961"/>
                    </a:lnTo>
                    <a:lnTo>
                      <a:pt x="0" y="553961"/>
                    </a:lnTo>
                    <a:lnTo>
                      <a:pt x="0" y="589521"/>
                    </a:lnTo>
                    <a:lnTo>
                      <a:pt x="0" y="611111"/>
                    </a:lnTo>
                    <a:lnTo>
                      <a:pt x="0" y="641591"/>
                    </a:lnTo>
                    <a:lnTo>
                      <a:pt x="0" y="661911"/>
                    </a:lnTo>
                    <a:lnTo>
                      <a:pt x="77914" y="661911"/>
                    </a:lnTo>
                    <a:lnTo>
                      <a:pt x="77914" y="641591"/>
                    </a:lnTo>
                    <a:lnTo>
                      <a:pt x="26403" y="641591"/>
                    </a:lnTo>
                    <a:lnTo>
                      <a:pt x="26403" y="611111"/>
                    </a:lnTo>
                    <a:lnTo>
                      <a:pt x="51498" y="611111"/>
                    </a:lnTo>
                    <a:lnTo>
                      <a:pt x="51498" y="641273"/>
                    </a:lnTo>
                    <a:lnTo>
                      <a:pt x="77914" y="641273"/>
                    </a:lnTo>
                    <a:lnTo>
                      <a:pt x="77914" y="611111"/>
                    </a:lnTo>
                    <a:lnTo>
                      <a:pt x="77914" y="610565"/>
                    </a:lnTo>
                    <a:lnTo>
                      <a:pt x="77914" y="590092"/>
                    </a:lnTo>
                    <a:lnTo>
                      <a:pt x="77914" y="589521"/>
                    </a:lnTo>
                    <a:lnTo>
                      <a:pt x="77914" y="554101"/>
                    </a:lnTo>
                    <a:close/>
                  </a:path>
                  <a:path w="549275" h="698500">
                    <a:moveTo>
                      <a:pt x="122491" y="542213"/>
                    </a:moveTo>
                    <a:lnTo>
                      <a:pt x="95745" y="542213"/>
                    </a:lnTo>
                    <a:lnTo>
                      <a:pt x="95745" y="697903"/>
                    </a:lnTo>
                    <a:lnTo>
                      <a:pt x="122491" y="697903"/>
                    </a:lnTo>
                    <a:lnTo>
                      <a:pt x="122491" y="542213"/>
                    </a:lnTo>
                    <a:close/>
                  </a:path>
                  <a:path w="549275" h="698500">
                    <a:moveTo>
                      <a:pt x="227495" y="550151"/>
                    </a:moveTo>
                    <a:lnTo>
                      <a:pt x="150888" y="550151"/>
                    </a:lnTo>
                    <a:lnTo>
                      <a:pt x="150888" y="570471"/>
                    </a:lnTo>
                    <a:lnTo>
                      <a:pt x="150888" y="595871"/>
                    </a:lnTo>
                    <a:lnTo>
                      <a:pt x="150888" y="616191"/>
                    </a:lnTo>
                    <a:lnTo>
                      <a:pt x="227495" y="616191"/>
                    </a:lnTo>
                    <a:lnTo>
                      <a:pt x="227495" y="595871"/>
                    </a:lnTo>
                    <a:lnTo>
                      <a:pt x="177139" y="595871"/>
                    </a:lnTo>
                    <a:lnTo>
                      <a:pt x="177139" y="570471"/>
                    </a:lnTo>
                    <a:lnTo>
                      <a:pt x="201409" y="570471"/>
                    </a:lnTo>
                    <a:lnTo>
                      <a:pt x="201409" y="595706"/>
                    </a:lnTo>
                    <a:lnTo>
                      <a:pt x="227495" y="595706"/>
                    </a:lnTo>
                    <a:lnTo>
                      <a:pt x="227495" y="570471"/>
                    </a:lnTo>
                    <a:lnTo>
                      <a:pt x="227495" y="570280"/>
                    </a:lnTo>
                    <a:lnTo>
                      <a:pt x="227495" y="550151"/>
                    </a:lnTo>
                    <a:close/>
                  </a:path>
                  <a:path w="549275" h="698500">
                    <a:moveTo>
                      <a:pt x="272897" y="542544"/>
                    </a:moveTo>
                    <a:lnTo>
                      <a:pt x="246151" y="542544"/>
                    </a:lnTo>
                    <a:lnTo>
                      <a:pt x="246151" y="619645"/>
                    </a:lnTo>
                    <a:lnTo>
                      <a:pt x="272897" y="619645"/>
                    </a:lnTo>
                    <a:lnTo>
                      <a:pt x="272897" y="542544"/>
                    </a:lnTo>
                    <a:close/>
                  </a:path>
                  <a:path w="549275" h="698500">
                    <a:moveTo>
                      <a:pt x="276199" y="675881"/>
                    </a:moveTo>
                    <a:lnTo>
                      <a:pt x="194310" y="675881"/>
                    </a:lnTo>
                    <a:lnTo>
                      <a:pt x="194310" y="670801"/>
                    </a:lnTo>
                    <a:lnTo>
                      <a:pt x="272897" y="670801"/>
                    </a:lnTo>
                    <a:lnTo>
                      <a:pt x="272897" y="651751"/>
                    </a:lnTo>
                    <a:lnTo>
                      <a:pt x="272897" y="646671"/>
                    </a:lnTo>
                    <a:lnTo>
                      <a:pt x="272897" y="626351"/>
                    </a:lnTo>
                    <a:lnTo>
                      <a:pt x="167728" y="626351"/>
                    </a:lnTo>
                    <a:lnTo>
                      <a:pt x="167728" y="646671"/>
                    </a:lnTo>
                    <a:lnTo>
                      <a:pt x="246481" y="646671"/>
                    </a:lnTo>
                    <a:lnTo>
                      <a:pt x="246481" y="651751"/>
                    </a:lnTo>
                    <a:lnTo>
                      <a:pt x="167894" y="651751"/>
                    </a:lnTo>
                    <a:lnTo>
                      <a:pt x="167894" y="670801"/>
                    </a:lnTo>
                    <a:lnTo>
                      <a:pt x="167894" y="675881"/>
                    </a:lnTo>
                    <a:lnTo>
                      <a:pt x="167894" y="696201"/>
                    </a:lnTo>
                    <a:lnTo>
                      <a:pt x="276199" y="696201"/>
                    </a:lnTo>
                    <a:lnTo>
                      <a:pt x="276199" y="675881"/>
                    </a:lnTo>
                    <a:close/>
                  </a:path>
                  <a:path w="549275" h="698500">
                    <a:moveTo>
                      <a:pt x="549109" y="97790"/>
                    </a:moveTo>
                    <a:lnTo>
                      <a:pt x="501396" y="97790"/>
                    </a:lnTo>
                    <a:lnTo>
                      <a:pt x="501396" y="0"/>
                    </a:lnTo>
                    <a:lnTo>
                      <a:pt x="471843" y="0"/>
                    </a:lnTo>
                    <a:lnTo>
                      <a:pt x="471843" y="97790"/>
                    </a:lnTo>
                    <a:lnTo>
                      <a:pt x="471843" y="123190"/>
                    </a:lnTo>
                    <a:lnTo>
                      <a:pt x="549109" y="123190"/>
                    </a:lnTo>
                    <a:lnTo>
                      <a:pt x="549109" y="97790"/>
                    </a:lnTo>
                    <a:close/>
                  </a:path>
                </a:pathLst>
              </a:custGeom>
              <a:solidFill>
                <a:srgbClr val="f6c5ef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pic>
            <p:nvPicPr>
              <p:cNvPr id="177" name="object 177"/>
              <p:cNvPicPr/>
              <p:nvPr/>
            </p:nvPicPr>
            <p:blipFill rotWithShape="1">
              <a:blip r:embed="rId117"/>
              <a:stretch>
                <a:fillRect/>
              </a:stretch>
            </p:blipFill>
            <p:spPr>
              <a:xfrm>
                <a:off x="15921502" y="4626812"/>
                <a:ext cx="284792" cy="152375"/>
              </a:xfrm>
              <a:prstGeom prst="rect">
                <a:avLst/>
              </a:prstGeom>
            </p:spPr>
          </p:pic>
          <p:sp>
            <p:nvSpPr>
              <p:cNvPr id="178" name="object 178"/>
              <p:cNvSpPr/>
              <p:nvPr/>
            </p:nvSpPr>
            <p:spPr>
              <a:xfrm>
                <a:off x="15622181" y="5257672"/>
                <a:ext cx="276225" cy="156210"/>
              </a:xfrm>
              <a:custGeom>
                <a:avLst/>
                <a:gdLst/>
                <a:rect l="l" t="t" r="r" b="b"/>
                <a:pathLst>
                  <a:path w="276225" h="156210">
                    <a:moveTo>
                      <a:pt x="77914" y="11887"/>
                    </a:moveTo>
                    <a:lnTo>
                      <a:pt x="51498" y="11887"/>
                    </a:lnTo>
                    <a:lnTo>
                      <a:pt x="51498" y="47294"/>
                    </a:lnTo>
                    <a:lnTo>
                      <a:pt x="26403" y="47294"/>
                    </a:lnTo>
                    <a:lnTo>
                      <a:pt x="26403" y="11734"/>
                    </a:lnTo>
                    <a:lnTo>
                      <a:pt x="0" y="11734"/>
                    </a:lnTo>
                    <a:lnTo>
                      <a:pt x="0" y="47294"/>
                    </a:lnTo>
                    <a:lnTo>
                      <a:pt x="0" y="68884"/>
                    </a:lnTo>
                    <a:lnTo>
                      <a:pt x="0" y="99364"/>
                    </a:lnTo>
                    <a:lnTo>
                      <a:pt x="0" y="119684"/>
                    </a:lnTo>
                    <a:lnTo>
                      <a:pt x="77914" y="119684"/>
                    </a:lnTo>
                    <a:lnTo>
                      <a:pt x="77914" y="99364"/>
                    </a:lnTo>
                    <a:lnTo>
                      <a:pt x="26403" y="99364"/>
                    </a:lnTo>
                    <a:lnTo>
                      <a:pt x="26403" y="68884"/>
                    </a:lnTo>
                    <a:lnTo>
                      <a:pt x="51498" y="68884"/>
                    </a:lnTo>
                    <a:lnTo>
                      <a:pt x="51498" y="99060"/>
                    </a:lnTo>
                    <a:lnTo>
                      <a:pt x="77914" y="99060"/>
                    </a:lnTo>
                    <a:lnTo>
                      <a:pt x="77914" y="68884"/>
                    </a:lnTo>
                    <a:lnTo>
                      <a:pt x="77914" y="68351"/>
                    </a:lnTo>
                    <a:lnTo>
                      <a:pt x="77914" y="47879"/>
                    </a:lnTo>
                    <a:lnTo>
                      <a:pt x="77914" y="47294"/>
                    </a:lnTo>
                    <a:lnTo>
                      <a:pt x="77914" y="11887"/>
                    </a:lnTo>
                    <a:close/>
                  </a:path>
                  <a:path w="276225" h="156210">
                    <a:moveTo>
                      <a:pt x="122491" y="0"/>
                    </a:moveTo>
                    <a:lnTo>
                      <a:pt x="95745" y="0"/>
                    </a:lnTo>
                    <a:lnTo>
                      <a:pt x="95745" y="155689"/>
                    </a:lnTo>
                    <a:lnTo>
                      <a:pt x="122491" y="155689"/>
                    </a:lnTo>
                    <a:lnTo>
                      <a:pt x="122491" y="0"/>
                    </a:lnTo>
                    <a:close/>
                  </a:path>
                  <a:path w="276225" h="156210">
                    <a:moveTo>
                      <a:pt x="227495" y="7924"/>
                    </a:moveTo>
                    <a:lnTo>
                      <a:pt x="150888" y="7924"/>
                    </a:lnTo>
                    <a:lnTo>
                      <a:pt x="150888" y="28244"/>
                    </a:lnTo>
                    <a:lnTo>
                      <a:pt x="150888" y="53644"/>
                    </a:lnTo>
                    <a:lnTo>
                      <a:pt x="150888" y="73964"/>
                    </a:lnTo>
                    <a:lnTo>
                      <a:pt x="227495" y="73964"/>
                    </a:lnTo>
                    <a:lnTo>
                      <a:pt x="227495" y="53644"/>
                    </a:lnTo>
                    <a:lnTo>
                      <a:pt x="177139" y="53644"/>
                    </a:lnTo>
                    <a:lnTo>
                      <a:pt x="177139" y="28244"/>
                    </a:lnTo>
                    <a:lnTo>
                      <a:pt x="201409" y="28244"/>
                    </a:lnTo>
                    <a:lnTo>
                      <a:pt x="201409" y="53492"/>
                    </a:lnTo>
                    <a:lnTo>
                      <a:pt x="227495" y="53492"/>
                    </a:lnTo>
                    <a:lnTo>
                      <a:pt x="227495" y="28244"/>
                    </a:lnTo>
                    <a:lnTo>
                      <a:pt x="227495" y="28067"/>
                    </a:lnTo>
                    <a:lnTo>
                      <a:pt x="227495" y="7924"/>
                    </a:lnTo>
                    <a:close/>
                  </a:path>
                  <a:path w="276225" h="156210">
                    <a:moveTo>
                      <a:pt x="272897" y="330"/>
                    </a:moveTo>
                    <a:lnTo>
                      <a:pt x="246151" y="330"/>
                    </a:lnTo>
                    <a:lnTo>
                      <a:pt x="246151" y="77431"/>
                    </a:lnTo>
                    <a:lnTo>
                      <a:pt x="272897" y="77431"/>
                    </a:lnTo>
                    <a:lnTo>
                      <a:pt x="272897" y="330"/>
                    </a:lnTo>
                    <a:close/>
                  </a:path>
                  <a:path w="276225" h="156210">
                    <a:moveTo>
                      <a:pt x="276199" y="133654"/>
                    </a:moveTo>
                    <a:lnTo>
                      <a:pt x="194310" y="133654"/>
                    </a:lnTo>
                    <a:lnTo>
                      <a:pt x="194310" y="128574"/>
                    </a:lnTo>
                    <a:lnTo>
                      <a:pt x="272897" y="128574"/>
                    </a:lnTo>
                    <a:lnTo>
                      <a:pt x="272897" y="109524"/>
                    </a:lnTo>
                    <a:lnTo>
                      <a:pt x="272897" y="104444"/>
                    </a:lnTo>
                    <a:lnTo>
                      <a:pt x="272897" y="84124"/>
                    </a:lnTo>
                    <a:lnTo>
                      <a:pt x="167728" y="84124"/>
                    </a:lnTo>
                    <a:lnTo>
                      <a:pt x="167728" y="104444"/>
                    </a:lnTo>
                    <a:lnTo>
                      <a:pt x="246481" y="104444"/>
                    </a:lnTo>
                    <a:lnTo>
                      <a:pt x="246481" y="109524"/>
                    </a:lnTo>
                    <a:lnTo>
                      <a:pt x="167894" y="109524"/>
                    </a:lnTo>
                    <a:lnTo>
                      <a:pt x="167894" y="128574"/>
                    </a:lnTo>
                    <a:lnTo>
                      <a:pt x="167894" y="133654"/>
                    </a:lnTo>
                    <a:lnTo>
                      <a:pt x="167894" y="153974"/>
                    </a:lnTo>
                    <a:lnTo>
                      <a:pt x="276199" y="153974"/>
                    </a:lnTo>
                    <a:lnTo>
                      <a:pt x="276199" y="133654"/>
                    </a:lnTo>
                    <a:close/>
                  </a:path>
                </a:pathLst>
              </a:custGeom>
              <a:solidFill>
                <a:srgbClr val="f6c5ef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pic>
            <p:nvPicPr>
              <p:cNvPr id="179" name="object 179"/>
              <p:cNvPicPr/>
              <p:nvPr/>
            </p:nvPicPr>
            <p:blipFill rotWithShape="1">
              <a:blip r:embed="rId118"/>
              <a:stretch>
                <a:fillRect/>
              </a:stretch>
            </p:blipFill>
            <p:spPr>
              <a:xfrm>
                <a:off x="15921502" y="5257993"/>
                <a:ext cx="284792" cy="152375"/>
              </a:xfrm>
              <a:prstGeom prst="rect">
                <a:avLst/>
              </a:prstGeom>
            </p:spPr>
          </p:pic>
          <p:sp>
            <p:nvSpPr>
              <p:cNvPr id="180" name="object 180"/>
              <p:cNvSpPr/>
              <p:nvPr/>
            </p:nvSpPr>
            <p:spPr>
              <a:xfrm>
                <a:off x="14106892" y="402139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81" name="object 181"/>
              <p:cNvSpPr/>
              <p:nvPr/>
            </p:nvSpPr>
            <p:spPr>
              <a:xfrm>
                <a:off x="13953302" y="402139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82" name="object 182"/>
              <p:cNvSpPr/>
              <p:nvPr/>
            </p:nvSpPr>
            <p:spPr>
              <a:xfrm>
                <a:off x="14260483" y="402139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83" name="object 183"/>
              <p:cNvSpPr/>
              <p:nvPr/>
            </p:nvSpPr>
            <p:spPr>
              <a:xfrm>
                <a:off x="14414074" y="402139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84" name="object 184"/>
              <p:cNvSpPr/>
              <p:nvPr/>
            </p:nvSpPr>
            <p:spPr>
              <a:xfrm>
                <a:off x="14567664" y="402139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85" name="object 185"/>
              <p:cNvSpPr/>
              <p:nvPr/>
            </p:nvSpPr>
            <p:spPr>
              <a:xfrm>
                <a:off x="14106892" y="4069970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86" name="object 186"/>
              <p:cNvSpPr/>
              <p:nvPr/>
            </p:nvSpPr>
            <p:spPr>
              <a:xfrm>
                <a:off x="13953302" y="4069970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87" name="object 187"/>
              <p:cNvSpPr/>
              <p:nvPr/>
            </p:nvSpPr>
            <p:spPr>
              <a:xfrm>
                <a:off x="14260483" y="4069970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88" name="object 188"/>
              <p:cNvSpPr/>
              <p:nvPr/>
            </p:nvSpPr>
            <p:spPr>
              <a:xfrm>
                <a:off x="14414074" y="4069970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89" name="object 189"/>
              <p:cNvSpPr/>
              <p:nvPr/>
            </p:nvSpPr>
            <p:spPr>
              <a:xfrm>
                <a:off x="14106881" y="4069981"/>
                <a:ext cx="614680" cy="97155"/>
              </a:xfrm>
              <a:custGeom>
                <a:avLst/>
                <a:gdLst/>
                <a:rect l="l" t="t" r="r" b="b"/>
                <a:pathLst>
                  <a:path w="614680" h="97154">
                    <a:moveTo>
                      <a:pt x="153593" y="48577"/>
                    </a:moveTo>
                    <a:lnTo>
                      <a:pt x="0" y="48577"/>
                    </a:lnTo>
                    <a:lnTo>
                      <a:pt x="0" y="97155"/>
                    </a:lnTo>
                    <a:lnTo>
                      <a:pt x="153593" y="97155"/>
                    </a:lnTo>
                    <a:lnTo>
                      <a:pt x="153593" y="48577"/>
                    </a:lnTo>
                    <a:close/>
                  </a:path>
                  <a:path w="614680" h="97154">
                    <a:moveTo>
                      <a:pt x="614362" y="0"/>
                    </a:moveTo>
                    <a:lnTo>
                      <a:pt x="460781" y="0"/>
                    </a:lnTo>
                    <a:lnTo>
                      <a:pt x="460781" y="48577"/>
                    </a:lnTo>
                    <a:lnTo>
                      <a:pt x="614362" y="48577"/>
                    </a:lnTo>
                    <a:lnTo>
                      <a:pt x="614362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90" name="object 190"/>
              <p:cNvSpPr/>
              <p:nvPr/>
            </p:nvSpPr>
            <p:spPr>
              <a:xfrm>
                <a:off x="13953302" y="4118548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91" name="object 191"/>
              <p:cNvSpPr/>
              <p:nvPr/>
            </p:nvSpPr>
            <p:spPr>
              <a:xfrm>
                <a:off x="14260483" y="4118548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92" name="object 192"/>
              <p:cNvSpPr/>
              <p:nvPr/>
            </p:nvSpPr>
            <p:spPr>
              <a:xfrm>
                <a:off x="14414074" y="4118548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93" name="object 193"/>
              <p:cNvSpPr/>
              <p:nvPr/>
            </p:nvSpPr>
            <p:spPr>
              <a:xfrm>
                <a:off x="14567664" y="4118548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94" name="object 194"/>
              <p:cNvSpPr/>
              <p:nvPr/>
            </p:nvSpPr>
            <p:spPr>
              <a:xfrm>
                <a:off x="14106892" y="4167125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95" name="object 195"/>
              <p:cNvSpPr/>
              <p:nvPr/>
            </p:nvSpPr>
            <p:spPr>
              <a:xfrm>
                <a:off x="13953300" y="4167136"/>
                <a:ext cx="461009" cy="48895"/>
              </a:xfrm>
              <a:custGeom>
                <a:avLst/>
                <a:gdLst/>
                <a:rect l="l" t="t" r="r" b="b"/>
                <a:pathLst>
                  <a:path w="461009" h="48895">
                    <a:moveTo>
                      <a:pt x="153581" y="0"/>
                    </a:moveTo>
                    <a:lnTo>
                      <a:pt x="0" y="0"/>
                    </a:lnTo>
                    <a:lnTo>
                      <a:pt x="0" y="48577"/>
                    </a:lnTo>
                    <a:lnTo>
                      <a:pt x="153581" y="48577"/>
                    </a:lnTo>
                    <a:lnTo>
                      <a:pt x="153581" y="0"/>
                    </a:lnTo>
                    <a:close/>
                  </a:path>
                  <a:path w="461009" h="48895">
                    <a:moveTo>
                      <a:pt x="460768" y="0"/>
                    </a:moveTo>
                    <a:lnTo>
                      <a:pt x="307174" y="0"/>
                    </a:lnTo>
                    <a:lnTo>
                      <a:pt x="307174" y="48577"/>
                    </a:lnTo>
                    <a:lnTo>
                      <a:pt x="460768" y="48577"/>
                    </a:lnTo>
                    <a:lnTo>
                      <a:pt x="460768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96" name="object 196"/>
              <p:cNvSpPr/>
              <p:nvPr/>
            </p:nvSpPr>
            <p:spPr>
              <a:xfrm>
                <a:off x="14414074" y="4167125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97" name="object 197"/>
              <p:cNvSpPr/>
              <p:nvPr/>
            </p:nvSpPr>
            <p:spPr>
              <a:xfrm>
                <a:off x="14567664" y="4167125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98" name="object 198"/>
              <p:cNvSpPr/>
              <p:nvPr/>
            </p:nvSpPr>
            <p:spPr>
              <a:xfrm>
                <a:off x="14106892" y="421570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199" name="object 199"/>
              <p:cNvSpPr/>
              <p:nvPr/>
            </p:nvSpPr>
            <p:spPr>
              <a:xfrm>
                <a:off x="13953302" y="421570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00" name="object 200"/>
              <p:cNvSpPr/>
              <p:nvPr/>
            </p:nvSpPr>
            <p:spPr>
              <a:xfrm>
                <a:off x="14260483" y="421570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01" name="object 201"/>
              <p:cNvSpPr/>
              <p:nvPr/>
            </p:nvSpPr>
            <p:spPr>
              <a:xfrm>
                <a:off x="14414074" y="421570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02" name="object 202"/>
              <p:cNvSpPr/>
              <p:nvPr/>
            </p:nvSpPr>
            <p:spPr>
              <a:xfrm>
                <a:off x="14567664" y="421570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03" name="object 203"/>
              <p:cNvSpPr/>
              <p:nvPr/>
            </p:nvSpPr>
            <p:spPr>
              <a:xfrm>
                <a:off x="14874845" y="402139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1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1" y="0"/>
                    </a:lnTo>
                    <a:lnTo>
                      <a:pt x="153591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04" name="object 204"/>
              <p:cNvSpPr/>
              <p:nvPr/>
            </p:nvSpPr>
            <p:spPr>
              <a:xfrm>
                <a:off x="14721255" y="402139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05" name="object 205"/>
              <p:cNvSpPr/>
              <p:nvPr/>
            </p:nvSpPr>
            <p:spPr>
              <a:xfrm>
                <a:off x="15028436" y="402139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06" name="object 206"/>
              <p:cNvSpPr/>
              <p:nvPr/>
            </p:nvSpPr>
            <p:spPr>
              <a:xfrm>
                <a:off x="15182027" y="402139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07" name="object 207"/>
              <p:cNvSpPr/>
              <p:nvPr/>
            </p:nvSpPr>
            <p:spPr>
              <a:xfrm>
                <a:off x="15335617" y="402139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08" name="object 208"/>
              <p:cNvSpPr/>
              <p:nvPr/>
            </p:nvSpPr>
            <p:spPr>
              <a:xfrm>
                <a:off x="14874845" y="4069970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1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1" y="0"/>
                    </a:lnTo>
                    <a:lnTo>
                      <a:pt x="153591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09" name="object 209"/>
              <p:cNvSpPr/>
              <p:nvPr/>
            </p:nvSpPr>
            <p:spPr>
              <a:xfrm>
                <a:off x="14721255" y="4069970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10" name="object 210"/>
              <p:cNvSpPr/>
              <p:nvPr/>
            </p:nvSpPr>
            <p:spPr>
              <a:xfrm>
                <a:off x="15028436" y="4069970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11" name="object 211"/>
              <p:cNvSpPr/>
              <p:nvPr/>
            </p:nvSpPr>
            <p:spPr>
              <a:xfrm>
                <a:off x="15182027" y="4069970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12" name="object 212"/>
              <p:cNvSpPr/>
              <p:nvPr/>
            </p:nvSpPr>
            <p:spPr>
              <a:xfrm>
                <a:off x="14874837" y="4069981"/>
                <a:ext cx="614680" cy="97155"/>
              </a:xfrm>
              <a:custGeom>
                <a:avLst/>
                <a:gdLst/>
                <a:rect l="l" t="t" r="r" b="b"/>
                <a:pathLst>
                  <a:path w="614680" h="97154">
                    <a:moveTo>
                      <a:pt x="153593" y="48577"/>
                    </a:moveTo>
                    <a:lnTo>
                      <a:pt x="0" y="48577"/>
                    </a:lnTo>
                    <a:lnTo>
                      <a:pt x="0" y="97155"/>
                    </a:lnTo>
                    <a:lnTo>
                      <a:pt x="153593" y="97155"/>
                    </a:lnTo>
                    <a:lnTo>
                      <a:pt x="153593" y="48577"/>
                    </a:lnTo>
                    <a:close/>
                  </a:path>
                  <a:path w="614680" h="97154">
                    <a:moveTo>
                      <a:pt x="614362" y="0"/>
                    </a:moveTo>
                    <a:lnTo>
                      <a:pt x="460768" y="0"/>
                    </a:lnTo>
                    <a:lnTo>
                      <a:pt x="460768" y="48577"/>
                    </a:lnTo>
                    <a:lnTo>
                      <a:pt x="614362" y="48577"/>
                    </a:lnTo>
                    <a:lnTo>
                      <a:pt x="614362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13" name="object 213"/>
              <p:cNvSpPr/>
              <p:nvPr/>
            </p:nvSpPr>
            <p:spPr>
              <a:xfrm>
                <a:off x="14721255" y="4118548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14" name="object 214"/>
              <p:cNvSpPr/>
              <p:nvPr/>
            </p:nvSpPr>
            <p:spPr>
              <a:xfrm>
                <a:off x="15028436" y="4118548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15" name="object 215"/>
              <p:cNvSpPr/>
              <p:nvPr/>
            </p:nvSpPr>
            <p:spPr>
              <a:xfrm>
                <a:off x="15182027" y="4118548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16" name="object 216"/>
              <p:cNvSpPr/>
              <p:nvPr/>
            </p:nvSpPr>
            <p:spPr>
              <a:xfrm>
                <a:off x="15335617" y="4118548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17" name="object 217"/>
              <p:cNvSpPr/>
              <p:nvPr/>
            </p:nvSpPr>
            <p:spPr>
              <a:xfrm>
                <a:off x="14874845" y="4167125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1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1" y="0"/>
                    </a:lnTo>
                    <a:lnTo>
                      <a:pt x="153591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18" name="object 218"/>
              <p:cNvSpPr/>
              <p:nvPr/>
            </p:nvSpPr>
            <p:spPr>
              <a:xfrm>
                <a:off x="14721243" y="4167136"/>
                <a:ext cx="461009" cy="48895"/>
              </a:xfrm>
              <a:custGeom>
                <a:avLst/>
                <a:gdLst/>
                <a:rect l="l" t="t" r="r" b="b"/>
                <a:pathLst>
                  <a:path w="461009" h="48895">
                    <a:moveTo>
                      <a:pt x="153593" y="0"/>
                    </a:moveTo>
                    <a:lnTo>
                      <a:pt x="0" y="0"/>
                    </a:lnTo>
                    <a:lnTo>
                      <a:pt x="0" y="48577"/>
                    </a:lnTo>
                    <a:lnTo>
                      <a:pt x="153593" y="48577"/>
                    </a:lnTo>
                    <a:lnTo>
                      <a:pt x="153593" y="0"/>
                    </a:lnTo>
                    <a:close/>
                  </a:path>
                  <a:path w="461009" h="48895">
                    <a:moveTo>
                      <a:pt x="460781" y="0"/>
                    </a:moveTo>
                    <a:lnTo>
                      <a:pt x="307187" y="0"/>
                    </a:lnTo>
                    <a:lnTo>
                      <a:pt x="307187" y="48577"/>
                    </a:lnTo>
                    <a:lnTo>
                      <a:pt x="460781" y="48577"/>
                    </a:lnTo>
                    <a:lnTo>
                      <a:pt x="460781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19" name="object 219"/>
              <p:cNvSpPr/>
              <p:nvPr/>
            </p:nvSpPr>
            <p:spPr>
              <a:xfrm>
                <a:off x="15182027" y="4167125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20" name="object 220"/>
              <p:cNvSpPr/>
              <p:nvPr/>
            </p:nvSpPr>
            <p:spPr>
              <a:xfrm>
                <a:off x="15335617" y="4167125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21" name="object 221"/>
              <p:cNvSpPr/>
              <p:nvPr/>
            </p:nvSpPr>
            <p:spPr>
              <a:xfrm>
                <a:off x="14874845" y="421570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1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1" y="0"/>
                    </a:lnTo>
                    <a:lnTo>
                      <a:pt x="153591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22" name="object 222"/>
              <p:cNvSpPr/>
              <p:nvPr/>
            </p:nvSpPr>
            <p:spPr>
              <a:xfrm>
                <a:off x="14721255" y="421570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23" name="object 223"/>
              <p:cNvSpPr/>
              <p:nvPr/>
            </p:nvSpPr>
            <p:spPr>
              <a:xfrm>
                <a:off x="15028436" y="421570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24" name="object 224"/>
              <p:cNvSpPr/>
              <p:nvPr/>
            </p:nvSpPr>
            <p:spPr>
              <a:xfrm>
                <a:off x="15182027" y="421570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25" name="object 225"/>
              <p:cNvSpPr/>
              <p:nvPr/>
            </p:nvSpPr>
            <p:spPr>
              <a:xfrm>
                <a:off x="15335617" y="4215703"/>
                <a:ext cx="153670" cy="48895"/>
              </a:xfrm>
              <a:custGeom>
                <a:avLst/>
                <a:gdLst/>
                <a:rect l="l" t="t" r="r" b="b"/>
                <a:pathLst>
                  <a:path w="153669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  <p:sp>
            <p:nvSpPr>
              <p:cNvPr id="229" name="object 229"/>
              <p:cNvSpPr/>
              <p:nvPr/>
            </p:nvSpPr>
            <p:spPr>
              <a:xfrm>
                <a:off x="15972387" y="6796696"/>
                <a:ext cx="385445" cy="328930"/>
              </a:xfrm>
              <a:custGeom>
                <a:avLst/>
                <a:gdLst/>
                <a:rect l="l" t="t" r="r" b="b"/>
                <a:pathLst>
                  <a:path w="385444" h="328929">
                    <a:moveTo>
                      <a:pt x="72206" y="326336"/>
                    </a:moveTo>
                    <a:lnTo>
                      <a:pt x="0" y="37504"/>
                    </a:lnTo>
                    <a:lnTo>
                      <a:pt x="8" y="24899"/>
                    </a:lnTo>
                    <a:lnTo>
                      <a:pt x="4669" y="13650"/>
                    </a:lnTo>
                    <a:lnTo>
                      <a:pt x="13183" y="4958"/>
                    </a:lnTo>
                    <a:lnTo>
                      <a:pt x="24750" y="30"/>
                    </a:lnTo>
                    <a:lnTo>
                      <a:pt x="37311" y="0"/>
                    </a:lnTo>
                    <a:lnTo>
                      <a:pt x="48497" y="4630"/>
                    </a:lnTo>
                    <a:lnTo>
                      <a:pt x="57117" y="13137"/>
                    </a:lnTo>
                    <a:lnTo>
                      <a:pt x="61978" y="24733"/>
                    </a:lnTo>
                    <a:lnTo>
                      <a:pt x="104634" y="237560"/>
                    </a:lnTo>
                    <a:lnTo>
                      <a:pt x="333169" y="40175"/>
                    </a:lnTo>
                    <a:lnTo>
                      <a:pt x="344134" y="33993"/>
                    </a:lnTo>
                    <a:lnTo>
                      <a:pt x="356170" y="32547"/>
                    </a:lnTo>
                    <a:lnTo>
                      <a:pt x="367848" y="35735"/>
                    </a:lnTo>
                    <a:lnTo>
                      <a:pt x="377740" y="43453"/>
                    </a:lnTo>
                    <a:lnTo>
                      <a:pt x="383854" y="54431"/>
                    </a:lnTo>
                    <a:lnTo>
                      <a:pt x="385243" y="66512"/>
                    </a:lnTo>
                    <a:lnTo>
                      <a:pt x="382016" y="78254"/>
                    </a:lnTo>
                    <a:lnTo>
                      <a:pt x="104835" y="320960"/>
                    </a:lnTo>
                    <a:lnTo>
                      <a:pt x="82065" y="328605"/>
                    </a:lnTo>
                    <a:lnTo>
                      <a:pt x="72206" y="3263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/>
              <a:lstStyle/>
              <a:p>
                <a:pPr lvl="0" latinLnBrk="1">
                  <a:defRPr/>
                </a:pPr>
                <a:endParaRPr lang="ko-KR" altLang="en-US"/>
              </a:p>
            </p:txBody>
          </p:sp>
        </p:grpSp>
        <p:sp>
          <p:nvSpPr>
            <p:cNvPr id="251" name="모서리가 둥근 직사각형 250"/>
            <p:cNvSpPr/>
            <p:nvPr/>
          </p:nvSpPr>
          <p:spPr>
            <a:xfrm>
              <a:off x="13792200" y="5676900"/>
              <a:ext cx="2514600" cy="457200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latinLnBrk="1">
                <a:defRPr/>
              </a:pPr>
              <a:endParaRPr lang="ko-KR" altLang="en-US"/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13944600" y="5657790"/>
              <a:ext cx="1710691" cy="3886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altLang="en-US" sz="2000" b="1">
                  <a:solidFill>
                    <a:srgbClr val="ffff00"/>
                  </a:solidFill>
                </a:rPr>
                <a:t>cd681f</a:t>
              </a:r>
              <a:r>
                <a:rPr lang="en-US" altLang="ko-KR" sz="2000" b="1">
                  <a:solidFill>
                    <a:srgbClr val="ffff00"/>
                  </a:solidFill>
                </a:rPr>
                <a:t> </a:t>
              </a:r>
              <a:r>
                <a:rPr lang="ko-KR" altLang="en-US" sz="1500" b="1">
                  <a:solidFill>
                    <a:srgbClr val="ffff00"/>
                  </a:solidFill>
                </a:rPr>
                <a:t>코드입력</a:t>
              </a:r>
              <a:endParaRPr lang="ko-KR" altLang="en-US" sz="1500" b="1">
                <a:solidFill>
                  <a:srgbClr val="ffff00"/>
                </a:solidFill>
              </a:endParaRPr>
            </a:p>
          </p:txBody>
        </p:sp>
      </p:grpSp>
      <p:sp>
        <p:nvSpPr>
          <p:cNvPr id="254" name="TextBox 253"/>
          <p:cNvSpPr txBox="1"/>
          <p:nvPr/>
        </p:nvSpPr>
        <p:spPr>
          <a:xfrm>
            <a:off x="7620000" y="8965168"/>
            <a:ext cx="137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ko-KR">
                <a:latin typeface="Adobe 고딕 Std B"/>
                <a:ea typeface="Adobe 고딕 Std B"/>
              </a:rPr>
              <a:t>cd681f</a:t>
            </a:r>
            <a:endParaRPr lang="en-US" altLang="ko-KR">
              <a:latin typeface="Adobe 고딕 Std B"/>
              <a:ea typeface="Adobe 고딕 Std B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7974" cy="126794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90023" y="723900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pic>
        <p:nvPicPr>
          <p:cNvPr id="166" name="Picture 3" descr="C:\Users\Administrator\Desktop\송기성\업비트 비트겟 전송\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134" y="1485900"/>
            <a:ext cx="762146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" name="부제목 2"/>
          <p:cNvSpPr txBox="1">
            <a:spLocks/>
          </p:cNvSpPr>
          <p:nvPr/>
        </p:nvSpPr>
        <p:spPr>
          <a:xfrm>
            <a:off x="838200" y="2552700"/>
            <a:ext cx="3200400" cy="2590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ko-KR" altLang="en-US" dirty="0" err="1">
                <a:latin typeface="+mj-ea"/>
                <a:ea typeface="+mj-ea"/>
              </a:rPr>
              <a:t>케이뱅크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 err="1">
                <a:latin typeface="+mj-ea"/>
                <a:ea typeface="+mj-ea"/>
              </a:rPr>
              <a:t>업비트계좌로</a:t>
            </a:r>
            <a:r>
              <a:rPr lang="ko-KR" altLang="en-US" dirty="0">
                <a:latin typeface="+mj-ea"/>
                <a:ea typeface="+mj-ea"/>
              </a:rPr>
              <a:t> 원화입금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TRX</a:t>
            </a:r>
            <a:r>
              <a:rPr lang="ko-KR" altLang="en-US" dirty="0">
                <a:latin typeface="+mj-ea"/>
                <a:ea typeface="+mj-ea"/>
              </a:rPr>
              <a:t>구매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 err="1">
                <a:latin typeface="+mj-ea"/>
                <a:ea typeface="+mj-ea"/>
              </a:rPr>
              <a:t>업비트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TRX </a:t>
            </a:r>
            <a:r>
              <a:rPr lang="ko-KR" altLang="en-US" dirty="0">
                <a:latin typeface="+mj-ea"/>
                <a:ea typeface="+mj-ea"/>
              </a:rPr>
              <a:t>출금신청 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 err="1">
                <a:latin typeface="+mj-ea"/>
                <a:ea typeface="+mj-ea"/>
              </a:rPr>
              <a:t>비트겟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TRX </a:t>
            </a:r>
            <a:r>
              <a:rPr lang="ko-KR" altLang="en-US" dirty="0">
                <a:latin typeface="+mj-ea"/>
                <a:ea typeface="+mj-ea"/>
              </a:rPr>
              <a:t>입금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TRX</a:t>
            </a:r>
            <a:r>
              <a:rPr lang="ko-KR" altLang="en-US" dirty="0">
                <a:latin typeface="+mj-ea"/>
                <a:ea typeface="+mj-ea"/>
              </a:rPr>
              <a:t>를 </a:t>
            </a:r>
            <a:r>
              <a:rPr lang="en-US" altLang="ko-KR" dirty="0">
                <a:latin typeface="+mj-ea"/>
                <a:ea typeface="+mj-ea"/>
              </a:rPr>
              <a:t>USDT</a:t>
            </a:r>
            <a:r>
              <a:rPr lang="ko-KR" altLang="en-US" dirty="0">
                <a:latin typeface="+mj-ea"/>
                <a:ea typeface="+mj-ea"/>
              </a:rPr>
              <a:t>전환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>
                <a:latin typeface="+mj-ea"/>
                <a:ea typeface="+mj-ea"/>
              </a:rPr>
              <a:t>선물계정이동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 err="1">
                <a:latin typeface="+mj-ea"/>
                <a:ea typeface="+mj-ea"/>
              </a:rPr>
              <a:t>탑봇연동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066800" y="15621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업비트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-&gt; 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비트겟거래소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출금방법</a:t>
            </a:r>
          </a:p>
        </p:txBody>
      </p:sp>
      <p:sp>
        <p:nvSpPr>
          <p:cNvPr id="169" name="직사각형 168"/>
          <p:cNvSpPr/>
          <p:nvPr/>
        </p:nvSpPr>
        <p:spPr>
          <a:xfrm>
            <a:off x="5791200" y="9193768"/>
            <a:ext cx="9326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err="1">
                <a:latin typeface="+mj-ea"/>
                <a:ea typeface="+mj-ea"/>
              </a:rPr>
              <a:t>업비트거래소에서</a:t>
            </a:r>
            <a:r>
              <a:rPr lang="ko-KR" altLang="en-US" b="1" dirty="0">
                <a:latin typeface="+mj-ea"/>
                <a:ea typeface="+mj-ea"/>
              </a:rPr>
              <a:t>  코인</a:t>
            </a:r>
            <a:r>
              <a:rPr lang="en-US" altLang="ko-KR" b="1" dirty="0">
                <a:latin typeface="+mj-ea"/>
                <a:ea typeface="+mj-ea"/>
              </a:rPr>
              <a:t>(TRX )</a:t>
            </a:r>
            <a:r>
              <a:rPr lang="ko-KR" altLang="en-US" b="1" dirty="0">
                <a:latin typeface="+mj-ea"/>
                <a:ea typeface="+mj-ea"/>
              </a:rPr>
              <a:t>을 </a:t>
            </a:r>
            <a:r>
              <a:rPr lang="ko-KR" altLang="en-US" b="1" dirty="0" err="1">
                <a:latin typeface="+mj-ea"/>
                <a:ea typeface="+mj-ea"/>
              </a:rPr>
              <a:t>다른거래소로</a:t>
            </a:r>
            <a:r>
              <a:rPr lang="ko-KR" altLang="en-US" b="1" dirty="0">
                <a:latin typeface="+mj-ea"/>
                <a:ea typeface="+mj-ea"/>
              </a:rPr>
              <a:t> 첫 </a:t>
            </a:r>
            <a:r>
              <a:rPr lang="ko-KR" altLang="en-US" b="1" dirty="0" err="1">
                <a:latin typeface="+mj-ea"/>
                <a:ea typeface="+mj-ea"/>
              </a:rPr>
              <a:t>출금시</a:t>
            </a:r>
            <a:r>
              <a:rPr lang="ko-KR" altLang="en-US" b="1" dirty="0">
                <a:latin typeface="+mj-ea"/>
                <a:ea typeface="+mj-ea"/>
              </a:rPr>
              <a:t> </a:t>
            </a:r>
            <a:r>
              <a:rPr lang="en-US" altLang="ko-KR" b="1" dirty="0">
                <a:latin typeface="+mj-ea"/>
                <a:ea typeface="+mj-ea"/>
              </a:rPr>
              <a:t>3</a:t>
            </a:r>
            <a:r>
              <a:rPr lang="ko-KR" altLang="en-US" b="1" dirty="0">
                <a:latin typeface="+mj-ea"/>
                <a:ea typeface="+mj-ea"/>
              </a:rPr>
              <a:t>일</a:t>
            </a:r>
            <a:r>
              <a:rPr lang="en-US" altLang="ko-KR" b="1" dirty="0">
                <a:latin typeface="+mj-ea"/>
                <a:ea typeface="+mj-ea"/>
              </a:rPr>
              <a:t>(72</a:t>
            </a:r>
            <a:r>
              <a:rPr lang="ko-KR" altLang="en-US" b="1" dirty="0">
                <a:latin typeface="+mj-ea"/>
                <a:ea typeface="+mj-ea"/>
              </a:rPr>
              <a:t>시간</a:t>
            </a:r>
            <a:r>
              <a:rPr lang="en-US" altLang="ko-KR" b="1" dirty="0">
                <a:latin typeface="+mj-ea"/>
                <a:ea typeface="+mj-ea"/>
              </a:rPr>
              <a:t>)</a:t>
            </a:r>
            <a:r>
              <a:rPr lang="ko-KR" altLang="en-US" b="1" dirty="0">
                <a:latin typeface="+mj-ea"/>
                <a:ea typeface="+mj-ea"/>
              </a:rPr>
              <a:t>후에  </a:t>
            </a:r>
            <a:r>
              <a:rPr lang="ko-KR" altLang="en-US" b="1" dirty="0" err="1">
                <a:latin typeface="+mj-ea"/>
                <a:ea typeface="+mj-ea"/>
              </a:rPr>
              <a:t>출금가능함</a:t>
            </a:r>
            <a:r>
              <a:rPr lang="ko-KR" altLang="en-US" b="1" dirty="0">
                <a:latin typeface="+mj-ea"/>
                <a:ea typeface="+mj-ea"/>
              </a:rPr>
              <a:t> 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8" name="부제목 2"/>
          <p:cNvSpPr txBox="1">
            <a:spLocks/>
          </p:cNvSpPr>
          <p:nvPr/>
        </p:nvSpPr>
        <p:spPr>
          <a:xfrm>
            <a:off x="838200" y="6515100"/>
            <a:ext cx="3200400" cy="25908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ko-KR" altLang="en-US" dirty="0" err="1">
                <a:latin typeface="+mj-ea"/>
                <a:ea typeface="+mj-ea"/>
              </a:rPr>
              <a:t>비트겟</a:t>
            </a:r>
            <a:r>
              <a:rPr lang="ko-KR" altLang="en-US" dirty="0">
                <a:latin typeface="+mj-ea"/>
                <a:ea typeface="+mj-ea"/>
              </a:rPr>
              <a:t> 선물계정</a:t>
            </a:r>
            <a:r>
              <a:rPr lang="en-US" altLang="ko-KR" dirty="0">
                <a:latin typeface="+mj-ea"/>
                <a:ea typeface="+mj-ea"/>
              </a:rPr>
              <a:t>USDT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>
                <a:latin typeface="+mj-ea"/>
              </a:rPr>
              <a:t> </a:t>
            </a:r>
            <a:r>
              <a:rPr lang="ko-KR" altLang="en-US" dirty="0" err="1">
                <a:latin typeface="+mj-ea"/>
              </a:rPr>
              <a:t>비트겟</a:t>
            </a:r>
            <a:r>
              <a:rPr lang="ko-KR" altLang="en-US" dirty="0">
                <a:latin typeface="+mj-ea"/>
              </a:rPr>
              <a:t> 현물계정으로 </a:t>
            </a:r>
            <a:r>
              <a:rPr lang="ko-KR" altLang="en-US" dirty="0" err="1">
                <a:latin typeface="+mj-ea"/>
              </a:rPr>
              <a:t>트랜스퍼</a:t>
            </a:r>
            <a:r>
              <a:rPr lang="en-US" altLang="ko-KR" dirty="0">
                <a:latin typeface="+mj-ea"/>
              </a:rPr>
              <a:t>-&gt;</a:t>
            </a:r>
            <a:r>
              <a:rPr lang="ko-KR" altLang="en-US" dirty="0">
                <a:latin typeface="+mj-ea"/>
              </a:rPr>
              <a:t> </a:t>
            </a:r>
            <a:r>
              <a:rPr lang="en-US" altLang="ko-KR" dirty="0">
                <a:latin typeface="+mj-ea"/>
              </a:rPr>
              <a:t>TRX</a:t>
            </a:r>
            <a:r>
              <a:rPr lang="ko-KR" altLang="en-US" dirty="0">
                <a:latin typeface="+mj-ea"/>
              </a:rPr>
              <a:t>구매 </a:t>
            </a:r>
            <a:r>
              <a:rPr lang="en-US" altLang="ko-KR" dirty="0">
                <a:latin typeface="+mj-ea"/>
              </a:rPr>
              <a:t>-&gt;</a:t>
            </a:r>
            <a:r>
              <a:rPr lang="ko-KR" altLang="en-US" dirty="0" err="1">
                <a:latin typeface="+mj-ea"/>
                <a:ea typeface="+mj-ea"/>
              </a:rPr>
              <a:t>업비트계좌로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</a:rPr>
              <a:t>TRX </a:t>
            </a:r>
            <a:r>
              <a:rPr lang="ko-KR" altLang="en-US" dirty="0">
                <a:latin typeface="+mj-ea"/>
              </a:rPr>
              <a:t>출금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TRX</a:t>
            </a:r>
            <a:r>
              <a:rPr lang="ko-KR" altLang="en-US" dirty="0">
                <a:latin typeface="+mj-ea"/>
                <a:ea typeface="+mj-ea"/>
              </a:rPr>
              <a:t>매도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 err="1">
                <a:latin typeface="+mj-ea"/>
                <a:ea typeface="+mj-ea"/>
              </a:rPr>
              <a:t>업비트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 err="1">
                <a:latin typeface="+mj-ea"/>
                <a:ea typeface="+mj-ea"/>
              </a:rPr>
              <a:t>케이뱅크</a:t>
            </a:r>
            <a:r>
              <a:rPr lang="ko-KR" altLang="en-US" dirty="0">
                <a:latin typeface="+mj-ea"/>
                <a:ea typeface="+mj-ea"/>
              </a:rPr>
              <a:t> 출금신청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19200" y="57531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비트겟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-&gt; 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업비트거래소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출금방법</a:t>
            </a:r>
          </a:p>
        </p:txBody>
      </p:sp>
    </p:spTree>
    <p:extLst>
      <p:ext uri="{BB962C8B-B14F-4D97-AF65-F5344CB8AC3E}">
        <p14:creationId xmlns:p14="http://schemas.microsoft.com/office/powerpoint/2010/main" val="1211689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7974" cy="126794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90023" y="1346213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20955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케이뱅크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-&gt;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업비트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입금방법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2385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/>
              <a:t> </a:t>
            </a:r>
            <a:r>
              <a:rPr lang="ko-KR" altLang="en-US" dirty="0" err="1"/>
              <a:t>케이뱅크통장</a:t>
            </a:r>
            <a:r>
              <a:rPr lang="ko-KR" altLang="en-US" dirty="0"/>
              <a:t> 금액을</a:t>
            </a:r>
            <a:r>
              <a:rPr lang="en-US" altLang="ko-KR" dirty="0"/>
              <a:t>-&gt;</a:t>
            </a:r>
            <a:r>
              <a:rPr lang="ko-KR" altLang="en-US" dirty="0" err="1"/>
              <a:t>업비트거래소에</a:t>
            </a:r>
            <a:r>
              <a:rPr lang="ko-KR" altLang="en-US" dirty="0"/>
              <a:t>  입출금 버튼을 누릅니다 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1658600" y="1790700"/>
            <a:ext cx="3878317" cy="6858000"/>
            <a:chOff x="11658600" y="1790700"/>
            <a:chExt cx="3878317" cy="6858000"/>
          </a:xfrm>
        </p:grpSpPr>
        <p:pic>
          <p:nvPicPr>
            <p:cNvPr id="1026" name="Picture 2" descr="C:\Users\Administrator\Desktop\송기성\탑봇매뉴얼\업비트캡쳐\KakaoTalk_20230831_200324271_01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7" b="4743"/>
            <a:stretch/>
          </p:blipFill>
          <p:spPr bwMode="auto">
            <a:xfrm>
              <a:off x="11658600" y="1790700"/>
              <a:ext cx="3878317" cy="678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모서리가 둥근 직사각형 19"/>
            <p:cNvSpPr/>
            <p:nvPr/>
          </p:nvSpPr>
          <p:spPr>
            <a:xfrm>
              <a:off x="13944600" y="7962900"/>
              <a:ext cx="990600" cy="6858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2420600" y="12573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업비트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앱화면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5638800" y="1257300"/>
            <a:ext cx="4648200" cy="7162800"/>
            <a:chOff x="5638800" y="1257300"/>
            <a:chExt cx="4648200" cy="7162800"/>
          </a:xfrm>
        </p:grpSpPr>
        <p:grpSp>
          <p:nvGrpSpPr>
            <p:cNvPr id="6" name="그룹 5"/>
            <p:cNvGrpSpPr/>
            <p:nvPr/>
          </p:nvGrpSpPr>
          <p:grpSpPr>
            <a:xfrm>
              <a:off x="5638800" y="1257300"/>
              <a:ext cx="4629150" cy="7162800"/>
              <a:chOff x="5638800" y="1333500"/>
              <a:chExt cx="4629150" cy="5927271"/>
            </a:xfrm>
          </p:grpSpPr>
          <p:pic>
            <p:nvPicPr>
              <p:cNvPr id="2" name="그림 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0098"/>
              <a:stretch/>
            </p:blipFill>
            <p:spPr>
              <a:xfrm>
                <a:off x="5638800" y="1943100"/>
                <a:ext cx="4629150" cy="5317671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6781800" y="1333500"/>
                <a:ext cx="2362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000" dirty="0" err="1">
                    <a:latin typeface="Adobe 고딕 Std B" pitchFamily="34" charset="-127"/>
                    <a:ea typeface="Adobe 고딕 Std B" pitchFamily="34" charset="-127"/>
                  </a:rPr>
                  <a:t>케이뱅크</a:t>
                </a:r>
                <a:r>
                  <a:rPr lang="ko-KR" altLang="en-US" sz="2000" dirty="0">
                    <a:latin typeface="Adobe 고딕 Std B" pitchFamily="34" charset="-127"/>
                    <a:ea typeface="Adobe 고딕 Std B" pitchFamily="34" charset="-127"/>
                  </a:rPr>
                  <a:t> </a:t>
                </a:r>
                <a:r>
                  <a:rPr lang="ko-KR" altLang="en-US" sz="2000" dirty="0" err="1">
                    <a:latin typeface="Adobe 고딕 Std B" pitchFamily="34" charset="-127"/>
                    <a:ea typeface="Adobe 고딕 Std B" pitchFamily="34" charset="-127"/>
                  </a:rPr>
                  <a:t>앱화면</a:t>
                </a:r>
                <a:endParaRPr lang="ko-KR" altLang="en-US" sz="2000" dirty="0">
                  <a:latin typeface="Adobe 고딕 Std B" pitchFamily="34" charset="-127"/>
                  <a:ea typeface="Adobe 고딕 Std B" pitchFamily="34" charset="-127"/>
                </a:endParaRPr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498" y="1919152"/>
              <a:ext cx="4630502" cy="4138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027126" y="4095291"/>
              <a:ext cx="2057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000" b="1" dirty="0">
                  <a:solidFill>
                    <a:schemeClr val="bg1"/>
                  </a:solidFill>
                </a:rPr>
                <a:t>7,000,000</a:t>
              </a:r>
              <a:endParaRPr lang="ko-KR" altLang="en-US" sz="3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959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7974" cy="126794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90023" y="1346213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209550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케이뱅크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-&gt;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업비트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입금방법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2877800" y="1181100"/>
            <a:ext cx="3488407" cy="7543801"/>
            <a:chOff x="12420600" y="1360487"/>
            <a:chExt cx="3488407" cy="7364413"/>
          </a:xfrm>
        </p:grpSpPr>
        <p:pic>
          <p:nvPicPr>
            <p:cNvPr id="2052" name="Picture 4" descr="C:\Users\Administrator\Desktop\송기성\탑봇매뉴얼\업비트캡쳐\KakaoTalk_20230831_200324271_05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0600" y="1360487"/>
              <a:ext cx="3488407" cy="7364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모서리가 둥근 직사각형 22"/>
            <p:cNvSpPr/>
            <p:nvPr/>
          </p:nvSpPr>
          <p:spPr>
            <a:xfrm>
              <a:off x="13639800" y="7734300"/>
              <a:ext cx="990600" cy="6858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부제목 2"/>
          <p:cNvSpPr txBox="1">
            <a:spLocks/>
          </p:cNvSpPr>
          <p:nvPr/>
        </p:nvSpPr>
        <p:spPr>
          <a:xfrm>
            <a:off x="914400" y="2933700"/>
            <a:ext cx="32004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ko-KR" altLang="en-US" dirty="0">
                <a:latin typeface="+mj-ea"/>
                <a:ea typeface="+mj-ea"/>
              </a:rPr>
              <a:t>입금버튼클릭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>
                <a:latin typeface="+mj-ea"/>
                <a:ea typeface="+mj-ea"/>
              </a:rPr>
              <a:t> 입금금액선정</a:t>
            </a:r>
            <a:r>
              <a:rPr lang="en-US" altLang="ko-KR" dirty="0">
                <a:latin typeface="+mj-ea"/>
                <a:ea typeface="+mj-ea"/>
              </a:rPr>
              <a:t>-&gt;2</a:t>
            </a:r>
            <a:r>
              <a:rPr lang="ko-KR" altLang="en-US" dirty="0">
                <a:latin typeface="+mj-ea"/>
                <a:ea typeface="+mj-ea"/>
              </a:rPr>
              <a:t>채널 인증</a:t>
            </a:r>
            <a:r>
              <a:rPr lang="en-US" altLang="ko-KR" dirty="0">
                <a:latin typeface="+mj-ea"/>
                <a:ea typeface="+mj-ea"/>
              </a:rPr>
              <a:t>(</a:t>
            </a:r>
            <a:r>
              <a:rPr lang="ko-KR" altLang="en-US" dirty="0">
                <a:latin typeface="+mj-ea"/>
                <a:ea typeface="+mj-ea"/>
              </a:rPr>
              <a:t>카카오인증</a:t>
            </a:r>
            <a:r>
              <a:rPr lang="en-US" altLang="ko-KR" dirty="0">
                <a:latin typeface="+mj-ea"/>
                <a:ea typeface="+mj-ea"/>
              </a:rPr>
              <a:t>)-&gt;</a:t>
            </a:r>
            <a:r>
              <a:rPr lang="ko-KR" altLang="en-US" dirty="0" err="1">
                <a:latin typeface="+mj-ea"/>
                <a:ea typeface="+mj-ea"/>
              </a:rPr>
              <a:t>업비트로</a:t>
            </a:r>
            <a:r>
              <a:rPr lang="ko-KR" altLang="en-US" dirty="0">
                <a:latin typeface="+mj-ea"/>
                <a:ea typeface="+mj-ea"/>
              </a:rPr>
              <a:t> 입금완료</a:t>
            </a:r>
          </a:p>
        </p:txBody>
      </p:sp>
      <p:pic>
        <p:nvPicPr>
          <p:cNvPr id="2053" name="Picture 5" descr="C:\Users\Administrator\Desktop\송기성\탑봇매뉴얼\업비트캡쳐\KakaoTalk_20230831_200324271_0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065711"/>
            <a:ext cx="3780924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그룹 7"/>
          <p:cNvGrpSpPr/>
          <p:nvPr/>
        </p:nvGrpSpPr>
        <p:grpSpPr>
          <a:xfrm>
            <a:off x="4876800" y="1181100"/>
            <a:ext cx="3549316" cy="7493000"/>
            <a:chOff x="4876800" y="1181100"/>
            <a:chExt cx="3549316" cy="7493000"/>
          </a:xfrm>
        </p:grpSpPr>
        <p:grpSp>
          <p:nvGrpSpPr>
            <p:cNvPr id="6" name="그룹 5"/>
            <p:cNvGrpSpPr/>
            <p:nvPr/>
          </p:nvGrpSpPr>
          <p:grpSpPr>
            <a:xfrm>
              <a:off x="4876800" y="1181100"/>
              <a:ext cx="3549316" cy="7493000"/>
              <a:chOff x="4876800" y="1333500"/>
              <a:chExt cx="3549316" cy="7493000"/>
            </a:xfrm>
          </p:grpSpPr>
          <p:pic>
            <p:nvPicPr>
              <p:cNvPr id="2050" name="Picture 2" descr="C:\Users\Administrator\Desktop\송기성\탑봇매뉴얼\업비트캡쳐\KakaoTalk_20230831_200324271_02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800" y="1333500"/>
                <a:ext cx="3549316" cy="749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모서리가 둥근 직사각형 21"/>
              <p:cNvSpPr/>
              <p:nvPr/>
            </p:nvSpPr>
            <p:spPr>
              <a:xfrm>
                <a:off x="5334000" y="3086100"/>
                <a:ext cx="990600" cy="685800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5126" y="4037511"/>
              <a:ext cx="723900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011" y="4941026"/>
              <a:ext cx="723900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0001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7974" cy="126794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90023" y="1346213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43000" y="209550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업비트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TRX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구매방법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2385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 err="1"/>
              <a:t>업비트</a:t>
            </a:r>
            <a:r>
              <a:rPr lang="ko-KR" altLang="en-US" dirty="0"/>
              <a:t> 잔액확인</a:t>
            </a:r>
            <a:r>
              <a:rPr lang="en-US" altLang="ko-KR" dirty="0"/>
              <a:t>-&gt;</a:t>
            </a:r>
            <a:r>
              <a:rPr lang="ko-KR" altLang="en-US" dirty="0" err="1"/>
              <a:t>업비트거래소</a:t>
            </a:r>
            <a:r>
              <a:rPr lang="ko-KR" altLang="en-US" dirty="0"/>
              <a:t> </a:t>
            </a:r>
            <a:r>
              <a:rPr lang="en-US" altLang="ko-KR" dirty="0"/>
              <a:t>TRX </a:t>
            </a:r>
            <a:r>
              <a:rPr lang="ko-KR" altLang="en-US" dirty="0"/>
              <a:t>선택</a:t>
            </a:r>
            <a:r>
              <a:rPr lang="en-US" altLang="ko-KR" dirty="0"/>
              <a:t>-&gt; TRX</a:t>
            </a:r>
            <a:r>
              <a:rPr lang="ko-KR" altLang="en-US" dirty="0"/>
              <a:t>구매  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4648200" y="1104901"/>
            <a:ext cx="3581400" cy="7619999"/>
            <a:chOff x="5410200" y="1104901"/>
            <a:chExt cx="4267200" cy="7619999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1104901"/>
              <a:ext cx="4191000" cy="7619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모서리가 둥근 직사각형 3"/>
            <p:cNvSpPr/>
            <p:nvPr/>
          </p:nvSpPr>
          <p:spPr>
            <a:xfrm>
              <a:off x="5410200" y="7810500"/>
              <a:ext cx="990600" cy="6858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5410200" y="2095500"/>
              <a:ext cx="4267200" cy="6096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2496800" y="1181100"/>
            <a:ext cx="3886200" cy="7620000"/>
            <a:chOff x="10896600" y="1104900"/>
            <a:chExt cx="4191000" cy="7620000"/>
          </a:xfrm>
        </p:grpSpPr>
        <p:pic>
          <p:nvPicPr>
            <p:cNvPr id="34" name="Picture 4" descr="C:\Users\Administrator\Desktop\송기성\탑봇매뉴얼\업비트캡쳐\KakaoTalk_20230831_204155440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6600" y="1104900"/>
              <a:ext cx="4191000" cy="7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모서리가 둥근 직사각형 34"/>
            <p:cNvSpPr/>
            <p:nvPr/>
          </p:nvSpPr>
          <p:spPr>
            <a:xfrm>
              <a:off x="13892348" y="5143500"/>
              <a:ext cx="1143000" cy="8382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8458200" y="1104899"/>
            <a:ext cx="3733800" cy="7543801"/>
            <a:chOff x="11658600" y="1104899"/>
            <a:chExt cx="4267200" cy="7620001"/>
          </a:xfrm>
        </p:grpSpPr>
        <p:pic>
          <p:nvPicPr>
            <p:cNvPr id="41" name="Picture 5" descr="C:\Users\Administrator\Desktop\송기성\탑봇매뉴얼\업비트캡쳐\KakaoTalk_20230831_20513996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4800" y="1104899"/>
              <a:ext cx="4114800" cy="76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모서리가 둥근 직사각형 41"/>
            <p:cNvSpPr/>
            <p:nvPr/>
          </p:nvSpPr>
          <p:spPr>
            <a:xfrm>
              <a:off x="11658600" y="3619500"/>
              <a:ext cx="4267200" cy="6096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0001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7974" cy="126794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90023" y="1346213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17145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TRX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구매후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 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비트겟으로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endParaRPr lang="en-US" altLang="ko-KR" sz="2000" dirty="0">
              <a:latin typeface="Adobe 고딕 Std B" pitchFamily="34" charset="-127"/>
              <a:ea typeface="Adobe 고딕 Std B" pitchFamily="34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출금신청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4724400" y="1562100"/>
            <a:ext cx="4171950" cy="7086600"/>
            <a:chOff x="4724400" y="1562100"/>
            <a:chExt cx="4171950" cy="708660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883"/>
            <a:stretch/>
          </p:blipFill>
          <p:spPr bwMode="auto">
            <a:xfrm>
              <a:off x="4953000" y="1562100"/>
              <a:ext cx="3943350" cy="708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모서리가 둥근 직사각형 19"/>
            <p:cNvSpPr/>
            <p:nvPr/>
          </p:nvSpPr>
          <p:spPr>
            <a:xfrm>
              <a:off x="4724400" y="5981700"/>
              <a:ext cx="3962400" cy="7620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9067800" y="1714500"/>
            <a:ext cx="7352211" cy="6858000"/>
            <a:chOff x="9067800" y="1714500"/>
            <a:chExt cx="7352211" cy="6858000"/>
          </a:xfrm>
        </p:grpSpPr>
        <p:pic>
          <p:nvPicPr>
            <p:cNvPr id="14" name="Picture 2" descr="C:\Users\Administrator\Desktop\송기성\업비트 비트겟 전송\3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5" r="8975"/>
            <a:stretch/>
          </p:blipFill>
          <p:spPr bwMode="auto">
            <a:xfrm>
              <a:off x="9067800" y="1714500"/>
              <a:ext cx="735221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1326" y="3467100"/>
              <a:ext cx="5079274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401800" y="361950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800" dirty="0"/>
                <a:t>67,910</a:t>
              </a:r>
              <a:endParaRPr lang="ko-KR" alt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4265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7974" cy="126794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90023" y="723900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1257300"/>
            <a:ext cx="556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업비트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TRX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-&gt; </a:t>
            </a:r>
          </a:p>
          <a:p>
            <a:pPr>
              <a:lnSpc>
                <a:spcPct val="200000"/>
              </a:lnSpc>
            </a:pP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비트겟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TRX 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입금방법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5257800" y="2019300"/>
            <a:ext cx="3733800" cy="6629400"/>
            <a:chOff x="4572000" y="1104900"/>
            <a:chExt cx="4495799" cy="7620000"/>
          </a:xfrm>
        </p:grpSpPr>
        <p:pic>
          <p:nvPicPr>
            <p:cNvPr id="5122" name="Picture 2" descr="C:\Users\Administrator\Desktop\송기성\탑봇매뉴얼\업비트캡쳐\KakaoTalk_20230831_210537354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2812" y="1104900"/>
              <a:ext cx="4344987" cy="7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모서리가 둥근 직사각형 16"/>
            <p:cNvSpPr/>
            <p:nvPr/>
          </p:nvSpPr>
          <p:spPr>
            <a:xfrm>
              <a:off x="4572000" y="4152900"/>
              <a:ext cx="1219200" cy="8382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7848600" y="4991100"/>
              <a:ext cx="1143000" cy="5334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172200" y="13335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업비트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앱화면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9601200" y="1257300"/>
            <a:ext cx="6629400" cy="7190508"/>
            <a:chOff x="9601200" y="1257300"/>
            <a:chExt cx="6629400" cy="7190508"/>
          </a:xfrm>
        </p:grpSpPr>
        <p:pic>
          <p:nvPicPr>
            <p:cNvPr id="14" name="Picture 2" descr="C:\Users\Administrator\Desktop\송기성\업비트 비트겟 전송\4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" t="9332" r="8723" b="7935"/>
            <a:stretch/>
          </p:blipFill>
          <p:spPr bwMode="auto">
            <a:xfrm>
              <a:off x="9601200" y="2019300"/>
              <a:ext cx="6629400" cy="6428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2496800" y="1257300"/>
              <a:ext cx="1905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 err="1">
                  <a:latin typeface="Adobe 고딕 Std B" pitchFamily="34" charset="-127"/>
                  <a:ea typeface="Adobe 고딕 Std B" pitchFamily="34" charset="-127"/>
                </a:rPr>
                <a:t>업비트</a:t>
              </a:r>
              <a:r>
                <a:rPr lang="ko-KR" altLang="en-US" sz="2000" dirty="0">
                  <a:latin typeface="Adobe 고딕 Std B" pitchFamily="34" charset="-127"/>
                  <a:ea typeface="Adobe 고딕 Std B" pitchFamily="34" charset="-127"/>
                </a:rPr>
                <a:t> </a:t>
              </a:r>
              <a:r>
                <a:rPr lang="ko-KR" altLang="en-US" sz="2000" dirty="0" err="1">
                  <a:latin typeface="Adobe 고딕 Std B" pitchFamily="34" charset="-127"/>
                  <a:ea typeface="Adobe 고딕 Std B" pitchFamily="34" charset="-127"/>
                </a:rPr>
                <a:t>앱화면</a:t>
              </a:r>
              <a:endParaRPr lang="ko-KR" altLang="en-US" sz="2000" dirty="0">
                <a:latin typeface="Adobe 고딕 Std B" pitchFamily="34" charset="-127"/>
                <a:ea typeface="Adobe 고딕 Std B" pitchFamily="34" charset="-127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4200" y="3390900"/>
              <a:ext cx="895350" cy="333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3200" y="3695700"/>
              <a:ext cx="13716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2800" y="3390900"/>
              <a:ext cx="8953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2150" y="3619500"/>
              <a:ext cx="8953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4770100" y="358036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/>
                <a:t>67,910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74265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7974" cy="126794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90023" y="723900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8200" y="140970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업비트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-&gt;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비트겟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입금주소확인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5791200" y="1257300"/>
            <a:ext cx="4464931" cy="7391400"/>
            <a:chOff x="5791200" y="1257300"/>
            <a:chExt cx="4464931" cy="7391400"/>
          </a:xfrm>
        </p:grpSpPr>
        <p:pic>
          <p:nvPicPr>
            <p:cNvPr id="14" name="Picture 2" descr="C:\Users\Administrator\Desktop\송기성\업비트 비트겟 전송\5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" r="10129"/>
            <a:stretch/>
          </p:blipFill>
          <p:spPr bwMode="auto">
            <a:xfrm>
              <a:off x="5791200" y="1866900"/>
              <a:ext cx="4464931" cy="678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781800" y="1257300"/>
              <a:ext cx="236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 err="1">
                  <a:latin typeface="Adobe 고딕 Std B" pitchFamily="34" charset="-127"/>
                  <a:ea typeface="Adobe 고딕 Std B" pitchFamily="34" charset="-127"/>
                </a:rPr>
                <a:t>비트겟</a:t>
              </a:r>
              <a:r>
                <a:rPr lang="ko-KR" altLang="en-US" sz="2000" dirty="0">
                  <a:latin typeface="Adobe 고딕 Std B" pitchFamily="34" charset="-127"/>
                  <a:ea typeface="Adobe 고딕 Std B" pitchFamily="34" charset="-127"/>
                </a:rPr>
                <a:t> </a:t>
              </a:r>
              <a:r>
                <a:rPr lang="ko-KR" altLang="en-US" sz="2000" dirty="0" err="1">
                  <a:latin typeface="Adobe 고딕 Std B" pitchFamily="34" charset="-127"/>
                  <a:ea typeface="Adobe 고딕 Std B" pitchFamily="34" charset="-127"/>
                </a:rPr>
                <a:t>앱화면</a:t>
              </a:r>
              <a:endParaRPr lang="ko-KR" altLang="en-US" sz="2000" dirty="0">
                <a:latin typeface="Adobe 고딕 Std B" pitchFamily="34" charset="-127"/>
                <a:ea typeface="Adobe 고딕 Std B" pitchFamily="34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0810056" y="1238190"/>
            <a:ext cx="5039544" cy="7410510"/>
            <a:chOff x="10810056" y="1238190"/>
            <a:chExt cx="5039544" cy="7410510"/>
          </a:xfrm>
        </p:grpSpPr>
        <p:pic>
          <p:nvPicPr>
            <p:cNvPr id="15" name="Picture 3" descr="C:\Users\Administrator\Desktop\송기성\업비트 비트겟 전송\6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9" r="9174"/>
            <a:stretch/>
          </p:blipFill>
          <p:spPr bwMode="auto">
            <a:xfrm>
              <a:off x="10810056" y="1733246"/>
              <a:ext cx="5039544" cy="6915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2344400" y="1238190"/>
              <a:ext cx="2362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dirty="0" err="1">
                  <a:latin typeface="Adobe 고딕 Std B" pitchFamily="34" charset="-127"/>
                  <a:ea typeface="Adobe 고딕 Std B" pitchFamily="34" charset="-127"/>
                </a:rPr>
                <a:t>비트겟</a:t>
              </a:r>
              <a:r>
                <a:rPr lang="ko-KR" altLang="en-US" sz="2000" dirty="0">
                  <a:latin typeface="Adobe 고딕 Std B" pitchFamily="34" charset="-127"/>
                  <a:ea typeface="Adobe 고딕 Std B" pitchFamily="34" charset="-127"/>
                </a:rPr>
                <a:t> </a:t>
              </a:r>
              <a:r>
                <a:rPr lang="ko-KR" altLang="en-US" sz="2000" dirty="0" err="1">
                  <a:latin typeface="Adobe 고딕 Std B" pitchFamily="34" charset="-127"/>
                  <a:ea typeface="Adobe 고딕 Std B" pitchFamily="34" charset="-127"/>
                </a:rPr>
                <a:t>앱화면</a:t>
              </a:r>
              <a:endParaRPr lang="ko-KR" altLang="en-US" sz="2000" dirty="0">
                <a:latin typeface="Adobe 고딕 Std B" pitchFamily="34" charset="-127"/>
                <a:ea typeface="Adobe 고딕 Std B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265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7974" cy="126794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90023" y="723900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90600" y="1333500"/>
            <a:ext cx="342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업비트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TRX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출금신청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-&gt;</a:t>
            </a:r>
            <a:b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</a:b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카카오인증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-&gt;</a:t>
            </a:r>
          </a:p>
          <a:p>
            <a:pPr>
              <a:lnSpc>
                <a:spcPct val="200000"/>
              </a:lnSpc>
            </a:pP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비트겟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TRX 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입금확인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10515600" y="1638300"/>
            <a:ext cx="5029200" cy="7010400"/>
            <a:chOff x="10515600" y="1638300"/>
            <a:chExt cx="5029200" cy="7010400"/>
          </a:xfrm>
        </p:grpSpPr>
        <p:pic>
          <p:nvPicPr>
            <p:cNvPr id="6146" name="Picture 2" descr="C:\Users\Administrator\Desktop\송기성\탑봇매뉴얼\업비트캡쳐\KakaoTalk_20230831_21205405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0" y="1638300"/>
              <a:ext cx="4748212" cy="701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모서리가 둥근 직사각형 26"/>
            <p:cNvSpPr/>
            <p:nvPr/>
          </p:nvSpPr>
          <p:spPr>
            <a:xfrm>
              <a:off x="10515600" y="4000500"/>
              <a:ext cx="5029200" cy="22098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5334000" y="1257300"/>
            <a:ext cx="4724400" cy="7315200"/>
            <a:chOff x="5334000" y="1257300"/>
            <a:chExt cx="4724400" cy="7315200"/>
          </a:xfrm>
        </p:grpSpPr>
        <p:grpSp>
          <p:nvGrpSpPr>
            <p:cNvPr id="5" name="그룹 4"/>
            <p:cNvGrpSpPr/>
            <p:nvPr/>
          </p:nvGrpSpPr>
          <p:grpSpPr>
            <a:xfrm>
              <a:off x="5334000" y="1257300"/>
              <a:ext cx="4724400" cy="7315200"/>
              <a:chOff x="5334000" y="1257300"/>
              <a:chExt cx="4724400" cy="7315200"/>
            </a:xfrm>
          </p:grpSpPr>
          <p:grpSp>
            <p:nvGrpSpPr>
              <p:cNvPr id="3" name="그룹 2"/>
              <p:cNvGrpSpPr/>
              <p:nvPr/>
            </p:nvGrpSpPr>
            <p:grpSpPr>
              <a:xfrm>
                <a:off x="5410200" y="1790700"/>
                <a:ext cx="4648200" cy="6781800"/>
                <a:chOff x="7620000" y="2019300"/>
                <a:chExt cx="4320480" cy="5853868"/>
              </a:xfrm>
            </p:grpSpPr>
            <p:pic>
              <p:nvPicPr>
                <p:cNvPr id="17" name="Picture 2" descr="C:\Users\Administrator\Desktop\송기성\업비트 비트겟 전송\7-1.png"/>
                <p:cNvPicPr>
                  <a:picLocks noChangeAspect="1" noChangeArrowheads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607" t="-108" r="12118" b="16290"/>
                <a:stretch/>
              </p:blipFill>
              <p:spPr bwMode="auto">
                <a:xfrm>
                  <a:off x="7620000" y="2019300"/>
                  <a:ext cx="4320480" cy="34832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3" descr="C:\Users\Administrator\Desktop\송기성\업비트 비트겟 전송\7-2.png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921" t="10647" r="6021" b="-975"/>
                <a:stretch/>
              </p:blipFill>
              <p:spPr bwMode="auto">
                <a:xfrm>
                  <a:off x="7620000" y="5475684"/>
                  <a:ext cx="4304581" cy="23974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" name="TextBox 22"/>
              <p:cNvSpPr txBox="1"/>
              <p:nvPr/>
            </p:nvSpPr>
            <p:spPr>
              <a:xfrm>
                <a:off x="6553200" y="1257300"/>
                <a:ext cx="2362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000" dirty="0" err="1">
                    <a:latin typeface="Adobe 고딕 Std B" pitchFamily="34" charset="-127"/>
                    <a:ea typeface="Adobe 고딕 Std B" pitchFamily="34" charset="-127"/>
                  </a:rPr>
                  <a:t>업비트</a:t>
                </a:r>
                <a:r>
                  <a:rPr lang="ko-KR" altLang="en-US" sz="2000" dirty="0">
                    <a:latin typeface="Adobe 고딕 Std B" pitchFamily="34" charset="-127"/>
                    <a:ea typeface="Adobe 고딕 Std B" pitchFamily="34" charset="-127"/>
                  </a:rPr>
                  <a:t> </a:t>
                </a:r>
                <a:r>
                  <a:rPr lang="ko-KR" altLang="en-US" sz="2000" dirty="0" err="1">
                    <a:latin typeface="Adobe 고딕 Std B" pitchFamily="34" charset="-127"/>
                    <a:ea typeface="Adobe 고딕 Std B" pitchFamily="34" charset="-127"/>
                  </a:rPr>
                  <a:t>앱화면</a:t>
                </a:r>
                <a:endParaRPr lang="ko-KR" altLang="en-US" sz="2000" dirty="0">
                  <a:latin typeface="Adobe 고딕 Std B" pitchFamily="34" charset="-127"/>
                  <a:ea typeface="Adobe 고딕 Std B" pitchFamily="34" charset="-127"/>
                </a:endParaRPr>
              </a:p>
            </p:txBody>
          </p:sp>
          <p:sp>
            <p:nvSpPr>
              <p:cNvPr id="26" name="모서리가 둥근 직사각형 25"/>
              <p:cNvSpPr/>
              <p:nvPr/>
            </p:nvSpPr>
            <p:spPr>
              <a:xfrm>
                <a:off x="5334000" y="7048500"/>
                <a:ext cx="4495800" cy="838200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직사각형 1"/>
            <p:cNvSpPr/>
            <p:nvPr/>
          </p:nvSpPr>
          <p:spPr>
            <a:xfrm>
              <a:off x="6274526" y="4000500"/>
              <a:ext cx="3733800" cy="1676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400800" y="4591735"/>
            <a:ext cx="34964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500" b="1" dirty="0" err="1"/>
              <a:t>비트겟거래소</a:t>
            </a:r>
            <a:r>
              <a:rPr lang="ko-KR" altLang="en-US" sz="1500" b="1" dirty="0"/>
              <a:t> </a:t>
            </a:r>
            <a:r>
              <a:rPr lang="en-US" altLang="ko-KR" sz="1500" b="1" dirty="0"/>
              <a:t>TRX</a:t>
            </a:r>
            <a:r>
              <a:rPr lang="ko-KR" altLang="en-US" sz="1500" b="1" dirty="0"/>
              <a:t>입금주소와 수량 입력</a:t>
            </a:r>
          </a:p>
        </p:txBody>
      </p:sp>
    </p:spTree>
    <p:extLst>
      <p:ext uri="{BB962C8B-B14F-4D97-AF65-F5344CB8AC3E}">
        <p14:creationId xmlns:p14="http://schemas.microsoft.com/office/powerpoint/2010/main" val="2974265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8" name="object 78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90023" y="723900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pic>
        <p:nvPicPr>
          <p:cNvPr id="7170" name="Picture 2" descr="C:\Users\Administrator\Desktop\송기성\탑봇매뉴얼\업비트캡쳐\KakaoTalk_20230831_2123599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57300"/>
            <a:ext cx="3711575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8991600" y="1333500"/>
            <a:ext cx="3563604" cy="7315200"/>
            <a:chOff x="8991600" y="1333500"/>
            <a:chExt cx="3563604" cy="7315200"/>
          </a:xfrm>
        </p:grpSpPr>
        <p:pic>
          <p:nvPicPr>
            <p:cNvPr id="7171" name="Picture 3" descr="C:\Users\Administrator\Desktop\송기성\탑봇매뉴얼\업비트캡쳐\KakaoTalk_20230831_212429004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1600" y="1333500"/>
              <a:ext cx="3563604" cy="731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모서리가 둥근 직사각형 16"/>
            <p:cNvSpPr/>
            <p:nvPr/>
          </p:nvSpPr>
          <p:spPr>
            <a:xfrm>
              <a:off x="9067800" y="5372100"/>
              <a:ext cx="3352800" cy="65303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38200" y="17907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비트겟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TRX 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입금확인</a:t>
            </a:r>
            <a:endParaRPr lang="en-US" altLang="ko-KR" sz="2000" dirty="0">
              <a:latin typeface="Adobe 고딕 Std B" pitchFamily="34" charset="-127"/>
              <a:ea typeface="Adobe 고딕 Std B" pitchFamily="34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TRX-&gt;USDT 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변환</a:t>
            </a:r>
          </a:p>
        </p:txBody>
      </p:sp>
      <p:sp>
        <p:nvSpPr>
          <p:cNvPr id="19" name="부제목 2"/>
          <p:cNvSpPr txBox="1">
            <a:spLocks/>
          </p:cNvSpPr>
          <p:nvPr/>
        </p:nvSpPr>
        <p:spPr>
          <a:xfrm>
            <a:off x="762000" y="3162300"/>
            <a:ext cx="3200400" cy="25908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ko-KR" altLang="en-US" dirty="0" err="1">
                <a:latin typeface="+mj-ea"/>
                <a:ea typeface="+mj-ea"/>
              </a:rPr>
              <a:t>비트겟메인화면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Assets(</a:t>
            </a:r>
            <a:r>
              <a:rPr lang="ko-KR" altLang="en-US" dirty="0" err="1">
                <a:latin typeface="+mj-ea"/>
                <a:ea typeface="+mj-ea"/>
              </a:rPr>
              <a:t>비트겟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dirty="0" err="1">
                <a:latin typeface="+mj-ea"/>
                <a:ea typeface="+mj-ea"/>
              </a:rPr>
              <a:t>내지갑</a:t>
            </a:r>
            <a:r>
              <a:rPr lang="en-US" altLang="ko-KR" dirty="0">
                <a:latin typeface="+mj-ea"/>
                <a:ea typeface="+mj-ea"/>
              </a:rPr>
              <a:t>)</a:t>
            </a:r>
            <a:r>
              <a:rPr lang="ko-KR" altLang="en-US" dirty="0">
                <a:latin typeface="+mj-ea"/>
                <a:ea typeface="+mj-ea"/>
              </a:rPr>
              <a:t>클릭</a:t>
            </a:r>
            <a:r>
              <a:rPr lang="en-US" altLang="ko-KR" dirty="0">
                <a:latin typeface="+mj-ea"/>
                <a:ea typeface="+mj-ea"/>
              </a:rPr>
              <a:t>-&gt;Spot(</a:t>
            </a:r>
            <a:r>
              <a:rPr lang="ko-KR" altLang="en-US" dirty="0">
                <a:latin typeface="+mj-ea"/>
                <a:ea typeface="+mj-ea"/>
              </a:rPr>
              <a:t>현물계정</a:t>
            </a:r>
            <a:r>
              <a:rPr lang="en-US" altLang="ko-KR" dirty="0">
                <a:latin typeface="+mj-ea"/>
                <a:ea typeface="+mj-ea"/>
              </a:rPr>
              <a:t>)</a:t>
            </a:r>
            <a:r>
              <a:rPr lang="ko-KR" altLang="en-US" dirty="0">
                <a:latin typeface="+mj-ea"/>
                <a:ea typeface="+mj-ea"/>
              </a:rPr>
              <a:t>클릭</a:t>
            </a:r>
            <a:r>
              <a:rPr lang="en-US" altLang="ko-KR" dirty="0">
                <a:latin typeface="+mj-ea"/>
                <a:ea typeface="+mj-ea"/>
              </a:rPr>
              <a:t>-&gt;TRX </a:t>
            </a:r>
            <a:r>
              <a:rPr lang="ko-KR" altLang="en-US" dirty="0">
                <a:latin typeface="+mj-ea"/>
                <a:ea typeface="+mj-ea"/>
              </a:rPr>
              <a:t>입금확인클릭 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ko-KR" altLang="en-US" dirty="0">
                <a:latin typeface="+mj-ea"/>
                <a:ea typeface="+mj-ea"/>
              </a:rPr>
              <a:t>트레이드 버튼클릭</a:t>
            </a:r>
          </a:p>
        </p:txBody>
      </p:sp>
      <p:pic>
        <p:nvPicPr>
          <p:cNvPr id="3074" name="Picture 2" descr="C:\Users\Administrator\Desktop\송기성\탑봇매뉴얼\업비트캡쳐\KakaoTalk_20230904_17231747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1104900"/>
            <a:ext cx="411480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모서리가 둥근 직사각형 25"/>
          <p:cNvSpPr/>
          <p:nvPr/>
        </p:nvSpPr>
        <p:spPr>
          <a:xfrm>
            <a:off x="16002000" y="7581900"/>
            <a:ext cx="1066800" cy="685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모서리가 둥근 직사각형 26"/>
          <p:cNvSpPr/>
          <p:nvPr/>
        </p:nvSpPr>
        <p:spPr>
          <a:xfrm>
            <a:off x="7848600" y="7581900"/>
            <a:ext cx="762000" cy="6530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직사각형 27"/>
          <p:cNvSpPr/>
          <p:nvPr/>
        </p:nvSpPr>
        <p:spPr>
          <a:xfrm>
            <a:off x="9753600" y="1562100"/>
            <a:ext cx="533400" cy="4572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42658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690245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pic>
        <p:nvPicPr>
          <p:cNvPr id="14" name="Picture 2" descr="C:\Users\Administrator\Desktop\송기성\업비트 비트겟 전송\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5334000" cy="736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그룹 14"/>
          <p:cNvGrpSpPr/>
          <p:nvPr/>
        </p:nvGrpSpPr>
        <p:grpSpPr>
          <a:xfrm>
            <a:off x="11277600" y="1485900"/>
            <a:ext cx="5241299" cy="8610600"/>
            <a:chOff x="12801600" y="1181100"/>
            <a:chExt cx="5241299" cy="8773321"/>
          </a:xfrm>
        </p:grpSpPr>
        <p:pic>
          <p:nvPicPr>
            <p:cNvPr id="16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864925" y="9827627"/>
              <a:ext cx="177974" cy="126794"/>
            </a:xfrm>
            <a:prstGeom prst="rect">
              <a:avLst/>
            </a:prstGeom>
          </p:spPr>
        </p:pic>
        <p:pic>
          <p:nvPicPr>
            <p:cNvPr id="17" name="Picture 4" descr="C:\Users\Administrator\Desktop\송기성\탑봇매뉴얼\업비트캡쳐\KakaoTalk_20230831_212535049_0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9199" y="1181100"/>
              <a:ext cx="3620001" cy="746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모서리가 둥근 직사각형 17"/>
            <p:cNvSpPr/>
            <p:nvPr/>
          </p:nvSpPr>
          <p:spPr>
            <a:xfrm>
              <a:off x="12801600" y="5600700"/>
              <a:ext cx="3733800" cy="65303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1" name="부제목 2"/>
          <p:cNvSpPr txBox="1">
            <a:spLocks/>
          </p:cNvSpPr>
          <p:nvPr/>
        </p:nvSpPr>
        <p:spPr>
          <a:xfrm>
            <a:off x="838200" y="2781300"/>
            <a:ext cx="3200400" cy="25908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ko-KR" altLang="en-US" dirty="0" err="1">
                <a:latin typeface="+mj-ea"/>
                <a:ea typeface="+mj-ea"/>
              </a:rPr>
              <a:t>비트겟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dirty="0" err="1">
                <a:latin typeface="+mj-ea"/>
                <a:ea typeface="+mj-ea"/>
              </a:rPr>
              <a:t>현물거래창</a:t>
            </a:r>
            <a:r>
              <a:rPr lang="en-US" altLang="ko-KR" dirty="0">
                <a:latin typeface="+mj-ea"/>
              </a:rPr>
              <a:t> TRX </a:t>
            </a:r>
            <a:r>
              <a:rPr lang="ko-KR" altLang="en-US" dirty="0">
                <a:latin typeface="+mj-ea"/>
              </a:rPr>
              <a:t>수량</a:t>
            </a:r>
            <a:r>
              <a:rPr lang="en-US" altLang="ko-KR" dirty="0">
                <a:latin typeface="+mj-ea"/>
              </a:rPr>
              <a:t>100%</a:t>
            </a:r>
            <a:r>
              <a:rPr lang="ko-KR" altLang="en-US" dirty="0">
                <a:latin typeface="+mj-ea"/>
              </a:rPr>
              <a:t>로 기입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en-US" altLang="ko-KR" dirty="0">
                <a:latin typeface="+mj-ea"/>
              </a:rPr>
              <a:t> Sell TRX </a:t>
            </a:r>
            <a:r>
              <a:rPr lang="ko-KR" altLang="en-US" dirty="0">
                <a:latin typeface="+mj-ea"/>
                <a:ea typeface="+mj-ea"/>
              </a:rPr>
              <a:t>클릭</a:t>
            </a:r>
            <a:r>
              <a:rPr lang="en-US" altLang="ko-KR" dirty="0">
                <a:latin typeface="+mj-ea"/>
                <a:ea typeface="+mj-ea"/>
              </a:rPr>
              <a:t>(</a:t>
            </a:r>
            <a:r>
              <a:rPr lang="ko-KR" altLang="en-US" dirty="0">
                <a:latin typeface="+mj-ea"/>
                <a:ea typeface="+mj-ea"/>
              </a:rPr>
              <a:t>매도</a:t>
            </a:r>
            <a:r>
              <a:rPr lang="en-US" altLang="ko-KR" dirty="0">
                <a:latin typeface="+mj-ea"/>
                <a:ea typeface="+mj-ea"/>
              </a:rPr>
              <a:t>)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</a:rPr>
              <a:t>TRX USDT</a:t>
            </a:r>
            <a:r>
              <a:rPr lang="ko-KR" altLang="en-US" dirty="0">
                <a:latin typeface="+mj-ea"/>
              </a:rPr>
              <a:t>로 전환됨</a:t>
            </a:r>
            <a:r>
              <a:rPr lang="en-US" altLang="ko-KR" dirty="0">
                <a:latin typeface="+mj-ea"/>
              </a:rPr>
              <a:t>(USDT</a:t>
            </a:r>
            <a:r>
              <a:rPr lang="ko-KR" altLang="en-US" dirty="0">
                <a:latin typeface="+mj-ea"/>
              </a:rPr>
              <a:t>부분이 수량이 </a:t>
            </a:r>
            <a:r>
              <a:rPr lang="ko-KR" altLang="en-US" dirty="0" err="1">
                <a:latin typeface="+mj-ea"/>
              </a:rPr>
              <a:t>늘어난것이</a:t>
            </a:r>
            <a:r>
              <a:rPr lang="ko-KR" altLang="en-US" dirty="0">
                <a:latin typeface="+mj-ea"/>
              </a:rPr>
              <a:t> 확인됨</a:t>
            </a:r>
            <a:r>
              <a:rPr lang="en-US" altLang="ko-KR" dirty="0">
                <a:latin typeface="+mj-ea"/>
              </a:rPr>
              <a:t>.(TRX-&gt;</a:t>
            </a:r>
            <a:r>
              <a:rPr lang="en-US" altLang="ko-KR" dirty="0" err="1">
                <a:latin typeface="+mj-ea"/>
              </a:rPr>
              <a:t>usdt</a:t>
            </a:r>
            <a:r>
              <a:rPr lang="ko-KR" altLang="en-US" dirty="0">
                <a:latin typeface="+mj-ea"/>
              </a:rPr>
              <a:t>로 변환시켰기 때문</a:t>
            </a:r>
            <a:r>
              <a:rPr lang="en-US" altLang="ko-KR" dirty="0">
                <a:latin typeface="+mj-ea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en-US" altLang="ko-KR" dirty="0">
                <a:latin typeface="+mj-ea"/>
              </a:rPr>
              <a:t>USDT</a:t>
            </a:r>
            <a:r>
              <a:rPr lang="ko-KR" altLang="en-US" dirty="0">
                <a:latin typeface="+mj-ea"/>
              </a:rPr>
              <a:t>를 클릭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66800" y="1562100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TRX-&gt;USDT </a:t>
            </a:r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변환</a:t>
            </a:r>
          </a:p>
        </p:txBody>
      </p:sp>
      <p:sp>
        <p:nvSpPr>
          <p:cNvPr id="23" name="모서리가 둥근 직사각형 22"/>
          <p:cNvSpPr/>
          <p:nvPr/>
        </p:nvSpPr>
        <p:spPr>
          <a:xfrm>
            <a:off x="5943600" y="5753100"/>
            <a:ext cx="4419600" cy="1752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모서리가 둥근 직사각형 23"/>
          <p:cNvSpPr/>
          <p:nvPr/>
        </p:nvSpPr>
        <p:spPr>
          <a:xfrm>
            <a:off x="6019800" y="8115300"/>
            <a:ext cx="2514600" cy="6409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모서리가 둥근 직사각형 24"/>
          <p:cNvSpPr/>
          <p:nvPr/>
        </p:nvSpPr>
        <p:spPr>
          <a:xfrm>
            <a:off x="12039600" y="1790700"/>
            <a:ext cx="685800" cy="381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9362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31667" y="8803245"/>
            <a:ext cx="12501880" cy="1163955"/>
            <a:chOff x="4831667" y="8803245"/>
            <a:chExt cx="12501880" cy="11639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4849" y="9295521"/>
              <a:ext cx="320595" cy="1712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2113" y="9295521"/>
              <a:ext cx="310689" cy="17067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570802" y="9308007"/>
              <a:ext cx="155575" cy="137160"/>
            </a:xfrm>
            <a:custGeom>
              <a:avLst/>
              <a:gdLst/>
              <a:ahLst/>
              <a:cxnLst/>
              <a:rect l="l" t="t" r="r" b="b"/>
              <a:pathLst>
                <a:path w="155575" h="137159">
                  <a:moveTo>
                    <a:pt x="155244" y="124460"/>
                  </a:moveTo>
                  <a:lnTo>
                    <a:pt x="85331" y="124460"/>
                  </a:lnTo>
                  <a:lnTo>
                    <a:pt x="85331" y="92710"/>
                  </a:lnTo>
                  <a:lnTo>
                    <a:pt x="140004" y="92710"/>
                  </a:lnTo>
                  <a:lnTo>
                    <a:pt x="140004" y="80010"/>
                  </a:lnTo>
                  <a:lnTo>
                    <a:pt x="34861" y="80010"/>
                  </a:lnTo>
                  <a:lnTo>
                    <a:pt x="34861" y="52070"/>
                  </a:lnTo>
                  <a:lnTo>
                    <a:pt x="136004" y="52070"/>
                  </a:lnTo>
                  <a:lnTo>
                    <a:pt x="136004" y="39370"/>
                  </a:lnTo>
                  <a:lnTo>
                    <a:pt x="136004" y="12700"/>
                  </a:lnTo>
                  <a:lnTo>
                    <a:pt x="136004" y="0"/>
                  </a:lnTo>
                  <a:lnTo>
                    <a:pt x="19050" y="0"/>
                  </a:lnTo>
                  <a:lnTo>
                    <a:pt x="19050" y="12700"/>
                  </a:lnTo>
                  <a:lnTo>
                    <a:pt x="120764" y="12700"/>
                  </a:lnTo>
                  <a:lnTo>
                    <a:pt x="120764" y="39370"/>
                  </a:lnTo>
                  <a:lnTo>
                    <a:pt x="19431" y="39370"/>
                  </a:lnTo>
                  <a:lnTo>
                    <a:pt x="19431" y="52070"/>
                  </a:lnTo>
                  <a:lnTo>
                    <a:pt x="19431" y="80010"/>
                  </a:lnTo>
                  <a:lnTo>
                    <a:pt x="19431" y="92710"/>
                  </a:lnTo>
                  <a:lnTo>
                    <a:pt x="69519" y="92710"/>
                  </a:lnTo>
                  <a:lnTo>
                    <a:pt x="69519" y="124460"/>
                  </a:lnTo>
                  <a:lnTo>
                    <a:pt x="0" y="124460"/>
                  </a:lnTo>
                  <a:lnTo>
                    <a:pt x="0" y="137160"/>
                  </a:lnTo>
                  <a:lnTo>
                    <a:pt x="155244" y="137160"/>
                  </a:lnTo>
                  <a:lnTo>
                    <a:pt x="155244" y="12446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5668" y="9295712"/>
              <a:ext cx="139820" cy="1706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69204" y="9295521"/>
              <a:ext cx="157726" cy="1685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8646" y="9295521"/>
              <a:ext cx="133533" cy="1712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15707" y="9303331"/>
              <a:ext cx="205348" cy="1851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82166" y="9312666"/>
              <a:ext cx="224397" cy="13962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832852" y="9312666"/>
              <a:ext cx="17780" cy="139700"/>
            </a:xfrm>
            <a:custGeom>
              <a:avLst/>
              <a:gdLst/>
              <a:ahLst/>
              <a:cxnLst/>
              <a:rect l="l" t="t" r="r" b="b"/>
              <a:pathLst>
                <a:path w="17779" h="139700">
                  <a:moveTo>
                    <a:pt x="17715" y="139629"/>
                  </a:moveTo>
                  <a:lnTo>
                    <a:pt x="0" y="139629"/>
                  </a:lnTo>
                  <a:lnTo>
                    <a:pt x="0" y="0"/>
                  </a:lnTo>
                  <a:lnTo>
                    <a:pt x="17715" y="0"/>
                  </a:lnTo>
                  <a:lnTo>
                    <a:pt x="17715" y="139629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9533" y="9295712"/>
              <a:ext cx="144772" cy="17048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02498" y="9295712"/>
              <a:ext cx="141343" cy="1704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36403" y="9295521"/>
              <a:ext cx="141153" cy="17029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54840" y="9295712"/>
              <a:ext cx="142867" cy="16686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28186" y="9295521"/>
              <a:ext cx="143820" cy="16915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951603" y="9295521"/>
              <a:ext cx="157726" cy="17086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30093" y="9295521"/>
              <a:ext cx="133533" cy="17125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296959" y="9310547"/>
              <a:ext cx="155575" cy="133350"/>
            </a:xfrm>
            <a:custGeom>
              <a:avLst/>
              <a:gdLst/>
              <a:ahLst/>
              <a:cxnLst/>
              <a:rect l="l" t="t" r="r" b="b"/>
              <a:pathLst>
                <a:path w="155575" h="133350">
                  <a:moveTo>
                    <a:pt x="137147" y="67310"/>
                  </a:moveTo>
                  <a:lnTo>
                    <a:pt x="35242" y="67310"/>
                  </a:lnTo>
                  <a:lnTo>
                    <a:pt x="35242" y="13970"/>
                  </a:lnTo>
                  <a:lnTo>
                    <a:pt x="135432" y="13970"/>
                  </a:lnTo>
                  <a:lnTo>
                    <a:pt x="135432" y="0"/>
                  </a:lnTo>
                  <a:lnTo>
                    <a:pt x="19812" y="0"/>
                  </a:lnTo>
                  <a:lnTo>
                    <a:pt x="19812" y="13970"/>
                  </a:lnTo>
                  <a:lnTo>
                    <a:pt x="19812" y="67310"/>
                  </a:lnTo>
                  <a:lnTo>
                    <a:pt x="19812" y="80010"/>
                  </a:lnTo>
                  <a:lnTo>
                    <a:pt x="137147" y="80010"/>
                  </a:lnTo>
                  <a:lnTo>
                    <a:pt x="137147" y="67310"/>
                  </a:lnTo>
                  <a:close/>
                </a:path>
                <a:path w="155575" h="133350">
                  <a:moveTo>
                    <a:pt x="155054" y="119849"/>
                  </a:moveTo>
                  <a:lnTo>
                    <a:pt x="0" y="119849"/>
                  </a:lnTo>
                  <a:lnTo>
                    <a:pt x="0" y="132803"/>
                  </a:lnTo>
                  <a:lnTo>
                    <a:pt x="155054" y="132803"/>
                  </a:lnTo>
                  <a:lnTo>
                    <a:pt x="155054" y="119849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21951" y="9294759"/>
              <a:ext cx="328024" cy="169346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56690" y="2368277"/>
            <a:ext cx="106865" cy="14172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59611" y="2743753"/>
            <a:ext cx="81429" cy="132456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175453" y="2730241"/>
            <a:ext cx="13335" cy="45720"/>
          </a:xfrm>
          <a:custGeom>
            <a:avLst/>
            <a:gdLst/>
            <a:ahLst/>
            <a:cxnLst/>
            <a:rect l="l" t="t" r="r" b="b"/>
            <a:pathLst>
              <a:path w="13334" h="45719">
                <a:moveTo>
                  <a:pt x="12978" y="45159"/>
                </a:moveTo>
                <a:lnTo>
                  <a:pt x="0" y="45159"/>
                </a:lnTo>
                <a:lnTo>
                  <a:pt x="0" y="0"/>
                </a:lnTo>
                <a:lnTo>
                  <a:pt x="12978" y="0"/>
                </a:lnTo>
                <a:lnTo>
                  <a:pt x="12978" y="45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66101" y="2740481"/>
            <a:ext cx="126364" cy="144780"/>
          </a:xfrm>
          <a:custGeom>
            <a:avLst/>
            <a:gdLst/>
            <a:ahLst/>
            <a:cxnLst/>
            <a:rect l="l" t="t" r="r" b="b"/>
            <a:pathLst>
              <a:path w="126365" h="144780">
                <a:moveTo>
                  <a:pt x="70942" y="254"/>
                </a:moveTo>
                <a:lnTo>
                  <a:pt x="58318" y="254"/>
                </a:lnTo>
                <a:lnTo>
                  <a:pt x="58318" y="28879"/>
                </a:lnTo>
                <a:lnTo>
                  <a:pt x="70942" y="28879"/>
                </a:lnTo>
                <a:lnTo>
                  <a:pt x="70942" y="254"/>
                </a:lnTo>
                <a:close/>
              </a:path>
              <a:path w="126365" h="144780">
                <a:moveTo>
                  <a:pt x="122326" y="45770"/>
                </a:moveTo>
                <a:lnTo>
                  <a:pt x="109347" y="45770"/>
                </a:lnTo>
                <a:lnTo>
                  <a:pt x="109347" y="107467"/>
                </a:lnTo>
                <a:lnTo>
                  <a:pt x="122326" y="107467"/>
                </a:lnTo>
                <a:lnTo>
                  <a:pt x="122326" y="45770"/>
                </a:lnTo>
                <a:close/>
              </a:path>
              <a:path w="126365" h="144780">
                <a:moveTo>
                  <a:pt x="122326" y="35560"/>
                </a:moveTo>
                <a:lnTo>
                  <a:pt x="70942" y="35560"/>
                </a:lnTo>
                <a:lnTo>
                  <a:pt x="70942" y="29210"/>
                </a:lnTo>
                <a:lnTo>
                  <a:pt x="58318" y="29210"/>
                </a:lnTo>
                <a:lnTo>
                  <a:pt x="58318" y="39370"/>
                </a:lnTo>
                <a:lnTo>
                  <a:pt x="58318" y="45720"/>
                </a:lnTo>
                <a:lnTo>
                  <a:pt x="58318" y="69850"/>
                </a:lnTo>
                <a:lnTo>
                  <a:pt x="12801" y="69850"/>
                </a:lnTo>
                <a:lnTo>
                  <a:pt x="12801" y="39370"/>
                </a:lnTo>
                <a:lnTo>
                  <a:pt x="58318" y="39370"/>
                </a:lnTo>
                <a:lnTo>
                  <a:pt x="58318" y="29210"/>
                </a:lnTo>
                <a:lnTo>
                  <a:pt x="12801" y="29210"/>
                </a:lnTo>
                <a:lnTo>
                  <a:pt x="12801" y="0"/>
                </a:lnTo>
                <a:lnTo>
                  <a:pt x="0" y="0"/>
                </a:lnTo>
                <a:lnTo>
                  <a:pt x="0" y="80010"/>
                </a:lnTo>
                <a:lnTo>
                  <a:pt x="70942" y="80010"/>
                </a:lnTo>
                <a:lnTo>
                  <a:pt x="70942" y="69850"/>
                </a:lnTo>
                <a:lnTo>
                  <a:pt x="70942" y="45720"/>
                </a:lnTo>
                <a:lnTo>
                  <a:pt x="122326" y="45720"/>
                </a:lnTo>
                <a:lnTo>
                  <a:pt x="122326" y="39370"/>
                </a:lnTo>
                <a:lnTo>
                  <a:pt x="122326" y="35560"/>
                </a:lnTo>
                <a:close/>
              </a:path>
              <a:path w="126365" h="144780">
                <a:moveTo>
                  <a:pt x="126238" y="134620"/>
                </a:moveTo>
                <a:lnTo>
                  <a:pt x="33604" y="134620"/>
                </a:lnTo>
                <a:lnTo>
                  <a:pt x="33604" y="96520"/>
                </a:lnTo>
                <a:lnTo>
                  <a:pt x="20624" y="96520"/>
                </a:lnTo>
                <a:lnTo>
                  <a:pt x="20624" y="134620"/>
                </a:lnTo>
                <a:lnTo>
                  <a:pt x="20624" y="144780"/>
                </a:lnTo>
                <a:lnTo>
                  <a:pt x="126238" y="144780"/>
                </a:lnTo>
                <a:lnTo>
                  <a:pt x="126238" y="1346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268402" y="2728641"/>
            <a:ext cx="457834" cy="160655"/>
            <a:chOff x="1268402" y="2728641"/>
            <a:chExt cx="457834" cy="160655"/>
          </a:xfrm>
        </p:grpSpPr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68402" y="2728641"/>
              <a:ext cx="304916" cy="1604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93409" y="2730241"/>
              <a:ext cx="132634" cy="158947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803383" y="2730063"/>
            <a:ext cx="290195" cy="159385"/>
            <a:chOff x="1803383" y="2730063"/>
            <a:chExt cx="290195" cy="159385"/>
          </a:xfrm>
        </p:grpSpPr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03383" y="2730063"/>
              <a:ext cx="127833" cy="15912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966776" y="2730241"/>
              <a:ext cx="126233" cy="156636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340507" y="2730063"/>
            <a:ext cx="123744" cy="15930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125367" y="2730418"/>
            <a:ext cx="146146" cy="155213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2502122" y="2730063"/>
            <a:ext cx="292100" cy="159385"/>
            <a:chOff x="2502122" y="2730063"/>
            <a:chExt cx="292100" cy="159385"/>
          </a:xfrm>
        </p:grpSpPr>
        <p:sp>
          <p:nvSpPr>
            <p:cNvPr id="36" name="object 36"/>
            <p:cNvSpPr/>
            <p:nvPr/>
          </p:nvSpPr>
          <p:spPr>
            <a:xfrm>
              <a:off x="2502115" y="2730067"/>
              <a:ext cx="128905" cy="159385"/>
            </a:xfrm>
            <a:custGeom>
              <a:avLst/>
              <a:gdLst/>
              <a:ahLst/>
              <a:cxnLst/>
              <a:rect l="l" t="t" r="r" b="b"/>
              <a:pathLst>
                <a:path w="128905" h="159385">
                  <a:moveTo>
                    <a:pt x="97612" y="3556"/>
                  </a:moveTo>
                  <a:lnTo>
                    <a:pt x="85344" y="3556"/>
                  </a:lnTo>
                  <a:lnTo>
                    <a:pt x="85344" y="59944"/>
                  </a:lnTo>
                  <a:lnTo>
                    <a:pt x="60096" y="59944"/>
                  </a:lnTo>
                  <a:lnTo>
                    <a:pt x="60096" y="29464"/>
                  </a:lnTo>
                  <a:lnTo>
                    <a:pt x="60096" y="19304"/>
                  </a:lnTo>
                  <a:lnTo>
                    <a:pt x="48006" y="19304"/>
                  </a:lnTo>
                  <a:lnTo>
                    <a:pt x="48006" y="29464"/>
                  </a:lnTo>
                  <a:lnTo>
                    <a:pt x="48006" y="59944"/>
                  </a:lnTo>
                  <a:lnTo>
                    <a:pt x="48006" y="71374"/>
                  </a:lnTo>
                  <a:lnTo>
                    <a:pt x="48006" y="105664"/>
                  </a:lnTo>
                  <a:lnTo>
                    <a:pt x="12268" y="105664"/>
                  </a:lnTo>
                  <a:lnTo>
                    <a:pt x="12268" y="29464"/>
                  </a:lnTo>
                  <a:lnTo>
                    <a:pt x="48006" y="29464"/>
                  </a:lnTo>
                  <a:lnTo>
                    <a:pt x="48006" y="19304"/>
                  </a:lnTo>
                  <a:lnTo>
                    <a:pt x="0" y="19304"/>
                  </a:lnTo>
                  <a:lnTo>
                    <a:pt x="0" y="29464"/>
                  </a:lnTo>
                  <a:lnTo>
                    <a:pt x="0" y="105664"/>
                  </a:lnTo>
                  <a:lnTo>
                    <a:pt x="0" y="115824"/>
                  </a:lnTo>
                  <a:lnTo>
                    <a:pt x="60096" y="115824"/>
                  </a:lnTo>
                  <a:lnTo>
                    <a:pt x="60096" y="105664"/>
                  </a:lnTo>
                  <a:lnTo>
                    <a:pt x="60096" y="71374"/>
                  </a:lnTo>
                  <a:lnTo>
                    <a:pt x="85344" y="71374"/>
                  </a:lnTo>
                  <a:lnTo>
                    <a:pt x="85344" y="151130"/>
                  </a:lnTo>
                  <a:lnTo>
                    <a:pt x="97612" y="151130"/>
                  </a:lnTo>
                  <a:lnTo>
                    <a:pt x="97612" y="71374"/>
                  </a:lnTo>
                  <a:lnTo>
                    <a:pt x="97612" y="71120"/>
                  </a:lnTo>
                  <a:lnTo>
                    <a:pt x="97612" y="60274"/>
                  </a:lnTo>
                  <a:lnTo>
                    <a:pt x="97612" y="59944"/>
                  </a:lnTo>
                  <a:lnTo>
                    <a:pt x="97612" y="3556"/>
                  </a:lnTo>
                  <a:close/>
                </a:path>
                <a:path w="128905" h="159385">
                  <a:moveTo>
                    <a:pt x="128905" y="0"/>
                  </a:moveTo>
                  <a:lnTo>
                    <a:pt x="116459" y="0"/>
                  </a:lnTo>
                  <a:lnTo>
                    <a:pt x="116459" y="159131"/>
                  </a:lnTo>
                  <a:lnTo>
                    <a:pt x="128905" y="159131"/>
                  </a:lnTo>
                  <a:lnTo>
                    <a:pt x="1289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61958" y="2730063"/>
              <a:ext cx="131922" cy="156814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868021" y="2740197"/>
            <a:ext cx="467597" cy="148813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961567" y="3084415"/>
            <a:ext cx="297815" cy="160655"/>
            <a:chOff x="961567" y="3084415"/>
            <a:chExt cx="297815" cy="160655"/>
          </a:xfrm>
        </p:grpSpPr>
        <p:pic>
          <p:nvPicPr>
            <p:cNvPr id="40" name="object 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61567" y="3084415"/>
              <a:ext cx="147035" cy="16036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27804" y="3086015"/>
              <a:ext cx="131211" cy="155213"/>
            </a:xfrm>
            <a:prstGeom prst="rect">
              <a:avLst/>
            </a:prstGeom>
          </p:spPr>
        </p:pic>
      </p:grpSp>
      <p:sp>
        <p:nvSpPr>
          <p:cNvPr id="42" name="object 42"/>
          <p:cNvSpPr/>
          <p:nvPr/>
        </p:nvSpPr>
        <p:spPr>
          <a:xfrm>
            <a:off x="1333830" y="3101161"/>
            <a:ext cx="306070" cy="121920"/>
          </a:xfrm>
          <a:custGeom>
            <a:avLst/>
            <a:gdLst/>
            <a:ahLst/>
            <a:cxnLst/>
            <a:rect l="l" t="t" r="r" b="b"/>
            <a:pathLst>
              <a:path w="306069" h="121919">
                <a:moveTo>
                  <a:pt x="125704" y="508"/>
                </a:moveTo>
                <a:lnTo>
                  <a:pt x="17246" y="508"/>
                </a:lnTo>
                <a:lnTo>
                  <a:pt x="17246" y="11353"/>
                </a:lnTo>
                <a:lnTo>
                  <a:pt x="112903" y="11353"/>
                </a:lnTo>
                <a:lnTo>
                  <a:pt x="112877" y="30962"/>
                </a:lnTo>
                <a:lnTo>
                  <a:pt x="112547" y="38735"/>
                </a:lnTo>
                <a:lnTo>
                  <a:pt x="12979" y="43002"/>
                </a:lnTo>
                <a:lnTo>
                  <a:pt x="15113" y="54381"/>
                </a:lnTo>
                <a:lnTo>
                  <a:pt x="111836" y="48869"/>
                </a:lnTo>
                <a:lnTo>
                  <a:pt x="111048" y="57645"/>
                </a:lnTo>
                <a:lnTo>
                  <a:pt x="109969" y="66751"/>
                </a:lnTo>
                <a:lnTo>
                  <a:pt x="108407" y="76949"/>
                </a:lnTo>
                <a:lnTo>
                  <a:pt x="106324" y="87630"/>
                </a:lnTo>
                <a:lnTo>
                  <a:pt x="119303" y="89052"/>
                </a:lnTo>
                <a:lnTo>
                  <a:pt x="122999" y="66751"/>
                </a:lnTo>
                <a:lnTo>
                  <a:pt x="124777" y="48869"/>
                </a:lnTo>
                <a:lnTo>
                  <a:pt x="124904" y="47637"/>
                </a:lnTo>
                <a:lnTo>
                  <a:pt x="125603" y="30962"/>
                </a:lnTo>
                <a:lnTo>
                  <a:pt x="125704" y="508"/>
                </a:lnTo>
                <a:close/>
              </a:path>
              <a:path w="306069" h="121919">
                <a:moveTo>
                  <a:pt x="143662" y="110388"/>
                </a:moveTo>
                <a:lnTo>
                  <a:pt x="69697" y="110388"/>
                </a:lnTo>
                <a:lnTo>
                  <a:pt x="69697" y="68783"/>
                </a:lnTo>
                <a:lnTo>
                  <a:pt x="56718" y="68783"/>
                </a:lnTo>
                <a:lnTo>
                  <a:pt x="56718" y="110388"/>
                </a:lnTo>
                <a:lnTo>
                  <a:pt x="0" y="110388"/>
                </a:lnTo>
                <a:lnTo>
                  <a:pt x="0" y="121221"/>
                </a:lnTo>
                <a:lnTo>
                  <a:pt x="143662" y="121221"/>
                </a:lnTo>
                <a:lnTo>
                  <a:pt x="143662" y="110388"/>
                </a:lnTo>
                <a:close/>
              </a:path>
              <a:path w="306069" h="121919">
                <a:moveTo>
                  <a:pt x="288912" y="60960"/>
                </a:moveTo>
                <a:lnTo>
                  <a:pt x="193090" y="60960"/>
                </a:lnTo>
                <a:lnTo>
                  <a:pt x="193090" y="10160"/>
                </a:lnTo>
                <a:lnTo>
                  <a:pt x="287134" y="10160"/>
                </a:lnTo>
                <a:lnTo>
                  <a:pt x="287134" y="0"/>
                </a:lnTo>
                <a:lnTo>
                  <a:pt x="180111" y="0"/>
                </a:lnTo>
                <a:lnTo>
                  <a:pt x="180111" y="10160"/>
                </a:lnTo>
                <a:lnTo>
                  <a:pt x="180111" y="60960"/>
                </a:lnTo>
                <a:lnTo>
                  <a:pt x="180111" y="72390"/>
                </a:lnTo>
                <a:lnTo>
                  <a:pt x="288912" y="72390"/>
                </a:lnTo>
                <a:lnTo>
                  <a:pt x="288912" y="60960"/>
                </a:lnTo>
                <a:close/>
              </a:path>
              <a:path w="306069" h="121919">
                <a:moveTo>
                  <a:pt x="305803" y="110744"/>
                </a:moveTo>
                <a:lnTo>
                  <a:pt x="161442" y="110744"/>
                </a:lnTo>
                <a:lnTo>
                  <a:pt x="161442" y="121577"/>
                </a:lnTo>
                <a:lnTo>
                  <a:pt x="305803" y="121577"/>
                </a:lnTo>
                <a:lnTo>
                  <a:pt x="305803" y="1107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1705765" y="3085482"/>
            <a:ext cx="567055" cy="159385"/>
            <a:chOff x="1705765" y="3085482"/>
            <a:chExt cx="567055" cy="159385"/>
          </a:xfrm>
        </p:grpSpPr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05765" y="3085837"/>
              <a:ext cx="243755" cy="15894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971922" y="3085482"/>
              <a:ext cx="121077" cy="15930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126069" y="3085660"/>
              <a:ext cx="146501" cy="158947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2341396" y="3085660"/>
            <a:ext cx="1153795" cy="179070"/>
            <a:chOff x="2341396" y="3085660"/>
            <a:chExt cx="1153795" cy="179070"/>
          </a:xfrm>
        </p:grpSpPr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41396" y="3085660"/>
              <a:ext cx="445550" cy="15930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822676" y="3085845"/>
              <a:ext cx="672465" cy="179070"/>
            </a:xfrm>
            <a:custGeom>
              <a:avLst/>
              <a:gdLst/>
              <a:ahLst/>
              <a:cxnLst/>
              <a:rect l="l" t="t" r="r" b="b"/>
              <a:pathLst>
                <a:path w="672464" h="179070">
                  <a:moveTo>
                    <a:pt x="127660" y="0"/>
                  </a:moveTo>
                  <a:lnTo>
                    <a:pt x="114681" y="0"/>
                  </a:lnTo>
                  <a:lnTo>
                    <a:pt x="114681" y="40182"/>
                  </a:lnTo>
                  <a:lnTo>
                    <a:pt x="80543" y="40182"/>
                  </a:lnTo>
                  <a:lnTo>
                    <a:pt x="76085" y="27520"/>
                  </a:lnTo>
                  <a:lnTo>
                    <a:pt x="69418" y="19913"/>
                  </a:lnTo>
                  <a:lnTo>
                    <a:pt x="68453" y="18821"/>
                  </a:lnTo>
                  <a:lnTo>
                    <a:pt x="68453" y="45872"/>
                  </a:lnTo>
                  <a:lnTo>
                    <a:pt x="66344" y="56464"/>
                  </a:lnTo>
                  <a:lnTo>
                    <a:pt x="60490" y="64846"/>
                  </a:lnTo>
                  <a:lnTo>
                    <a:pt x="51650" y="70370"/>
                  </a:lnTo>
                  <a:lnTo>
                    <a:pt x="40538" y="72364"/>
                  </a:lnTo>
                  <a:lnTo>
                    <a:pt x="29324" y="70370"/>
                  </a:lnTo>
                  <a:lnTo>
                    <a:pt x="20421" y="64846"/>
                  </a:lnTo>
                  <a:lnTo>
                    <a:pt x="14566" y="56464"/>
                  </a:lnTo>
                  <a:lnTo>
                    <a:pt x="12446" y="45872"/>
                  </a:lnTo>
                  <a:lnTo>
                    <a:pt x="14566" y="35509"/>
                  </a:lnTo>
                  <a:lnTo>
                    <a:pt x="20421" y="27292"/>
                  </a:lnTo>
                  <a:lnTo>
                    <a:pt x="29324" y="21869"/>
                  </a:lnTo>
                  <a:lnTo>
                    <a:pt x="40538" y="19913"/>
                  </a:lnTo>
                  <a:lnTo>
                    <a:pt x="51650" y="21869"/>
                  </a:lnTo>
                  <a:lnTo>
                    <a:pt x="60490" y="27292"/>
                  </a:lnTo>
                  <a:lnTo>
                    <a:pt x="66344" y="35509"/>
                  </a:lnTo>
                  <a:lnTo>
                    <a:pt x="68453" y="45872"/>
                  </a:lnTo>
                  <a:lnTo>
                    <a:pt x="68453" y="18821"/>
                  </a:lnTo>
                  <a:lnTo>
                    <a:pt x="67475" y="17691"/>
                  </a:lnTo>
                  <a:lnTo>
                    <a:pt x="55384" y="11328"/>
                  </a:lnTo>
                  <a:lnTo>
                    <a:pt x="40538" y="9067"/>
                  </a:lnTo>
                  <a:lnTo>
                    <a:pt x="24307" y="11760"/>
                  </a:lnTo>
                  <a:lnTo>
                    <a:pt x="11468" y="19329"/>
                  </a:lnTo>
                  <a:lnTo>
                    <a:pt x="3035" y="30962"/>
                  </a:lnTo>
                  <a:lnTo>
                    <a:pt x="0" y="45872"/>
                  </a:lnTo>
                  <a:lnTo>
                    <a:pt x="3035" y="61074"/>
                  </a:lnTo>
                  <a:lnTo>
                    <a:pt x="11468" y="72872"/>
                  </a:lnTo>
                  <a:lnTo>
                    <a:pt x="24307" y="80492"/>
                  </a:lnTo>
                  <a:lnTo>
                    <a:pt x="40538" y="83210"/>
                  </a:lnTo>
                  <a:lnTo>
                    <a:pt x="55537" y="80899"/>
                  </a:lnTo>
                  <a:lnTo>
                    <a:pt x="67741" y="74383"/>
                  </a:lnTo>
                  <a:lnTo>
                    <a:pt x="69456" y="72364"/>
                  </a:lnTo>
                  <a:lnTo>
                    <a:pt x="76339" y="64223"/>
                  </a:lnTo>
                  <a:lnTo>
                    <a:pt x="80543" y="51028"/>
                  </a:lnTo>
                  <a:lnTo>
                    <a:pt x="114681" y="51028"/>
                  </a:lnTo>
                  <a:lnTo>
                    <a:pt x="114681" y="90855"/>
                  </a:lnTo>
                  <a:lnTo>
                    <a:pt x="127660" y="90855"/>
                  </a:lnTo>
                  <a:lnTo>
                    <a:pt x="127660" y="51028"/>
                  </a:lnTo>
                  <a:lnTo>
                    <a:pt x="127660" y="40182"/>
                  </a:lnTo>
                  <a:lnTo>
                    <a:pt x="127660" y="0"/>
                  </a:lnTo>
                  <a:close/>
                </a:path>
                <a:path w="672464" h="179070">
                  <a:moveTo>
                    <a:pt x="142595" y="147205"/>
                  </a:moveTo>
                  <a:lnTo>
                    <a:pt x="112293" y="119240"/>
                  </a:lnTo>
                  <a:lnTo>
                    <a:pt x="110058" y="106857"/>
                  </a:lnTo>
                  <a:lnTo>
                    <a:pt x="110058" y="97078"/>
                  </a:lnTo>
                  <a:lnTo>
                    <a:pt x="97434" y="97078"/>
                  </a:lnTo>
                  <a:lnTo>
                    <a:pt x="97434" y="106857"/>
                  </a:lnTo>
                  <a:lnTo>
                    <a:pt x="95935" y="116878"/>
                  </a:lnTo>
                  <a:lnTo>
                    <a:pt x="91478" y="127368"/>
                  </a:lnTo>
                  <a:lnTo>
                    <a:pt x="84086" y="137274"/>
                  </a:lnTo>
                  <a:lnTo>
                    <a:pt x="73787" y="145605"/>
                  </a:lnTo>
                  <a:lnTo>
                    <a:pt x="63754" y="137934"/>
                  </a:lnTo>
                  <a:lnTo>
                    <a:pt x="56578" y="128435"/>
                  </a:lnTo>
                  <a:lnTo>
                    <a:pt x="55905" y="126771"/>
                  </a:lnTo>
                  <a:lnTo>
                    <a:pt x="52285" y="117830"/>
                  </a:lnTo>
                  <a:lnTo>
                    <a:pt x="50850" y="106857"/>
                  </a:lnTo>
                  <a:lnTo>
                    <a:pt x="50850" y="97078"/>
                  </a:lnTo>
                  <a:lnTo>
                    <a:pt x="38404" y="97078"/>
                  </a:lnTo>
                  <a:lnTo>
                    <a:pt x="38404" y="106857"/>
                  </a:lnTo>
                  <a:lnTo>
                    <a:pt x="36156" y="118630"/>
                  </a:lnTo>
                  <a:lnTo>
                    <a:pt x="29718" y="130035"/>
                  </a:lnTo>
                  <a:lnTo>
                    <a:pt x="19583" y="139928"/>
                  </a:lnTo>
                  <a:lnTo>
                    <a:pt x="6223" y="147205"/>
                  </a:lnTo>
                  <a:lnTo>
                    <a:pt x="12623" y="156806"/>
                  </a:lnTo>
                  <a:lnTo>
                    <a:pt x="23177" y="151472"/>
                  </a:lnTo>
                  <a:lnTo>
                    <a:pt x="32067" y="144449"/>
                  </a:lnTo>
                  <a:lnTo>
                    <a:pt x="39204" y="136105"/>
                  </a:lnTo>
                  <a:lnTo>
                    <a:pt x="44450" y="126771"/>
                  </a:lnTo>
                  <a:lnTo>
                    <a:pt x="48869" y="136537"/>
                  </a:lnTo>
                  <a:lnTo>
                    <a:pt x="55232" y="145300"/>
                  </a:lnTo>
                  <a:lnTo>
                    <a:pt x="63627" y="152666"/>
                  </a:lnTo>
                  <a:lnTo>
                    <a:pt x="74142" y="158229"/>
                  </a:lnTo>
                  <a:lnTo>
                    <a:pt x="84378" y="152387"/>
                  </a:lnTo>
                  <a:lnTo>
                    <a:pt x="91770" y="145605"/>
                  </a:lnTo>
                  <a:lnTo>
                    <a:pt x="92697" y="144767"/>
                  </a:lnTo>
                  <a:lnTo>
                    <a:pt x="99123" y="135877"/>
                  </a:lnTo>
                  <a:lnTo>
                    <a:pt x="103657" y="126238"/>
                  </a:lnTo>
                  <a:lnTo>
                    <a:pt x="108737" y="135991"/>
                  </a:lnTo>
                  <a:lnTo>
                    <a:pt x="115874" y="144526"/>
                  </a:lnTo>
                  <a:lnTo>
                    <a:pt x="124955" y="151561"/>
                  </a:lnTo>
                  <a:lnTo>
                    <a:pt x="135839" y="156806"/>
                  </a:lnTo>
                  <a:lnTo>
                    <a:pt x="142595" y="147205"/>
                  </a:lnTo>
                  <a:close/>
                </a:path>
                <a:path w="672464" h="179070">
                  <a:moveTo>
                    <a:pt x="288201" y="53873"/>
                  </a:moveTo>
                  <a:lnTo>
                    <a:pt x="283883" y="35966"/>
                  </a:lnTo>
                  <a:lnTo>
                    <a:pt x="275932" y="26860"/>
                  </a:lnTo>
                  <a:lnTo>
                    <a:pt x="275932" y="53873"/>
                  </a:lnTo>
                  <a:lnTo>
                    <a:pt x="272503" y="67157"/>
                  </a:lnTo>
                  <a:lnTo>
                    <a:pt x="263029" y="77495"/>
                  </a:lnTo>
                  <a:lnTo>
                    <a:pt x="248704" y="84201"/>
                  </a:lnTo>
                  <a:lnTo>
                    <a:pt x="230771" y="86588"/>
                  </a:lnTo>
                  <a:lnTo>
                    <a:pt x="212839" y="84201"/>
                  </a:lnTo>
                  <a:lnTo>
                    <a:pt x="198526" y="77495"/>
                  </a:lnTo>
                  <a:lnTo>
                    <a:pt x="189052" y="67157"/>
                  </a:lnTo>
                  <a:lnTo>
                    <a:pt x="185623" y="53873"/>
                  </a:lnTo>
                  <a:lnTo>
                    <a:pt x="189052" y="40576"/>
                  </a:lnTo>
                  <a:lnTo>
                    <a:pt x="198526" y="30251"/>
                  </a:lnTo>
                  <a:lnTo>
                    <a:pt x="212839" y="23545"/>
                  </a:lnTo>
                  <a:lnTo>
                    <a:pt x="230771" y="21158"/>
                  </a:lnTo>
                  <a:lnTo>
                    <a:pt x="248704" y="23545"/>
                  </a:lnTo>
                  <a:lnTo>
                    <a:pt x="263029" y="30251"/>
                  </a:lnTo>
                  <a:lnTo>
                    <a:pt x="272503" y="40576"/>
                  </a:lnTo>
                  <a:lnTo>
                    <a:pt x="275932" y="53873"/>
                  </a:lnTo>
                  <a:lnTo>
                    <a:pt x="275932" y="26860"/>
                  </a:lnTo>
                  <a:lnTo>
                    <a:pt x="271894" y="22225"/>
                  </a:lnTo>
                  <a:lnTo>
                    <a:pt x="269684" y="21158"/>
                  </a:lnTo>
                  <a:lnTo>
                    <a:pt x="253707" y="13411"/>
                  </a:lnTo>
                  <a:lnTo>
                    <a:pt x="230771" y="10312"/>
                  </a:lnTo>
                  <a:lnTo>
                    <a:pt x="207822" y="13411"/>
                  </a:lnTo>
                  <a:lnTo>
                    <a:pt x="189572" y="22225"/>
                  </a:lnTo>
                  <a:lnTo>
                    <a:pt x="177520" y="35966"/>
                  </a:lnTo>
                  <a:lnTo>
                    <a:pt x="173177" y="53873"/>
                  </a:lnTo>
                  <a:lnTo>
                    <a:pt x="177520" y="71780"/>
                  </a:lnTo>
                  <a:lnTo>
                    <a:pt x="189572" y="85521"/>
                  </a:lnTo>
                  <a:lnTo>
                    <a:pt x="207822" y="94322"/>
                  </a:lnTo>
                  <a:lnTo>
                    <a:pt x="230771" y="97434"/>
                  </a:lnTo>
                  <a:lnTo>
                    <a:pt x="253707" y="94322"/>
                  </a:lnTo>
                  <a:lnTo>
                    <a:pt x="269684" y="86588"/>
                  </a:lnTo>
                  <a:lnTo>
                    <a:pt x="271894" y="85521"/>
                  </a:lnTo>
                  <a:lnTo>
                    <a:pt x="283883" y="71780"/>
                  </a:lnTo>
                  <a:lnTo>
                    <a:pt x="288201" y="53873"/>
                  </a:lnTo>
                  <a:close/>
                </a:path>
                <a:path w="672464" h="179070">
                  <a:moveTo>
                    <a:pt x="303314" y="126593"/>
                  </a:moveTo>
                  <a:lnTo>
                    <a:pt x="158775" y="126593"/>
                  </a:lnTo>
                  <a:lnTo>
                    <a:pt x="158775" y="137426"/>
                  </a:lnTo>
                  <a:lnTo>
                    <a:pt x="303314" y="137426"/>
                  </a:lnTo>
                  <a:lnTo>
                    <a:pt x="303314" y="126593"/>
                  </a:lnTo>
                  <a:close/>
                </a:path>
                <a:path w="672464" h="179070">
                  <a:moveTo>
                    <a:pt x="446976" y="24536"/>
                  </a:moveTo>
                  <a:lnTo>
                    <a:pt x="434530" y="24536"/>
                  </a:lnTo>
                  <a:lnTo>
                    <a:pt x="434530" y="78409"/>
                  </a:lnTo>
                  <a:lnTo>
                    <a:pt x="446976" y="78409"/>
                  </a:lnTo>
                  <a:lnTo>
                    <a:pt x="446976" y="24536"/>
                  </a:lnTo>
                  <a:close/>
                </a:path>
                <a:path w="672464" h="179070">
                  <a:moveTo>
                    <a:pt x="446976" y="14046"/>
                  </a:moveTo>
                  <a:lnTo>
                    <a:pt x="338162" y="14046"/>
                  </a:lnTo>
                  <a:lnTo>
                    <a:pt x="338162" y="24206"/>
                  </a:lnTo>
                  <a:lnTo>
                    <a:pt x="338162" y="78816"/>
                  </a:lnTo>
                  <a:lnTo>
                    <a:pt x="338162" y="88976"/>
                  </a:lnTo>
                  <a:lnTo>
                    <a:pt x="446976" y="88976"/>
                  </a:lnTo>
                  <a:lnTo>
                    <a:pt x="446976" y="78816"/>
                  </a:lnTo>
                  <a:lnTo>
                    <a:pt x="350608" y="78816"/>
                  </a:lnTo>
                  <a:lnTo>
                    <a:pt x="350608" y="24206"/>
                  </a:lnTo>
                  <a:lnTo>
                    <a:pt x="446976" y="24206"/>
                  </a:lnTo>
                  <a:lnTo>
                    <a:pt x="446976" y="14046"/>
                  </a:lnTo>
                  <a:close/>
                </a:path>
                <a:path w="672464" h="179070">
                  <a:moveTo>
                    <a:pt x="464934" y="126593"/>
                  </a:moveTo>
                  <a:lnTo>
                    <a:pt x="320738" y="126593"/>
                  </a:lnTo>
                  <a:lnTo>
                    <a:pt x="320738" y="137426"/>
                  </a:lnTo>
                  <a:lnTo>
                    <a:pt x="464934" y="137426"/>
                  </a:lnTo>
                  <a:lnTo>
                    <a:pt x="464934" y="126593"/>
                  </a:lnTo>
                  <a:close/>
                </a:path>
                <a:path w="672464" h="179070">
                  <a:moveTo>
                    <a:pt x="626719" y="128346"/>
                  </a:moveTo>
                  <a:lnTo>
                    <a:pt x="560946" y="128346"/>
                  </a:lnTo>
                  <a:lnTo>
                    <a:pt x="560946" y="96596"/>
                  </a:lnTo>
                  <a:lnTo>
                    <a:pt x="612140" y="96596"/>
                  </a:lnTo>
                  <a:lnTo>
                    <a:pt x="612140" y="86436"/>
                  </a:lnTo>
                  <a:lnTo>
                    <a:pt x="513651" y="86436"/>
                  </a:lnTo>
                  <a:lnTo>
                    <a:pt x="513651" y="59766"/>
                  </a:lnTo>
                  <a:lnTo>
                    <a:pt x="608406" y="59766"/>
                  </a:lnTo>
                  <a:lnTo>
                    <a:pt x="608406" y="48336"/>
                  </a:lnTo>
                  <a:lnTo>
                    <a:pt x="608406" y="22936"/>
                  </a:lnTo>
                  <a:lnTo>
                    <a:pt x="608406" y="11506"/>
                  </a:lnTo>
                  <a:lnTo>
                    <a:pt x="500494" y="11506"/>
                  </a:lnTo>
                  <a:lnTo>
                    <a:pt x="500494" y="22936"/>
                  </a:lnTo>
                  <a:lnTo>
                    <a:pt x="595782" y="22936"/>
                  </a:lnTo>
                  <a:lnTo>
                    <a:pt x="595782" y="48336"/>
                  </a:lnTo>
                  <a:lnTo>
                    <a:pt x="500849" y="48336"/>
                  </a:lnTo>
                  <a:lnTo>
                    <a:pt x="500849" y="59766"/>
                  </a:lnTo>
                  <a:lnTo>
                    <a:pt x="500849" y="86436"/>
                  </a:lnTo>
                  <a:lnTo>
                    <a:pt x="500849" y="96596"/>
                  </a:lnTo>
                  <a:lnTo>
                    <a:pt x="547966" y="96596"/>
                  </a:lnTo>
                  <a:lnTo>
                    <a:pt x="547966" y="128346"/>
                  </a:lnTo>
                  <a:lnTo>
                    <a:pt x="482536" y="128346"/>
                  </a:lnTo>
                  <a:lnTo>
                    <a:pt x="482536" y="138506"/>
                  </a:lnTo>
                  <a:lnTo>
                    <a:pt x="626719" y="138506"/>
                  </a:lnTo>
                  <a:lnTo>
                    <a:pt x="626719" y="128346"/>
                  </a:lnTo>
                  <a:close/>
                </a:path>
                <a:path w="672464" h="179070">
                  <a:moveTo>
                    <a:pt x="672414" y="131927"/>
                  </a:moveTo>
                  <a:lnTo>
                    <a:pt x="667435" y="125171"/>
                  </a:lnTo>
                  <a:lnTo>
                    <a:pt x="653567" y="125171"/>
                  </a:lnTo>
                  <a:lnTo>
                    <a:pt x="648233" y="129082"/>
                  </a:lnTo>
                  <a:lnTo>
                    <a:pt x="648233" y="142582"/>
                  </a:lnTo>
                  <a:lnTo>
                    <a:pt x="653389" y="146316"/>
                  </a:lnTo>
                  <a:lnTo>
                    <a:pt x="660679" y="146316"/>
                  </a:lnTo>
                  <a:lnTo>
                    <a:pt x="661390" y="146138"/>
                  </a:lnTo>
                  <a:lnTo>
                    <a:pt x="660095" y="153797"/>
                  </a:lnTo>
                  <a:lnTo>
                    <a:pt x="656640" y="160439"/>
                  </a:lnTo>
                  <a:lnTo>
                    <a:pt x="651243" y="165976"/>
                  </a:lnTo>
                  <a:lnTo>
                    <a:pt x="644144" y="170319"/>
                  </a:lnTo>
                  <a:lnTo>
                    <a:pt x="647877" y="178854"/>
                  </a:lnTo>
                  <a:lnTo>
                    <a:pt x="657936" y="172796"/>
                  </a:lnTo>
                  <a:lnTo>
                    <a:pt x="665683" y="164655"/>
                  </a:lnTo>
                  <a:lnTo>
                    <a:pt x="670661" y="154686"/>
                  </a:lnTo>
                  <a:lnTo>
                    <a:pt x="672414" y="143116"/>
                  </a:lnTo>
                  <a:lnTo>
                    <a:pt x="672414" y="1319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" name="object 50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68145" y="3441247"/>
            <a:ext cx="123744" cy="159303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1129760" y="3441247"/>
            <a:ext cx="292100" cy="159385"/>
            <a:chOff x="1129760" y="3441247"/>
            <a:chExt cx="292100" cy="159385"/>
          </a:xfrm>
        </p:grpSpPr>
        <p:sp>
          <p:nvSpPr>
            <p:cNvPr id="52" name="object 52"/>
            <p:cNvSpPr/>
            <p:nvPr/>
          </p:nvSpPr>
          <p:spPr>
            <a:xfrm>
              <a:off x="1129753" y="3441255"/>
              <a:ext cx="128905" cy="159385"/>
            </a:xfrm>
            <a:custGeom>
              <a:avLst/>
              <a:gdLst/>
              <a:ahLst/>
              <a:cxnLst/>
              <a:rect l="l" t="t" r="r" b="b"/>
              <a:pathLst>
                <a:path w="128905" h="159385">
                  <a:moveTo>
                    <a:pt x="97612" y="3556"/>
                  </a:moveTo>
                  <a:lnTo>
                    <a:pt x="85344" y="3556"/>
                  </a:lnTo>
                  <a:lnTo>
                    <a:pt x="85344" y="59956"/>
                  </a:lnTo>
                  <a:lnTo>
                    <a:pt x="60096" y="59956"/>
                  </a:lnTo>
                  <a:lnTo>
                    <a:pt x="60096" y="29476"/>
                  </a:lnTo>
                  <a:lnTo>
                    <a:pt x="60096" y="18046"/>
                  </a:lnTo>
                  <a:lnTo>
                    <a:pt x="48006" y="18046"/>
                  </a:lnTo>
                  <a:lnTo>
                    <a:pt x="48006" y="29476"/>
                  </a:lnTo>
                  <a:lnTo>
                    <a:pt x="48006" y="59956"/>
                  </a:lnTo>
                  <a:lnTo>
                    <a:pt x="48006" y="71386"/>
                  </a:lnTo>
                  <a:lnTo>
                    <a:pt x="48006" y="105676"/>
                  </a:lnTo>
                  <a:lnTo>
                    <a:pt x="12268" y="105676"/>
                  </a:lnTo>
                  <a:lnTo>
                    <a:pt x="12268" y="29476"/>
                  </a:lnTo>
                  <a:lnTo>
                    <a:pt x="48006" y="29476"/>
                  </a:lnTo>
                  <a:lnTo>
                    <a:pt x="48006" y="18046"/>
                  </a:lnTo>
                  <a:lnTo>
                    <a:pt x="0" y="18046"/>
                  </a:lnTo>
                  <a:lnTo>
                    <a:pt x="0" y="29476"/>
                  </a:lnTo>
                  <a:lnTo>
                    <a:pt x="0" y="105676"/>
                  </a:lnTo>
                  <a:lnTo>
                    <a:pt x="0" y="115836"/>
                  </a:lnTo>
                  <a:lnTo>
                    <a:pt x="60096" y="115836"/>
                  </a:lnTo>
                  <a:lnTo>
                    <a:pt x="60096" y="105676"/>
                  </a:lnTo>
                  <a:lnTo>
                    <a:pt x="60096" y="71386"/>
                  </a:lnTo>
                  <a:lnTo>
                    <a:pt x="85344" y="71386"/>
                  </a:lnTo>
                  <a:lnTo>
                    <a:pt x="85344" y="151117"/>
                  </a:lnTo>
                  <a:lnTo>
                    <a:pt x="97612" y="151117"/>
                  </a:lnTo>
                  <a:lnTo>
                    <a:pt x="97612" y="71386"/>
                  </a:lnTo>
                  <a:lnTo>
                    <a:pt x="97612" y="71120"/>
                  </a:lnTo>
                  <a:lnTo>
                    <a:pt x="97612" y="60274"/>
                  </a:lnTo>
                  <a:lnTo>
                    <a:pt x="97612" y="59956"/>
                  </a:lnTo>
                  <a:lnTo>
                    <a:pt x="97612" y="3556"/>
                  </a:lnTo>
                  <a:close/>
                </a:path>
                <a:path w="128905" h="159385">
                  <a:moveTo>
                    <a:pt x="128905" y="0"/>
                  </a:moveTo>
                  <a:lnTo>
                    <a:pt x="116459" y="0"/>
                  </a:lnTo>
                  <a:lnTo>
                    <a:pt x="116459" y="159118"/>
                  </a:lnTo>
                  <a:lnTo>
                    <a:pt x="128905" y="159118"/>
                  </a:lnTo>
                  <a:lnTo>
                    <a:pt x="1289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89596" y="3441247"/>
              <a:ext cx="131922" cy="156814"/>
            </a:xfrm>
            <a:prstGeom prst="rect">
              <a:avLst/>
            </a:prstGeom>
          </p:spPr>
        </p:pic>
      </p:grpSp>
      <p:grpSp>
        <p:nvGrpSpPr>
          <p:cNvPr id="54" name="object 54"/>
          <p:cNvGrpSpPr/>
          <p:nvPr/>
        </p:nvGrpSpPr>
        <p:grpSpPr>
          <a:xfrm>
            <a:off x="1494776" y="3440003"/>
            <a:ext cx="616585" cy="160655"/>
            <a:chOff x="1494776" y="3440003"/>
            <a:chExt cx="616585" cy="160655"/>
          </a:xfrm>
        </p:grpSpPr>
        <p:pic>
          <p:nvPicPr>
            <p:cNvPr id="55" name="object 5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494776" y="3440003"/>
              <a:ext cx="147035" cy="16036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661014" y="3441603"/>
              <a:ext cx="131211" cy="15521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818005" y="3441247"/>
              <a:ext cx="293181" cy="159303"/>
            </a:xfrm>
            <a:prstGeom prst="rect">
              <a:avLst/>
            </a:prstGeom>
          </p:spPr>
        </p:pic>
      </p:grpSp>
      <p:sp>
        <p:nvSpPr>
          <p:cNvPr id="58" name="object 58"/>
          <p:cNvSpPr/>
          <p:nvPr/>
        </p:nvSpPr>
        <p:spPr>
          <a:xfrm>
            <a:off x="2190686" y="3456761"/>
            <a:ext cx="306070" cy="121920"/>
          </a:xfrm>
          <a:custGeom>
            <a:avLst/>
            <a:gdLst/>
            <a:ahLst/>
            <a:cxnLst/>
            <a:rect l="l" t="t" r="r" b="b"/>
            <a:pathLst>
              <a:path w="306069" h="121920">
                <a:moveTo>
                  <a:pt x="125704" y="495"/>
                </a:moveTo>
                <a:lnTo>
                  <a:pt x="17246" y="495"/>
                </a:lnTo>
                <a:lnTo>
                  <a:pt x="17246" y="11341"/>
                </a:lnTo>
                <a:lnTo>
                  <a:pt x="112903" y="11341"/>
                </a:lnTo>
                <a:lnTo>
                  <a:pt x="112890" y="30949"/>
                </a:lnTo>
                <a:lnTo>
                  <a:pt x="112547" y="38722"/>
                </a:lnTo>
                <a:lnTo>
                  <a:pt x="12979" y="42989"/>
                </a:lnTo>
                <a:lnTo>
                  <a:pt x="15113" y="54368"/>
                </a:lnTo>
                <a:lnTo>
                  <a:pt x="111836" y="48856"/>
                </a:lnTo>
                <a:lnTo>
                  <a:pt x="111048" y="57632"/>
                </a:lnTo>
                <a:lnTo>
                  <a:pt x="109982" y="66738"/>
                </a:lnTo>
                <a:lnTo>
                  <a:pt x="108407" y="76936"/>
                </a:lnTo>
                <a:lnTo>
                  <a:pt x="106324" y="87617"/>
                </a:lnTo>
                <a:lnTo>
                  <a:pt x="119303" y="89039"/>
                </a:lnTo>
                <a:lnTo>
                  <a:pt x="123012" y="66738"/>
                </a:lnTo>
                <a:lnTo>
                  <a:pt x="124790" y="48856"/>
                </a:lnTo>
                <a:lnTo>
                  <a:pt x="124904" y="47625"/>
                </a:lnTo>
                <a:lnTo>
                  <a:pt x="125603" y="30949"/>
                </a:lnTo>
                <a:lnTo>
                  <a:pt x="125704" y="495"/>
                </a:lnTo>
                <a:close/>
              </a:path>
              <a:path w="306069" h="121920">
                <a:moveTo>
                  <a:pt x="143662" y="110375"/>
                </a:moveTo>
                <a:lnTo>
                  <a:pt x="69697" y="110375"/>
                </a:lnTo>
                <a:lnTo>
                  <a:pt x="69697" y="68770"/>
                </a:lnTo>
                <a:lnTo>
                  <a:pt x="56718" y="68770"/>
                </a:lnTo>
                <a:lnTo>
                  <a:pt x="56718" y="110375"/>
                </a:lnTo>
                <a:lnTo>
                  <a:pt x="0" y="110375"/>
                </a:lnTo>
                <a:lnTo>
                  <a:pt x="0" y="121208"/>
                </a:lnTo>
                <a:lnTo>
                  <a:pt x="143662" y="121208"/>
                </a:lnTo>
                <a:lnTo>
                  <a:pt x="143662" y="110375"/>
                </a:lnTo>
                <a:close/>
              </a:path>
              <a:path w="306069" h="121920">
                <a:moveTo>
                  <a:pt x="288925" y="60960"/>
                </a:moveTo>
                <a:lnTo>
                  <a:pt x="193090" y="60960"/>
                </a:lnTo>
                <a:lnTo>
                  <a:pt x="193090" y="10160"/>
                </a:lnTo>
                <a:lnTo>
                  <a:pt x="287147" y="10160"/>
                </a:lnTo>
                <a:lnTo>
                  <a:pt x="287147" y="0"/>
                </a:lnTo>
                <a:lnTo>
                  <a:pt x="180111" y="0"/>
                </a:lnTo>
                <a:lnTo>
                  <a:pt x="180111" y="10160"/>
                </a:lnTo>
                <a:lnTo>
                  <a:pt x="180111" y="60960"/>
                </a:lnTo>
                <a:lnTo>
                  <a:pt x="180111" y="72390"/>
                </a:lnTo>
                <a:lnTo>
                  <a:pt x="288925" y="72390"/>
                </a:lnTo>
                <a:lnTo>
                  <a:pt x="288925" y="60960"/>
                </a:lnTo>
                <a:close/>
              </a:path>
              <a:path w="306069" h="121920">
                <a:moveTo>
                  <a:pt x="305816" y="110731"/>
                </a:moveTo>
                <a:lnTo>
                  <a:pt x="161442" y="110731"/>
                </a:lnTo>
                <a:lnTo>
                  <a:pt x="161442" y="121564"/>
                </a:lnTo>
                <a:lnTo>
                  <a:pt x="305816" y="121564"/>
                </a:lnTo>
                <a:lnTo>
                  <a:pt x="305816" y="1107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9" name="object 59"/>
          <p:cNvGrpSpPr/>
          <p:nvPr/>
        </p:nvGrpSpPr>
        <p:grpSpPr>
          <a:xfrm>
            <a:off x="2566002" y="3441425"/>
            <a:ext cx="288925" cy="159385"/>
            <a:chOff x="2566002" y="3441425"/>
            <a:chExt cx="288925" cy="159385"/>
          </a:xfrm>
        </p:grpSpPr>
        <p:pic>
          <p:nvPicPr>
            <p:cNvPr id="60" name="object 6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566002" y="3441425"/>
              <a:ext cx="126233" cy="15663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730284" y="3441425"/>
              <a:ext cx="124099" cy="159303"/>
            </a:xfrm>
            <a:prstGeom prst="rect">
              <a:avLst/>
            </a:prstGeom>
          </p:spPr>
        </p:pic>
      </p:grpSp>
      <p:pic>
        <p:nvPicPr>
          <p:cNvPr id="62" name="object 6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933823" y="3440180"/>
            <a:ext cx="144190" cy="160369"/>
          </a:xfrm>
          <a:prstGeom prst="rect">
            <a:avLst/>
          </a:prstGeom>
        </p:spPr>
      </p:pic>
      <p:grpSp>
        <p:nvGrpSpPr>
          <p:cNvPr id="63" name="object 63"/>
          <p:cNvGrpSpPr/>
          <p:nvPr/>
        </p:nvGrpSpPr>
        <p:grpSpPr>
          <a:xfrm>
            <a:off x="961034" y="3801467"/>
            <a:ext cx="578485" cy="144145"/>
            <a:chOff x="961034" y="3801467"/>
            <a:chExt cx="578485" cy="144145"/>
          </a:xfrm>
        </p:grpSpPr>
        <p:pic>
          <p:nvPicPr>
            <p:cNvPr id="64" name="object 6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61034" y="3810534"/>
              <a:ext cx="88896" cy="13476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71443" y="3846982"/>
              <a:ext cx="74851" cy="98319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178120" y="3801467"/>
              <a:ext cx="83029" cy="143835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85507" y="3844493"/>
              <a:ext cx="131211" cy="9849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443921" y="3806623"/>
              <a:ext cx="95475" cy="138679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1597935" y="3796844"/>
            <a:ext cx="292100" cy="159385"/>
            <a:chOff x="1597935" y="3796844"/>
            <a:chExt cx="292100" cy="159385"/>
          </a:xfrm>
        </p:grpSpPr>
        <p:pic>
          <p:nvPicPr>
            <p:cNvPr id="70" name="object 7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597935" y="3804845"/>
              <a:ext cx="143301" cy="14881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767195" y="3796844"/>
              <a:ext cx="122322" cy="159125"/>
            </a:xfrm>
            <a:prstGeom prst="rect">
              <a:avLst/>
            </a:prstGeom>
          </p:spPr>
        </p:pic>
      </p:grpSp>
      <p:pic>
        <p:nvPicPr>
          <p:cNvPr id="72" name="object 7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17864925" y="9827627"/>
            <a:ext cx="177313" cy="126794"/>
          </a:xfrm>
          <a:prstGeom prst="rect">
            <a:avLst/>
          </a:prstGeom>
        </p:spPr>
      </p:pic>
      <p:grpSp>
        <p:nvGrpSpPr>
          <p:cNvPr id="73" name="object 73"/>
          <p:cNvGrpSpPr/>
          <p:nvPr/>
        </p:nvGrpSpPr>
        <p:grpSpPr>
          <a:xfrm>
            <a:off x="968857" y="1325259"/>
            <a:ext cx="2200275" cy="186055"/>
            <a:chOff x="968857" y="1325259"/>
            <a:chExt cx="2200275" cy="186055"/>
          </a:xfrm>
        </p:grpSpPr>
        <p:pic>
          <p:nvPicPr>
            <p:cNvPr id="74" name="object 7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68857" y="1325259"/>
              <a:ext cx="1979376" cy="185972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2968502" y="1444202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019528" y="1325259"/>
              <a:ext cx="149346" cy="141523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961262" y="5446157"/>
            <a:ext cx="99626" cy="147058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962100" y="5810965"/>
            <a:ext cx="459105" cy="155575"/>
            <a:chOff x="962100" y="5810965"/>
            <a:chExt cx="459105" cy="155575"/>
          </a:xfrm>
        </p:grpSpPr>
        <p:pic>
          <p:nvPicPr>
            <p:cNvPr id="79" name="object 7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62100" y="5822765"/>
              <a:ext cx="305449" cy="12700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89596" y="5810965"/>
              <a:ext cx="131211" cy="155213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1496021" y="5810610"/>
            <a:ext cx="309880" cy="159385"/>
            <a:chOff x="1496021" y="5810610"/>
            <a:chExt cx="309880" cy="159385"/>
          </a:xfrm>
        </p:grpSpPr>
        <p:pic>
          <p:nvPicPr>
            <p:cNvPr id="82" name="object 8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496021" y="5810788"/>
              <a:ext cx="134412" cy="15539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64036" y="5810610"/>
              <a:ext cx="141523" cy="159303"/>
            </a:xfrm>
            <a:prstGeom prst="rect">
              <a:avLst/>
            </a:prstGeom>
          </p:spPr>
        </p:pic>
      </p:grpSp>
      <p:sp>
        <p:nvSpPr>
          <p:cNvPr id="84" name="object 84"/>
          <p:cNvSpPr/>
          <p:nvPr/>
        </p:nvSpPr>
        <p:spPr>
          <a:xfrm>
            <a:off x="1826361" y="5810795"/>
            <a:ext cx="127000" cy="155575"/>
          </a:xfrm>
          <a:custGeom>
            <a:avLst/>
            <a:gdLst/>
            <a:ahLst/>
            <a:cxnLst/>
            <a:rect l="l" t="t" r="r" b="b"/>
            <a:pathLst>
              <a:path w="127000" h="155575">
                <a:moveTo>
                  <a:pt x="123024" y="73253"/>
                </a:moveTo>
                <a:lnTo>
                  <a:pt x="110045" y="73253"/>
                </a:lnTo>
                <a:lnTo>
                  <a:pt x="110045" y="116103"/>
                </a:lnTo>
                <a:lnTo>
                  <a:pt x="123024" y="116103"/>
                </a:lnTo>
                <a:lnTo>
                  <a:pt x="123024" y="73253"/>
                </a:lnTo>
                <a:close/>
              </a:path>
              <a:path w="127000" h="155575">
                <a:moveTo>
                  <a:pt x="123024" y="28486"/>
                </a:moveTo>
                <a:lnTo>
                  <a:pt x="71996" y="28486"/>
                </a:lnTo>
                <a:lnTo>
                  <a:pt x="71996" y="24676"/>
                </a:lnTo>
                <a:lnTo>
                  <a:pt x="71996" y="13246"/>
                </a:lnTo>
                <a:lnTo>
                  <a:pt x="59372" y="13246"/>
                </a:lnTo>
                <a:lnTo>
                  <a:pt x="59372" y="24676"/>
                </a:lnTo>
                <a:lnTo>
                  <a:pt x="59372" y="28486"/>
                </a:lnTo>
                <a:lnTo>
                  <a:pt x="59372" y="39916"/>
                </a:lnTo>
                <a:lnTo>
                  <a:pt x="59372" y="62776"/>
                </a:lnTo>
                <a:lnTo>
                  <a:pt x="59372" y="72936"/>
                </a:lnTo>
                <a:lnTo>
                  <a:pt x="59372" y="76746"/>
                </a:lnTo>
                <a:lnTo>
                  <a:pt x="12801" y="76746"/>
                </a:lnTo>
                <a:lnTo>
                  <a:pt x="12801" y="24676"/>
                </a:lnTo>
                <a:lnTo>
                  <a:pt x="59372" y="24676"/>
                </a:lnTo>
                <a:lnTo>
                  <a:pt x="59372" y="13246"/>
                </a:lnTo>
                <a:lnTo>
                  <a:pt x="0" y="13246"/>
                </a:lnTo>
                <a:lnTo>
                  <a:pt x="0" y="24676"/>
                </a:lnTo>
                <a:lnTo>
                  <a:pt x="0" y="76746"/>
                </a:lnTo>
                <a:lnTo>
                  <a:pt x="0" y="88176"/>
                </a:lnTo>
                <a:lnTo>
                  <a:pt x="71996" y="88176"/>
                </a:lnTo>
                <a:lnTo>
                  <a:pt x="71996" y="76746"/>
                </a:lnTo>
                <a:lnTo>
                  <a:pt x="71996" y="72936"/>
                </a:lnTo>
                <a:lnTo>
                  <a:pt x="123024" y="72936"/>
                </a:lnTo>
                <a:lnTo>
                  <a:pt x="123024" y="62776"/>
                </a:lnTo>
                <a:lnTo>
                  <a:pt x="71996" y="62776"/>
                </a:lnTo>
                <a:lnTo>
                  <a:pt x="71996" y="39916"/>
                </a:lnTo>
                <a:lnTo>
                  <a:pt x="110045" y="39916"/>
                </a:lnTo>
                <a:lnTo>
                  <a:pt x="110045" y="62407"/>
                </a:lnTo>
                <a:lnTo>
                  <a:pt x="123024" y="62407"/>
                </a:lnTo>
                <a:lnTo>
                  <a:pt x="123024" y="39916"/>
                </a:lnTo>
                <a:lnTo>
                  <a:pt x="123024" y="39293"/>
                </a:lnTo>
                <a:lnTo>
                  <a:pt x="123024" y="28486"/>
                </a:lnTo>
                <a:close/>
              </a:path>
              <a:path w="127000" h="155575">
                <a:moveTo>
                  <a:pt x="123024" y="0"/>
                </a:moveTo>
                <a:lnTo>
                  <a:pt x="110045" y="0"/>
                </a:lnTo>
                <a:lnTo>
                  <a:pt x="110045" y="28448"/>
                </a:lnTo>
                <a:lnTo>
                  <a:pt x="123024" y="28448"/>
                </a:lnTo>
                <a:lnTo>
                  <a:pt x="123024" y="0"/>
                </a:lnTo>
                <a:close/>
              </a:path>
              <a:path w="127000" h="155575">
                <a:moveTo>
                  <a:pt x="126936" y="144056"/>
                </a:moveTo>
                <a:lnTo>
                  <a:pt x="34302" y="144056"/>
                </a:lnTo>
                <a:lnTo>
                  <a:pt x="34302" y="105956"/>
                </a:lnTo>
                <a:lnTo>
                  <a:pt x="21323" y="105956"/>
                </a:lnTo>
                <a:lnTo>
                  <a:pt x="21323" y="144056"/>
                </a:lnTo>
                <a:lnTo>
                  <a:pt x="21323" y="155486"/>
                </a:lnTo>
                <a:lnTo>
                  <a:pt x="126936" y="155486"/>
                </a:lnTo>
                <a:lnTo>
                  <a:pt x="126936" y="144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5" name="object 85"/>
          <p:cNvGrpSpPr/>
          <p:nvPr/>
        </p:nvGrpSpPr>
        <p:grpSpPr>
          <a:xfrm>
            <a:off x="2030123" y="5810610"/>
            <a:ext cx="615315" cy="159385"/>
            <a:chOff x="2030123" y="5810610"/>
            <a:chExt cx="615315" cy="159385"/>
          </a:xfrm>
        </p:grpSpPr>
        <p:pic>
          <p:nvPicPr>
            <p:cNvPr id="86" name="object 8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030123" y="5810610"/>
              <a:ext cx="290514" cy="158947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350685" y="5810610"/>
              <a:ext cx="294426" cy="159125"/>
            </a:xfrm>
            <a:prstGeom prst="rect">
              <a:avLst/>
            </a:prstGeom>
          </p:spPr>
        </p:pic>
      </p:grpSp>
      <p:pic>
        <p:nvPicPr>
          <p:cNvPr id="88" name="object 88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723911" y="5810965"/>
            <a:ext cx="305982" cy="155036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10562338" y="2295975"/>
            <a:ext cx="2907665" cy="6172200"/>
            <a:chOff x="10562338" y="2295975"/>
            <a:chExt cx="2907665" cy="6172200"/>
          </a:xfrm>
        </p:grpSpPr>
        <p:sp>
          <p:nvSpPr>
            <p:cNvPr id="90" name="object 90"/>
            <p:cNvSpPr/>
            <p:nvPr/>
          </p:nvSpPr>
          <p:spPr>
            <a:xfrm>
              <a:off x="10562338" y="2295975"/>
              <a:ext cx="2907665" cy="6172200"/>
            </a:xfrm>
            <a:custGeom>
              <a:avLst/>
              <a:gdLst/>
              <a:ahLst/>
              <a:cxnLst/>
              <a:rect l="l" t="t" r="r" b="b"/>
              <a:pathLst>
                <a:path w="2907665" h="6172200">
                  <a:moveTo>
                    <a:pt x="2608533" y="6172199"/>
                  </a:moveTo>
                  <a:lnTo>
                    <a:pt x="298972" y="6172199"/>
                  </a:lnTo>
                  <a:lnTo>
                    <a:pt x="250480" y="6168287"/>
                  </a:lnTo>
                  <a:lnTo>
                    <a:pt x="204477" y="6156960"/>
                  </a:lnTo>
                  <a:lnTo>
                    <a:pt x="161581" y="6138835"/>
                  </a:lnTo>
                  <a:lnTo>
                    <a:pt x="122407" y="6114527"/>
                  </a:lnTo>
                  <a:lnTo>
                    <a:pt x="87570" y="6084651"/>
                  </a:lnTo>
                  <a:lnTo>
                    <a:pt x="57687" y="6049823"/>
                  </a:lnTo>
                  <a:lnTo>
                    <a:pt x="33372" y="6010659"/>
                  </a:lnTo>
                  <a:lnTo>
                    <a:pt x="15242" y="5967774"/>
                  </a:lnTo>
                  <a:lnTo>
                    <a:pt x="3913" y="5921783"/>
                  </a:lnTo>
                  <a:lnTo>
                    <a:pt x="0" y="5873304"/>
                  </a:lnTo>
                  <a:lnTo>
                    <a:pt x="0" y="298895"/>
                  </a:lnTo>
                  <a:lnTo>
                    <a:pt x="3913" y="250415"/>
                  </a:lnTo>
                  <a:lnTo>
                    <a:pt x="15242" y="204425"/>
                  </a:lnTo>
                  <a:lnTo>
                    <a:pt x="33372" y="161540"/>
                  </a:lnTo>
                  <a:lnTo>
                    <a:pt x="57687" y="122376"/>
                  </a:lnTo>
                  <a:lnTo>
                    <a:pt x="87570" y="87548"/>
                  </a:lnTo>
                  <a:lnTo>
                    <a:pt x="122407" y="57672"/>
                  </a:lnTo>
                  <a:lnTo>
                    <a:pt x="161581" y="33364"/>
                  </a:lnTo>
                  <a:lnTo>
                    <a:pt x="204477" y="15238"/>
                  </a:lnTo>
                  <a:lnTo>
                    <a:pt x="250480" y="3912"/>
                  </a:lnTo>
                  <a:lnTo>
                    <a:pt x="298972" y="0"/>
                  </a:lnTo>
                  <a:lnTo>
                    <a:pt x="2608533" y="0"/>
                  </a:lnTo>
                  <a:lnTo>
                    <a:pt x="2657026" y="3912"/>
                  </a:lnTo>
                  <a:lnTo>
                    <a:pt x="2703028" y="15238"/>
                  </a:lnTo>
                  <a:lnTo>
                    <a:pt x="2745924" y="33364"/>
                  </a:lnTo>
                  <a:lnTo>
                    <a:pt x="2785098" y="57672"/>
                  </a:lnTo>
                  <a:lnTo>
                    <a:pt x="2819935" y="87548"/>
                  </a:lnTo>
                  <a:lnTo>
                    <a:pt x="2849819" y="122376"/>
                  </a:lnTo>
                  <a:lnTo>
                    <a:pt x="2874133" y="161540"/>
                  </a:lnTo>
                  <a:lnTo>
                    <a:pt x="2892263" y="204425"/>
                  </a:lnTo>
                  <a:lnTo>
                    <a:pt x="2903593" y="250415"/>
                  </a:lnTo>
                  <a:lnTo>
                    <a:pt x="2907506" y="298895"/>
                  </a:lnTo>
                  <a:lnTo>
                    <a:pt x="2907506" y="5873304"/>
                  </a:lnTo>
                  <a:lnTo>
                    <a:pt x="2903593" y="5921783"/>
                  </a:lnTo>
                  <a:lnTo>
                    <a:pt x="2892263" y="5967774"/>
                  </a:lnTo>
                  <a:lnTo>
                    <a:pt x="2874133" y="6010659"/>
                  </a:lnTo>
                  <a:lnTo>
                    <a:pt x="2849819" y="6049823"/>
                  </a:lnTo>
                  <a:lnTo>
                    <a:pt x="2819935" y="6084651"/>
                  </a:lnTo>
                  <a:lnTo>
                    <a:pt x="2785098" y="6114527"/>
                  </a:lnTo>
                  <a:lnTo>
                    <a:pt x="2745924" y="6138835"/>
                  </a:lnTo>
                  <a:lnTo>
                    <a:pt x="2703028" y="6156960"/>
                  </a:lnTo>
                  <a:lnTo>
                    <a:pt x="2657026" y="6168287"/>
                  </a:lnTo>
                  <a:lnTo>
                    <a:pt x="2608533" y="6172199"/>
                  </a:lnTo>
                  <a:close/>
                </a:path>
              </a:pathLst>
            </a:custGeom>
            <a:solidFill>
              <a:srgbClr val="E3E9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2890361" y="2438548"/>
              <a:ext cx="89691" cy="67251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2729813" y="2434887"/>
              <a:ext cx="122952" cy="74649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3017424" y="2431151"/>
              <a:ext cx="197919" cy="85932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11594914" y="2458275"/>
              <a:ext cx="842644" cy="60325"/>
            </a:xfrm>
            <a:custGeom>
              <a:avLst/>
              <a:gdLst/>
              <a:ahLst/>
              <a:cxnLst/>
              <a:rect l="l" t="t" r="r" b="b"/>
              <a:pathLst>
                <a:path w="842645" h="60325">
                  <a:moveTo>
                    <a:pt x="812532" y="59779"/>
                  </a:moveTo>
                  <a:lnTo>
                    <a:pt x="29897" y="59779"/>
                  </a:lnTo>
                  <a:lnTo>
                    <a:pt x="18257" y="57431"/>
                  </a:lnTo>
                  <a:lnTo>
                    <a:pt x="8754" y="51027"/>
                  </a:lnTo>
                  <a:lnTo>
                    <a:pt x="2348" y="41526"/>
                  </a:lnTo>
                  <a:lnTo>
                    <a:pt x="0" y="29889"/>
                  </a:lnTo>
                  <a:lnTo>
                    <a:pt x="2359" y="18252"/>
                  </a:lnTo>
                  <a:lnTo>
                    <a:pt x="8782" y="8752"/>
                  </a:lnTo>
                  <a:lnTo>
                    <a:pt x="18288" y="2347"/>
                  </a:lnTo>
                  <a:lnTo>
                    <a:pt x="29897" y="0"/>
                  </a:lnTo>
                  <a:lnTo>
                    <a:pt x="812532" y="0"/>
                  </a:lnTo>
                  <a:lnTo>
                    <a:pt x="824160" y="2347"/>
                  </a:lnTo>
                  <a:lnTo>
                    <a:pt x="833637" y="8752"/>
                  </a:lnTo>
                  <a:lnTo>
                    <a:pt x="840017" y="18252"/>
                  </a:lnTo>
                  <a:lnTo>
                    <a:pt x="842354" y="29889"/>
                  </a:lnTo>
                  <a:lnTo>
                    <a:pt x="840007" y="41526"/>
                  </a:lnTo>
                  <a:lnTo>
                    <a:pt x="833609" y="51027"/>
                  </a:lnTo>
                  <a:lnTo>
                    <a:pt x="824129" y="57431"/>
                  </a:lnTo>
                  <a:lnTo>
                    <a:pt x="812532" y="59779"/>
                  </a:lnTo>
                  <a:close/>
                </a:path>
              </a:pathLst>
            </a:custGeom>
            <a:solidFill>
              <a:srgbClr val="919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562338" y="2577155"/>
              <a:ext cx="2906794" cy="552149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2858051" y="6397764"/>
              <a:ext cx="385445" cy="328930"/>
            </a:xfrm>
            <a:custGeom>
              <a:avLst/>
              <a:gdLst/>
              <a:ahLst/>
              <a:cxnLst/>
              <a:rect l="l" t="t" r="r" b="b"/>
              <a:pathLst>
                <a:path w="385444" h="328929">
                  <a:moveTo>
                    <a:pt x="72206" y="326336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104835" y="320960"/>
                  </a:lnTo>
                  <a:lnTo>
                    <a:pt x="82065" y="328605"/>
                  </a:lnTo>
                  <a:lnTo>
                    <a:pt x="72206" y="3263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7" name="object 97"/>
          <p:cNvGrpSpPr/>
          <p:nvPr/>
        </p:nvGrpSpPr>
        <p:grpSpPr>
          <a:xfrm>
            <a:off x="14086259" y="2295975"/>
            <a:ext cx="2907665" cy="6172200"/>
            <a:chOff x="14086259" y="2295975"/>
            <a:chExt cx="2907665" cy="6172200"/>
          </a:xfrm>
        </p:grpSpPr>
        <p:sp>
          <p:nvSpPr>
            <p:cNvPr id="98" name="object 98"/>
            <p:cNvSpPr/>
            <p:nvPr/>
          </p:nvSpPr>
          <p:spPr>
            <a:xfrm>
              <a:off x="14086259" y="2295975"/>
              <a:ext cx="2907665" cy="6172200"/>
            </a:xfrm>
            <a:custGeom>
              <a:avLst/>
              <a:gdLst/>
              <a:ahLst/>
              <a:cxnLst/>
              <a:rect l="l" t="t" r="r" b="b"/>
              <a:pathLst>
                <a:path w="2907665" h="6172200">
                  <a:moveTo>
                    <a:pt x="2608533" y="6172199"/>
                  </a:moveTo>
                  <a:lnTo>
                    <a:pt x="298972" y="6172199"/>
                  </a:lnTo>
                  <a:lnTo>
                    <a:pt x="250480" y="6168287"/>
                  </a:lnTo>
                  <a:lnTo>
                    <a:pt x="204477" y="6156960"/>
                  </a:lnTo>
                  <a:lnTo>
                    <a:pt x="161581" y="6138835"/>
                  </a:lnTo>
                  <a:lnTo>
                    <a:pt x="122407" y="6114527"/>
                  </a:lnTo>
                  <a:lnTo>
                    <a:pt x="87570" y="6084651"/>
                  </a:lnTo>
                  <a:lnTo>
                    <a:pt x="57687" y="6049823"/>
                  </a:lnTo>
                  <a:lnTo>
                    <a:pt x="33372" y="6010659"/>
                  </a:lnTo>
                  <a:lnTo>
                    <a:pt x="15242" y="5967774"/>
                  </a:lnTo>
                  <a:lnTo>
                    <a:pt x="3913" y="5921783"/>
                  </a:lnTo>
                  <a:lnTo>
                    <a:pt x="0" y="5873304"/>
                  </a:lnTo>
                  <a:lnTo>
                    <a:pt x="0" y="298895"/>
                  </a:lnTo>
                  <a:lnTo>
                    <a:pt x="3913" y="250415"/>
                  </a:lnTo>
                  <a:lnTo>
                    <a:pt x="15242" y="204425"/>
                  </a:lnTo>
                  <a:lnTo>
                    <a:pt x="33372" y="161540"/>
                  </a:lnTo>
                  <a:lnTo>
                    <a:pt x="57687" y="122376"/>
                  </a:lnTo>
                  <a:lnTo>
                    <a:pt x="87570" y="87548"/>
                  </a:lnTo>
                  <a:lnTo>
                    <a:pt x="122407" y="57672"/>
                  </a:lnTo>
                  <a:lnTo>
                    <a:pt x="161581" y="33364"/>
                  </a:lnTo>
                  <a:lnTo>
                    <a:pt x="204477" y="15238"/>
                  </a:lnTo>
                  <a:lnTo>
                    <a:pt x="250480" y="3912"/>
                  </a:lnTo>
                  <a:lnTo>
                    <a:pt x="298972" y="0"/>
                  </a:lnTo>
                  <a:lnTo>
                    <a:pt x="2608533" y="0"/>
                  </a:lnTo>
                  <a:lnTo>
                    <a:pt x="2657026" y="3912"/>
                  </a:lnTo>
                  <a:lnTo>
                    <a:pt x="2703028" y="15238"/>
                  </a:lnTo>
                  <a:lnTo>
                    <a:pt x="2745924" y="33364"/>
                  </a:lnTo>
                  <a:lnTo>
                    <a:pt x="2785098" y="57672"/>
                  </a:lnTo>
                  <a:lnTo>
                    <a:pt x="2819935" y="87548"/>
                  </a:lnTo>
                  <a:lnTo>
                    <a:pt x="2849819" y="122376"/>
                  </a:lnTo>
                  <a:lnTo>
                    <a:pt x="2874133" y="161540"/>
                  </a:lnTo>
                  <a:lnTo>
                    <a:pt x="2892263" y="204425"/>
                  </a:lnTo>
                  <a:lnTo>
                    <a:pt x="2903593" y="250415"/>
                  </a:lnTo>
                  <a:lnTo>
                    <a:pt x="2907506" y="298895"/>
                  </a:lnTo>
                  <a:lnTo>
                    <a:pt x="2907506" y="5873304"/>
                  </a:lnTo>
                  <a:lnTo>
                    <a:pt x="2903593" y="5921783"/>
                  </a:lnTo>
                  <a:lnTo>
                    <a:pt x="2892263" y="5967774"/>
                  </a:lnTo>
                  <a:lnTo>
                    <a:pt x="2874133" y="6010659"/>
                  </a:lnTo>
                  <a:lnTo>
                    <a:pt x="2849819" y="6049823"/>
                  </a:lnTo>
                  <a:lnTo>
                    <a:pt x="2819935" y="6084651"/>
                  </a:lnTo>
                  <a:lnTo>
                    <a:pt x="2785098" y="6114527"/>
                  </a:lnTo>
                  <a:lnTo>
                    <a:pt x="2745924" y="6138835"/>
                  </a:lnTo>
                  <a:lnTo>
                    <a:pt x="2703028" y="6156960"/>
                  </a:lnTo>
                  <a:lnTo>
                    <a:pt x="2657026" y="6168287"/>
                  </a:lnTo>
                  <a:lnTo>
                    <a:pt x="2608533" y="6172199"/>
                  </a:lnTo>
                  <a:close/>
                </a:path>
              </a:pathLst>
            </a:custGeom>
            <a:solidFill>
              <a:srgbClr val="E3E9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6414282" y="2438548"/>
              <a:ext cx="89691" cy="67251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6253734" y="2434887"/>
              <a:ext cx="122952" cy="74649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6541345" y="2431151"/>
              <a:ext cx="197919" cy="85932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5118835" y="2458275"/>
              <a:ext cx="842644" cy="60325"/>
            </a:xfrm>
            <a:custGeom>
              <a:avLst/>
              <a:gdLst/>
              <a:ahLst/>
              <a:cxnLst/>
              <a:rect l="l" t="t" r="r" b="b"/>
              <a:pathLst>
                <a:path w="842644" h="60325">
                  <a:moveTo>
                    <a:pt x="812532" y="59779"/>
                  </a:moveTo>
                  <a:lnTo>
                    <a:pt x="29897" y="59779"/>
                  </a:lnTo>
                  <a:lnTo>
                    <a:pt x="18257" y="57431"/>
                  </a:lnTo>
                  <a:lnTo>
                    <a:pt x="8754" y="51027"/>
                  </a:lnTo>
                  <a:lnTo>
                    <a:pt x="2348" y="41526"/>
                  </a:lnTo>
                  <a:lnTo>
                    <a:pt x="0" y="29889"/>
                  </a:lnTo>
                  <a:lnTo>
                    <a:pt x="2359" y="18252"/>
                  </a:lnTo>
                  <a:lnTo>
                    <a:pt x="8782" y="8752"/>
                  </a:lnTo>
                  <a:lnTo>
                    <a:pt x="18288" y="2347"/>
                  </a:lnTo>
                  <a:lnTo>
                    <a:pt x="29897" y="0"/>
                  </a:lnTo>
                  <a:lnTo>
                    <a:pt x="812532" y="0"/>
                  </a:lnTo>
                  <a:lnTo>
                    <a:pt x="824160" y="2347"/>
                  </a:lnTo>
                  <a:lnTo>
                    <a:pt x="833637" y="8752"/>
                  </a:lnTo>
                  <a:lnTo>
                    <a:pt x="840017" y="18252"/>
                  </a:lnTo>
                  <a:lnTo>
                    <a:pt x="842354" y="29889"/>
                  </a:lnTo>
                  <a:lnTo>
                    <a:pt x="840007" y="41526"/>
                  </a:lnTo>
                  <a:lnTo>
                    <a:pt x="833609" y="51027"/>
                  </a:lnTo>
                  <a:lnTo>
                    <a:pt x="824129" y="57431"/>
                  </a:lnTo>
                  <a:lnTo>
                    <a:pt x="812532" y="59779"/>
                  </a:lnTo>
                  <a:close/>
                </a:path>
              </a:pathLst>
            </a:custGeom>
            <a:solidFill>
              <a:srgbClr val="919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4086259" y="2591849"/>
              <a:ext cx="2906794" cy="5492115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5848572" y="5632876"/>
              <a:ext cx="385445" cy="328930"/>
            </a:xfrm>
            <a:custGeom>
              <a:avLst/>
              <a:gdLst/>
              <a:ahLst/>
              <a:cxnLst/>
              <a:rect l="l" t="t" r="r" b="b"/>
              <a:pathLst>
                <a:path w="385444" h="328929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4" h="328929">
                  <a:moveTo>
                    <a:pt x="72230" y="326346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30" y="3263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5" name="object 105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957262" y="4284392"/>
            <a:ext cx="100769" cy="144391"/>
          </a:xfrm>
          <a:prstGeom prst="rect">
            <a:avLst/>
          </a:prstGeom>
        </p:spPr>
      </p:pic>
      <p:grpSp>
        <p:nvGrpSpPr>
          <p:cNvPr id="106" name="object 106"/>
          <p:cNvGrpSpPr/>
          <p:nvPr/>
        </p:nvGrpSpPr>
        <p:grpSpPr>
          <a:xfrm>
            <a:off x="961034" y="4655957"/>
            <a:ext cx="330835" cy="181610"/>
            <a:chOff x="961034" y="4655957"/>
            <a:chExt cx="330835" cy="181610"/>
          </a:xfrm>
        </p:grpSpPr>
        <p:pic>
          <p:nvPicPr>
            <p:cNvPr id="107" name="object 10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961034" y="4659869"/>
              <a:ext cx="88896" cy="134767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1069665" y="4655957"/>
              <a:ext cx="21590" cy="136525"/>
            </a:xfrm>
            <a:custGeom>
              <a:avLst/>
              <a:gdLst/>
              <a:ahLst/>
              <a:cxnLst/>
              <a:rect l="l" t="t" r="r" b="b"/>
              <a:pathLst>
                <a:path w="21590" h="136525">
                  <a:moveTo>
                    <a:pt x="17601" y="136367"/>
                  </a:moveTo>
                  <a:lnTo>
                    <a:pt x="3200" y="136367"/>
                  </a:lnTo>
                  <a:lnTo>
                    <a:pt x="3200" y="40359"/>
                  </a:lnTo>
                  <a:lnTo>
                    <a:pt x="17601" y="40359"/>
                  </a:lnTo>
                  <a:lnTo>
                    <a:pt x="17601" y="136367"/>
                  </a:lnTo>
                  <a:close/>
                </a:path>
                <a:path w="21590" h="136525">
                  <a:moveTo>
                    <a:pt x="16179" y="19735"/>
                  </a:moveTo>
                  <a:lnTo>
                    <a:pt x="4444" y="19735"/>
                  </a:lnTo>
                  <a:lnTo>
                    <a:pt x="0" y="15645"/>
                  </a:lnTo>
                  <a:lnTo>
                    <a:pt x="0" y="3733"/>
                  </a:lnTo>
                  <a:lnTo>
                    <a:pt x="4444" y="0"/>
                  </a:lnTo>
                  <a:lnTo>
                    <a:pt x="16179" y="0"/>
                  </a:lnTo>
                  <a:lnTo>
                    <a:pt x="20979" y="3733"/>
                  </a:lnTo>
                  <a:lnTo>
                    <a:pt x="20979" y="15645"/>
                  </a:lnTo>
                  <a:lnTo>
                    <a:pt x="16179" y="197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111269" y="4693827"/>
              <a:ext cx="180282" cy="143123"/>
            </a:xfrm>
            <a:prstGeom prst="rect">
              <a:avLst/>
            </a:prstGeom>
          </p:spPr>
        </p:pic>
      </p:grpSp>
      <p:grpSp>
        <p:nvGrpSpPr>
          <p:cNvPr id="110" name="object 110"/>
          <p:cNvGrpSpPr/>
          <p:nvPr/>
        </p:nvGrpSpPr>
        <p:grpSpPr>
          <a:xfrm>
            <a:off x="1371199" y="4662180"/>
            <a:ext cx="123825" cy="130175"/>
            <a:chOff x="1371199" y="4662180"/>
            <a:chExt cx="123825" cy="130175"/>
          </a:xfrm>
        </p:grpSpPr>
        <p:sp>
          <p:nvSpPr>
            <p:cNvPr id="111" name="object 111"/>
            <p:cNvSpPr/>
            <p:nvPr/>
          </p:nvSpPr>
          <p:spPr>
            <a:xfrm>
              <a:off x="1371199" y="4662180"/>
              <a:ext cx="15240" cy="130175"/>
            </a:xfrm>
            <a:custGeom>
              <a:avLst/>
              <a:gdLst/>
              <a:ahLst/>
              <a:cxnLst/>
              <a:rect l="l" t="t" r="r" b="b"/>
              <a:pathLst>
                <a:path w="15240" h="130175">
                  <a:moveTo>
                    <a:pt x="14756" y="130144"/>
                  </a:moveTo>
                  <a:lnTo>
                    <a:pt x="0" y="130144"/>
                  </a:lnTo>
                  <a:lnTo>
                    <a:pt x="0" y="0"/>
                  </a:lnTo>
                  <a:lnTo>
                    <a:pt x="14756" y="0"/>
                  </a:lnTo>
                  <a:lnTo>
                    <a:pt x="14756" y="1301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419203" y="4693827"/>
              <a:ext cx="75384" cy="98497"/>
            </a:xfrm>
            <a:prstGeom prst="rect">
              <a:avLst/>
            </a:prstGeom>
          </p:spPr>
        </p:pic>
      </p:grpSp>
      <p:sp>
        <p:nvSpPr>
          <p:cNvPr id="113" name="object 113"/>
          <p:cNvSpPr/>
          <p:nvPr/>
        </p:nvSpPr>
        <p:spPr>
          <a:xfrm>
            <a:off x="1683155" y="4646179"/>
            <a:ext cx="13335" cy="60325"/>
          </a:xfrm>
          <a:custGeom>
            <a:avLst/>
            <a:gdLst/>
            <a:ahLst/>
            <a:cxnLst/>
            <a:rect l="l" t="t" r="r" b="b"/>
            <a:pathLst>
              <a:path w="13335" h="60325">
                <a:moveTo>
                  <a:pt x="12978" y="59738"/>
                </a:moveTo>
                <a:lnTo>
                  <a:pt x="0" y="59738"/>
                </a:lnTo>
                <a:lnTo>
                  <a:pt x="0" y="0"/>
                </a:lnTo>
                <a:lnTo>
                  <a:pt x="12978" y="0"/>
                </a:lnTo>
                <a:lnTo>
                  <a:pt x="12978" y="597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4" name="object 114"/>
          <p:cNvGrpSpPr/>
          <p:nvPr/>
        </p:nvGrpSpPr>
        <p:grpSpPr>
          <a:xfrm>
            <a:off x="1572211" y="4649023"/>
            <a:ext cx="461009" cy="156845"/>
            <a:chOff x="1572211" y="4649023"/>
            <a:chExt cx="461009" cy="156845"/>
          </a:xfrm>
        </p:grpSpPr>
        <p:sp>
          <p:nvSpPr>
            <p:cNvPr id="115" name="object 115"/>
            <p:cNvSpPr/>
            <p:nvPr/>
          </p:nvSpPr>
          <p:spPr>
            <a:xfrm>
              <a:off x="1572209" y="4658334"/>
              <a:ext cx="124460" cy="147320"/>
            </a:xfrm>
            <a:custGeom>
              <a:avLst/>
              <a:gdLst/>
              <a:ahLst/>
              <a:cxnLst/>
              <a:rect l="l" t="t" r="r" b="b"/>
              <a:pathLst>
                <a:path w="124460" h="147320">
                  <a:moveTo>
                    <a:pt x="123913" y="46990"/>
                  </a:moveTo>
                  <a:lnTo>
                    <a:pt x="72186" y="46990"/>
                  </a:lnTo>
                  <a:lnTo>
                    <a:pt x="72186" y="42252"/>
                  </a:lnTo>
                  <a:lnTo>
                    <a:pt x="72186" y="41910"/>
                  </a:lnTo>
                  <a:lnTo>
                    <a:pt x="72186" y="469"/>
                  </a:lnTo>
                  <a:lnTo>
                    <a:pt x="59563" y="469"/>
                  </a:lnTo>
                  <a:lnTo>
                    <a:pt x="59563" y="41910"/>
                  </a:lnTo>
                  <a:lnTo>
                    <a:pt x="59563" y="53340"/>
                  </a:lnTo>
                  <a:lnTo>
                    <a:pt x="59563" y="58420"/>
                  </a:lnTo>
                  <a:lnTo>
                    <a:pt x="59563" y="95250"/>
                  </a:lnTo>
                  <a:lnTo>
                    <a:pt x="12801" y="95250"/>
                  </a:lnTo>
                  <a:lnTo>
                    <a:pt x="12801" y="53340"/>
                  </a:lnTo>
                  <a:lnTo>
                    <a:pt x="59563" y="53340"/>
                  </a:lnTo>
                  <a:lnTo>
                    <a:pt x="59563" y="41910"/>
                  </a:lnTo>
                  <a:lnTo>
                    <a:pt x="12801" y="41910"/>
                  </a:lnTo>
                  <a:lnTo>
                    <a:pt x="12801" y="0"/>
                  </a:lnTo>
                  <a:lnTo>
                    <a:pt x="0" y="0"/>
                  </a:lnTo>
                  <a:lnTo>
                    <a:pt x="0" y="106680"/>
                  </a:lnTo>
                  <a:lnTo>
                    <a:pt x="72186" y="106680"/>
                  </a:lnTo>
                  <a:lnTo>
                    <a:pt x="72186" y="95250"/>
                  </a:lnTo>
                  <a:lnTo>
                    <a:pt x="72186" y="58420"/>
                  </a:lnTo>
                  <a:lnTo>
                    <a:pt x="110934" y="58420"/>
                  </a:lnTo>
                  <a:lnTo>
                    <a:pt x="110934" y="147154"/>
                  </a:lnTo>
                  <a:lnTo>
                    <a:pt x="123913" y="147154"/>
                  </a:lnTo>
                  <a:lnTo>
                    <a:pt x="123913" y="58420"/>
                  </a:lnTo>
                  <a:lnTo>
                    <a:pt x="123913" y="58254"/>
                  </a:lnTo>
                  <a:lnTo>
                    <a:pt x="123913" y="53340"/>
                  </a:lnTo>
                  <a:lnTo>
                    <a:pt x="123913" y="469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727247" y="4649023"/>
              <a:ext cx="305805" cy="154324"/>
            </a:xfrm>
            <a:prstGeom prst="rect">
              <a:avLst/>
            </a:prstGeom>
          </p:spPr>
        </p:pic>
      </p:grpSp>
      <p:grpSp>
        <p:nvGrpSpPr>
          <p:cNvPr id="117" name="object 117"/>
          <p:cNvGrpSpPr/>
          <p:nvPr/>
        </p:nvGrpSpPr>
        <p:grpSpPr>
          <a:xfrm>
            <a:off x="2099379" y="4646179"/>
            <a:ext cx="615950" cy="159385"/>
            <a:chOff x="2099379" y="4646179"/>
            <a:chExt cx="615950" cy="159385"/>
          </a:xfrm>
        </p:grpSpPr>
        <p:pic>
          <p:nvPicPr>
            <p:cNvPr id="118" name="object 11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099379" y="4654179"/>
              <a:ext cx="143301" cy="148813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268639" y="4646179"/>
              <a:ext cx="122322" cy="159125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421719" y="4646179"/>
              <a:ext cx="293181" cy="159303"/>
            </a:xfrm>
            <a:prstGeom prst="rect">
              <a:avLst/>
            </a:prstGeom>
          </p:spPr>
        </p:pic>
      </p:grpSp>
      <p:grpSp>
        <p:nvGrpSpPr>
          <p:cNvPr id="121" name="object 121"/>
          <p:cNvGrpSpPr/>
          <p:nvPr/>
        </p:nvGrpSpPr>
        <p:grpSpPr>
          <a:xfrm>
            <a:off x="963523" y="5001776"/>
            <a:ext cx="469265" cy="159385"/>
            <a:chOff x="963523" y="5001776"/>
            <a:chExt cx="469265" cy="159385"/>
          </a:xfrm>
        </p:grpSpPr>
        <p:pic>
          <p:nvPicPr>
            <p:cNvPr id="122" name="object 12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963523" y="5001776"/>
              <a:ext cx="290514" cy="158947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86396" y="5002131"/>
              <a:ext cx="146146" cy="155213"/>
            </a:xfrm>
            <a:prstGeom prst="rect">
              <a:avLst/>
            </a:prstGeom>
          </p:spPr>
        </p:pic>
      </p:grpSp>
      <p:grpSp>
        <p:nvGrpSpPr>
          <p:cNvPr id="124" name="object 124"/>
          <p:cNvGrpSpPr/>
          <p:nvPr/>
        </p:nvGrpSpPr>
        <p:grpSpPr>
          <a:xfrm>
            <a:off x="1497977" y="5001776"/>
            <a:ext cx="1004569" cy="177800"/>
            <a:chOff x="1497977" y="5001776"/>
            <a:chExt cx="1004569" cy="177800"/>
          </a:xfrm>
        </p:grpSpPr>
        <p:pic>
          <p:nvPicPr>
            <p:cNvPr id="125" name="object 12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497977" y="5001953"/>
              <a:ext cx="145790" cy="158947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63147" y="5001776"/>
              <a:ext cx="123744" cy="159303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829206" y="5001953"/>
              <a:ext cx="119477" cy="15912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973041" y="5001953"/>
              <a:ext cx="210329" cy="177615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210396" y="5001953"/>
              <a:ext cx="291759" cy="158947"/>
            </a:xfrm>
            <a:prstGeom prst="rect">
              <a:avLst/>
            </a:prstGeom>
          </p:spPr>
        </p:pic>
      </p:grpSp>
      <p:sp>
        <p:nvSpPr>
          <p:cNvPr id="130" name="object 130"/>
          <p:cNvSpPr/>
          <p:nvPr/>
        </p:nvSpPr>
        <p:spPr>
          <a:xfrm>
            <a:off x="2533802" y="5013934"/>
            <a:ext cx="306705" cy="127000"/>
          </a:xfrm>
          <a:custGeom>
            <a:avLst/>
            <a:gdLst/>
            <a:ahLst/>
            <a:cxnLst/>
            <a:rect l="l" t="t" r="r" b="b"/>
            <a:pathLst>
              <a:path w="306705" h="127000">
                <a:moveTo>
                  <a:pt x="127469" y="64770"/>
                </a:moveTo>
                <a:lnTo>
                  <a:pt x="31635" y="64770"/>
                </a:lnTo>
                <a:lnTo>
                  <a:pt x="31635" y="13970"/>
                </a:lnTo>
                <a:lnTo>
                  <a:pt x="125691" y="13970"/>
                </a:lnTo>
                <a:lnTo>
                  <a:pt x="125691" y="2540"/>
                </a:lnTo>
                <a:lnTo>
                  <a:pt x="18669" y="2540"/>
                </a:lnTo>
                <a:lnTo>
                  <a:pt x="18669" y="13970"/>
                </a:lnTo>
                <a:lnTo>
                  <a:pt x="18669" y="64770"/>
                </a:lnTo>
                <a:lnTo>
                  <a:pt x="18669" y="74930"/>
                </a:lnTo>
                <a:lnTo>
                  <a:pt x="127469" y="74930"/>
                </a:lnTo>
                <a:lnTo>
                  <a:pt x="127469" y="64770"/>
                </a:lnTo>
                <a:close/>
              </a:path>
              <a:path w="306705" h="127000">
                <a:moveTo>
                  <a:pt x="144360" y="114084"/>
                </a:moveTo>
                <a:lnTo>
                  <a:pt x="0" y="114084"/>
                </a:lnTo>
                <a:lnTo>
                  <a:pt x="0" y="124929"/>
                </a:lnTo>
                <a:lnTo>
                  <a:pt x="144360" y="124929"/>
                </a:lnTo>
                <a:lnTo>
                  <a:pt x="144360" y="114084"/>
                </a:lnTo>
                <a:close/>
              </a:path>
              <a:path w="306705" h="127000">
                <a:moveTo>
                  <a:pt x="306158" y="115570"/>
                </a:moveTo>
                <a:lnTo>
                  <a:pt x="240372" y="115570"/>
                </a:lnTo>
                <a:lnTo>
                  <a:pt x="240372" y="85090"/>
                </a:lnTo>
                <a:lnTo>
                  <a:pt x="291579" y="85090"/>
                </a:lnTo>
                <a:lnTo>
                  <a:pt x="291579" y="74930"/>
                </a:lnTo>
                <a:lnTo>
                  <a:pt x="193078" y="74930"/>
                </a:lnTo>
                <a:lnTo>
                  <a:pt x="193078" y="46990"/>
                </a:lnTo>
                <a:lnTo>
                  <a:pt x="287845" y="46990"/>
                </a:lnTo>
                <a:lnTo>
                  <a:pt x="287845" y="36830"/>
                </a:lnTo>
                <a:lnTo>
                  <a:pt x="287845" y="10160"/>
                </a:lnTo>
                <a:lnTo>
                  <a:pt x="287845" y="0"/>
                </a:lnTo>
                <a:lnTo>
                  <a:pt x="179920" y="0"/>
                </a:lnTo>
                <a:lnTo>
                  <a:pt x="179920" y="10160"/>
                </a:lnTo>
                <a:lnTo>
                  <a:pt x="275221" y="10160"/>
                </a:lnTo>
                <a:lnTo>
                  <a:pt x="275221" y="36830"/>
                </a:lnTo>
                <a:lnTo>
                  <a:pt x="180276" y="36830"/>
                </a:lnTo>
                <a:lnTo>
                  <a:pt x="180276" y="46990"/>
                </a:lnTo>
                <a:lnTo>
                  <a:pt x="180276" y="74930"/>
                </a:lnTo>
                <a:lnTo>
                  <a:pt x="180276" y="85090"/>
                </a:lnTo>
                <a:lnTo>
                  <a:pt x="227393" y="85090"/>
                </a:lnTo>
                <a:lnTo>
                  <a:pt x="227393" y="115570"/>
                </a:lnTo>
                <a:lnTo>
                  <a:pt x="161963" y="115570"/>
                </a:lnTo>
                <a:lnTo>
                  <a:pt x="161963" y="127000"/>
                </a:lnTo>
                <a:lnTo>
                  <a:pt x="306158" y="127000"/>
                </a:lnTo>
                <a:lnTo>
                  <a:pt x="306158" y="1155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1" name="object 131"/>
          <p:cNvGrpSpPr/>
          <p:nvPr/>
        </p:nvGrpSpPr>
        <p:grpSpPr>
          <a:xfrm>
            <a:off x="2905867" y="5002131"/>
            <a:ext cx="459105" cy="155575"/>
            <a:chOff x="2905867" y="5002131"/>
            <a:chExt cx="459105" cy="155575"/>
          </a:xfrm>
        </p:grpSpPr>
        <p:pic>
          <p:nvPicPr>
            <p:cNvPr id="132" name="object 13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905867" y="5013934"/>
              <a:ext cx="305449" cy="127000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33363" y="5002131"/>
              <a:ext cx="131211" cy="155213"/>
            </a:xfrm>
            <a:prstGeom prst="rect">
              <a:avLst/>
            </a:prstGeom>
          </p:spPr>
        </p:pic>
      </p:grpSp>
      <p:grpSp>
        <p:nvGrpSpPr>
          <p:cNvPr id="183" name="object 183"/>
          <p:cNvGrpSpPr/>
          <p:nvPr/>
        </p:nvGrpSpPr>
        <p:grpSpPr>
          <a:xfrm>
            <a:off x="0" y="2295975"/>
            <a:ext cx="5459095" cy="7991475"/>
            <a:chOff x="0" y="2295975"/>
            <a:chExt cx="5459095" cy="7991475"/>
          </a:xfrm>
        </p:grpSpPr>
        <p:sp>
          <p:nvSpPr>
            <p:cNvPr id="184" name="object 184"/>
            <p:cNvSpPr/>
            <p:nvPr/>
          </p:nvSpPr>
          <p:spPr>
            <a:xfrm>
              <a:off x="4472651" y="2295975"/>
              <a:ext cx="5715" cy="7536815"/>
            </a:xfrm>
            <a:custGeom>
              <a:avLst/>
              <a:gdLst/>
              <a:ahLst/>
              <a:cxnLst/>
              <a:rect l="l" t="t" r="r" b="b"/>
              <a:pathLst>
                <a:path w="5714" h="7536815">
                  <a:moveTo>
                    <a:pt x="0" y="7536656"/>
                  </a:moveTo>
                  <a:lnTo>
                    <a:pt x="0" y="0"/>
                  </a:lnTo>
                  <a:lnTo>
                    <a:pt x="5357" y="0"/>
                  </a:lnTo>
                  <a:lnTo>
                    <a:pt x="5357" y="7536656"/>
                  </a:lnTo>
                  <a:lnTo>
                    <a:pt x="0" y="7536656"/>
                  </a:lnTo>
                  <a:close/>
                </a:path>
              </a:pathLst>
            </a:custGeom>
            <a:solidFill>
              <a:srgbClr val="C2C2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" name="object 185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grpSp>
        <p:nvGrpSpPr>
          <p:cNvPr id="189" name="그룹 188"/>
          <p:cNvGrpSpPr/>
          <p:nvPr/>
        </p:nvGrpSpPr>
        <p:grpSpPr>
          <a:xfrm>
            <a:off x="5334000" y="2402051"/>
            <a:ext cx="4461463" cy="3252995"/>
            <a:chOff x="5334000" y="2402051"/>
            <a:chExt cx="4461463" cy="3252995"/>
          </a:xfrm>
        </p:grpSpPr>
        <p:grpSp>
          <p:nvGrpSpPr>
            <p:cNvPr id="134" name="object 134"/>
            <p:cNvGrpSpPr/>
            <p:nvPr/>
          </p:nvGrpSpPr>
          <p:grpSpPr>
            <a:xfrm>
              <a:off x="5649662" y="2402051"/>
              <a:ext cx="4145801" cy="3252995"/>
              <a:chOff x="5649662" y="2402051"/>
              <a:chExt cx="4145801" cy="3252995"/>
            </a:xfrm>
          </p:grpSpPr>
          <p:pic>
            <p:nvPicPr>
              <p:cNvPr id="135" name="object 135"/>
              <p:cNvPicPr/>
              <p:nvPr/>
            </p:nvPicPr>
            <p:blipFill>
              <a:blip r:embed="rId79" cstate="print"/>
              <a:stretch>
                <a:fillRect/>
              </a:stretch>
            </p:blipFill>
            <p:spPr>
              <a:xfrm>
                <a:off x="5649662" y="2402051"/>
                <a:ext cx="4145801" cy="3252995"/>
              </a:xfrm>
              <a:prstGeom prst="rect">
                <a:avLst/>
              </a:prstGeom>
            </p:spPr>
          </p:pic>
          <p:sp>
            <p:nvSpPr>
              <p:cNvPr id="137" name="object 137"/>
              <p:cNvSpPr/>
              <p:nvPr/>
            </p:nvSpPr>
            <p:spPr>
              <a:xfrm>
                <a:off x="6010767" y="339350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138"/>
              <p:cNvSpPr/>
              <p:nvPr/>
            </p:nvSpPr>
            <p:spPr>
              <a:xfrm>
                <a:off x="5857176" y="339350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" name="object 139"/>
              <p:cNvSpPr/>
              <p:nvPr/>
            </p:nvSpPr>
            <p:spPr>
              <a:xfrm>
                <a:off x="6164357" y="339350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140"/>
              <p:cNvSpPr/>
              <p:nvPr/>
            </p:nvSpPr>
            <p:spPr>
              <a:xfrm>
                <a:off x="6317948" y="339350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" name="object 141"/>
              <p:cNvSpPr/>
              <p:nvPr/>
            </p:nvSpPr>
            <p:spPr>
              <a:xfrm>
                <a:off x="6471539" y="339350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142"/>
              <p:cNvSpPr/>
              <p:nvPr/>
            </p:nvSpPr>
            <p:spPr>
              <a:xfrm>
                <a:off x="6010767" y="3442080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143"/>
              <p:cNvSpPr/>
              <p:nvPr/>
            </p:nvSpPr>
            <p:spPr>
              <a:xfrm>
                <a:off x="5857176" y="3442080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" name="object 144"/>
              <p:cNvSpPr/>
              <p:nvPr/>
            </p:nvSpPr>
            <p:spPr>
              <a:xfrm>
                <a:off x="6164357" y="3442080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" name="object 145"/>
              <p:cNvSpPr/>
              <p:nvPr/>
            </p:nvSpPr>
            <p:spPr>
              <a:xfrm>
                <a:off x="6317948" y="3442080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" name="object 146"/>
              <p:cNvSpPr/>
              <p:nvPr/>
            </p:nvSpPr>
            <p:spPr>
              <a:xfrm>
                <a:off x="6010757" y="3442080"/>
                <a:ext cx="61468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614679" h="97154">
                    <a:moveTo>
                      <a:pt x="153593" y="48577"/>
                    </a:moveTo>
                    <a:lnTo>
                      <a:pt x="0" y="48577"/>
                    </a:lnTo>
                    <a:lnTo>
                      <a:pt x="0" y="97155"/>
                    </a:lnTo>
                    <a:lnTo>
                      <a:pt x="153593" y="97155"/>
                    </a:lnTo>
                    <a:lnTo>
                      <a:pt x="153593" y="48577"/>
                    </a:lnTo>
                    <a:close/>
                  </a:path>
                  <a:path w="614679" h="97154">
                    <a:moveTo>
                      <a:pt x="614362" y="0"/>
                    </a:moveTo>
                    <a:lnTo>
                      <a:pt x="460781" y="0"/>
                    </a:lnTo>
                    <a:lnTo>
                      <a:pt x="460781" y="48577"/>
                    </a:lnTo>
                    <a:lnTo>
                      <a:pt x="614362" y="48577"/>
                    </a:lnTo>
                    <a:lnTo>
                      <a:pt x="614362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" name="object 147"/>
              <p:cNvSpPr/>
              <p:nvPr/>
            </p:nvSpPr>
            <p:spPr>
              <a:xfrm>
                <a:off x="5857176" y="3490657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" name="object 148"/>
              <p:cNvSpPr/>
              <p:nvPr/>
            </p:nvSpPr>
            <p:spPr>
              <a:xfrm>
                <a:off x="6164357" y="3490657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" name="object 149"/>
              <p:cNvSpPr/>
              <p:nvPr/>
            </p:nvSpPr>
            <p:spPr>
              <a:xfrm>
                <a:off x="6317948" y="3490657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" name="object 150"/>
              <p:cNvSpPr/>
              <p:nvPr/>
            </p:nvSpPr>
            <p:spPr>
              <a:xfrm>
                <a:off x="6471539" y="3490657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object 151"/>
              <p:cNvSpPr/>
              <p:nvPr/>
            </p:nvSpPr>
            <p:spPr>
              <a:xfrm>
                <a:off x="6010767" y="3539235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object 152"/>
              <p:cNvSpPr/>
              <p:nvPr/>
            </p:nvSpPr>
            <p:spPr>
              <a:xfrm>
                <a:off x="5857176" y="3539235"/>
                <a:ext cx="461009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461010" h="48895">
                    <a:moveTo>
                      <a:pt x="153581" y="0"/>
                    </a:moveTo>
                    <a:lnTo>
                      <a:pt x="0" y="0"/>
                    </a:lnTo>
                    <a:lnTo>
                      <a:pt x="0" y="48577"/>
                    </a:lnTo>
                    <a:lnTo>
                      <a:pt x="153581" y="48577"/>
                    </a:lnTo>
                    <a:lnTo>
                      <a:pt x="153581" y="0"/>
                    </a:lnTo>
                    <a:close/>
                  </a:path>
                  <a:path w="461010" h="48895">
                    <a:moveTo>
                      <a:pt x="460768" y="0"/>
                    </a:moveTo>
                    <a:lnTo>
                      <a:pt x="307174" y="0"/>
                    </a:lnTo>
                    <a:lnTo>
                      <a:pt x="307174" y="48577"/>
                    </a:lnTo>
                    <a:lnTo>
                      <a:pt x="460768" y="48577"/>
                    </a:lnTo>
                    <a:lnTo>
                      <a:pt x="460768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" name="object 153"/>
              <p:cNvSpPr/>
              <p:nvPr/>
            </p:nvSpPr>
            <p:spPr>
              <a:xfrm>
                <a:off x="6317948" y="3539235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" name="object 154"/>
              <p:cNvSpPr/>
              <p:nvPr/>
            </p:nvSpPr>
            <p:spPr>
              <a:xfrm>
                <a:off x="6471539" y="3539235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" name="object 155"/>
              <p:cNvSpPr/>
              <p:nvPr/>
            </p:nvSpPr>
            <p:spPr>
              <a:xfrm>
                <a:off x="6010767" y="358781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" name="object 156"/>
              <p:cNvSpPr/>
              <p:nvPr/>
            </p:nvSpPr>
            <p:spPr>
              <a:xfrm>
                <a:off x="5857176" y="358781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" name="object 157"/>
              <p:cNvSpPr/>
              <p:nvPr/>
            </p:nvSpPr>
            <p:spPr>
              <a:xfrm>
                <a:off x="6164357" y="358781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object 158"/>
              <p:cNvSpPr/>
              <p:nvPr/>
            </p:nvSpPr>
            <p:spPr>
              <a:xfrm>
                <a:off x="6317948" y="358781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" name="object 159"/>
              <p:cNvSpPr/>
              <p:nvPr/>
            </p:nvSpPr>
            <p:spPr>
              <a:xfrm>
                <a:off x="6471539" y="358781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object 160"/>
              <p:cNvSpPr/>
              <p:nvPr/>
            </p:nvSpPr>
            <p:spPr>
              <a:xfrm>
                <a:off x="6778720" y="339350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1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1" y="0"/>
                    </a:lnTo>
                    <a:lnTo>
                      <a:pt x="153591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object 161"/>
              <p:cNvSpPr/>
              <p:nvPr/>
            </p:nvSpPr>
            <p:spPr>
              <a:xfrm>
                <a:off x="6625129" y="339350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object 162"/>
              <p:cNvSpPr/>
              <p:nvPr/>
            </p:nvSpPr>
            <p:spPr>
              <a:xfrm>
                <a:off x="6932310" y="339350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" name="object 163"/>
              <p:cNvSpPr/>
              <p:nvPr/>
            </p:nvSpPr>
            <p:spPr>
              <a:xfrm>
                <a:off x="7085901" y="339350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" name="object 164"/>
              <p:cNvSpPr/>
              <p:nvPr/>
            </p:nvSpPr>
            <p:spPr>
              <a:xfrm>
                <a:off x="7239492" y="339350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" name="object 165"/>
              <p:cNvSpPr/>
              <p:nvPr/>
            </p:nvSpPr>
            <p:spPr>
              <a:xfrm>
                <a:off x="6778720" y="3442080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1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1" y="0"/>
                    </a:lnTo>
                    <a:lnTo>
                      <a:pt x="153591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166"/>
              <p:cNvSpPr/>
              <p:nvPr/>
            </p:nvSpPr>
            <p:spPr>
              <a:xfrm>
                <a:off x="6625129" y="3442080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object 167"/>
              <p:cNvSpPr/>
              <p:nvPr/>
            </p:nvSpPr>
            <p:spPr>
              <a:xfrm>
                <a:off x="6932310" y="3442080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" name="object 168"/>
              <p:cNvSpPr/>
              <p:nvPr/>
            </p:nvSpPr>
            <p:spPr>
              <a:xfrm>
                <a:off x="7085901" y="3442080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169"/>
              <p:cNvSpPr/>
              <p:nvPr/>
            </p:nvSpPr>
            <p:spPr>
              <a:xfrm>
                <a:off x="6778714" y="3442080"/>
                <a:ext cx="614680" cy="97155"/>
              </a:xfrm>
              <a:custGeom>
                <a:avLst/>
                <a:gdLst/>
                <a:ahLst/>
                <a:cxnLst/>
                <a:rect l="l" t="t" r="r" b="b"/>
                <a:pathLst>
                  <a:path w="614679" h="97154">
                    <a:moveTo>
                      <a:pt x="153593" y="48577"/>
                    </a:moveTo>
                    <a:lnTo>
                      <a:pt x="0" y="48577"/>
                    </a:lnTo>
                    <a:lnTo>
                      <a:pt x="0" y="97155"/>
                    </a:lnTo>
                    <a:lnTo>
                      <a:pt x="153593" y="97155"/>
                    </a:lnTo>
                    <a:lnTo>
                      <a:pt x="153593" y="48577"/>
                    </a:lnTo>
                    <a:close/>
                  </a:path>
                  <a:path w="614679" h="97154">
                    <a:moveTo>
                      <a:pt x="614362" y="0"/>
                    </a:moveTo>
                    <a:lnTo>
                      <a:pt x="460768" y="0"/>
                    </a:lnTo>
                    <a:lnTo>
                      <a:pt x="460768" y="48577"/>
                    </a:lnTo>
                    <a:lnTo>
                      <a:pt x="614362" y="48577"/>
                    </a:lnTo>
                    <a:lnTo>
                      <a:pt x="614362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170"/>
              <p:cNvSpPr/>
              <p:nvPr/>
            </p:nvSpPr>
            <p:spPr>
              <a:xfrm>
                <a:off x="6625129" y="3490657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" name="object 171"/>
              <p:cNvSpPr/>
              <p:nvPr/>
            </p:nvSpPr>
            <p:spPr>
              <a:xfrm>
                <a:off x="6932310" y="3490657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object 172"/>
              <p:cNvSpPr/>
              <p:nvPr/>
            </p:nvSpPr>
            <p:spPr>
              <a:xfrm>
                <a:off x="7085901" y="3490657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" name="object 173"/>
              <p:cNvSpPr/>
              <p:nvPr/>
            </p:nvSpPr>
            <p:spPr>
              <a:xfrm>
                <a:off x="7239492" y="3490657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" name="object 174"/>
              <p:cNvSpPr/>
              <p:nvPr/>
            </p:nvSpPr>
            <p:spPr>
              <a:xfrm>
                <a:off x="6778720" y="3539235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1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1" y="0"/>
                    </a:lnTo>
                    <a:lnTo>
                      <a:pt x="153591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" name="object 175"/>
              <p:cNvSpPr/>
              <p:nvPr/>
            </p:nvSpPr>
            <p:spPr>
              <a:xfrm>
                <a:off x="6625120" y="3539235"/>
                <a:ext cx="461009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48895">
                    <a:moveTo>
                      <a:pt x="153593" y="0"/>
                    </a:moveTo>
                    <a:lnTo>
                      <a:pt x="0" y="0"/>
                    </a:lnTo>
                    <a:lnTo>
                      <a:pt x="0" y="48577"/>
                    </a:lnTo>
                    <a:lnTo>
                      <a:pt x="153593" y="48577"/>
                    </a:lnTo>
                    <a:lnTo>
                      <a:pt x="153593" y="0"/>
                    </a:lnTo>
                    <a:close/>
                  </a:path>
                  <a:path w="461009" h="48895">
                    <a:moveTo>
                      <a:pt x="460781" y="0"/>
                    </a:moveTo>
                    <a:lnTo>
                      <a:pt x="307187" y="0"/>
                    </a:lnTo>
                    <a:lnTo>
                      <a:pt x="307187" y="48577"/>
                    </a:lnTo>
                    <a:lnTo>
                      <a:pt x="460781" y="48577"/>
                    </a:lnTo>
                    <a:lnTo>
                      <a:pt x="460781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" name="object 176"/>
              <p:cNvSpPr/>
              <p:nvPr/>
            </p:nvSpPr>
            <p:spPr>
              <a:xfrm>
                <a:off x="7085901" y="3539235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177"/>
              <p:cNvSpPr/>
              <p:nvPr/>
            </p:nvSpPr>
            <p:spPr>
              <a:xfrm>
                <a:off x="7239492" y="3539235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" name="object 178"/>
              <p:cNvSpPr/>
              <p:nvPr/>
            </p:nvSpPr>
            <p:spPr>
              <a:xfrm>
                <a:off x="6778720" y="358781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1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1" y="0"/>
                    </a:lnTo>
                    <a:lnTo>
                      <a:pt x="153591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" name="object 179"/>
              <p:cNvSpPr/>
              <p:nvPr/>
            </p:nvSpPr>
            <p:spPr>
              <a:xfrm>
                <a:off x="6625129" y="358781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" name="object 180"/>
              <p:cNvSpPr/>
              <p:nvPr/>
            </p:nvSpPr>
            <p:spPr>
              <a:xfrm>
                <a:off x="6932310" y="358781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" name="object 181"/>
              <p:cNvSpPr/>
              <p:nvPr/>
            </p:nvSpPr>
            <p:spPr>
              <a:xfrm>
                <a:off x="7085901" y="358781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" name="object 182"/>
              <p:cNvSpPr/>
              <p:nvPr/>
            </p:nvSpPr>
            <p:spPr>
              <a:xfrm>
                <a:off x="7239492" y="3587812"/>
                <a:ext cx="153670" cy="48895"/>
              </a:xfrm>
              <a:custGeom>
                <a:avLst/>
                <a:gdLst/>
                <a:ahLst/>
                <a:cxnLst/>
                <a:rect l="l" t="t" r="r" b="b"/>
                <a:pathLst>
                  <a:path w="153670" h="48895">
                    <a:moveTo>
                      <a:pt x="153590" y="48577"/>
                    </a:moveTo>
                    <a:lnTo>
                      <a:pt x="0" y="48577"/>
                    </a:lnTo>
                    <a:lnTo>
                      <a:pt x="0" y="0"/>
                    </a:lnTo>
                    <a:lnTo>
                      <a:pt x="153590" y="0"/>
                    </a:lnTo>
                    <a:lnTo>
                      <a:pt x="153590" y="4857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8" name="모서리가 둥근 직사각형 187"/>
            <p:cNvSpPr/>
            <p:nvPr/>
          </p:nvSpPr>
          <p:spPr>
            <a:xfrm>
              <a:off x="5334000" y="4127500"/>
              <a:ext cx="1295400" cy="457200"/>
            </a:xfrm>
            <a:prstGeom prst="roundRect">
              <a:avLst>
                <a:gd name="adj" fmla="val 0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77974" cy="126794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90023" y="723900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pic>
        <p:nvPicPr>
          <p:cNvPr id="14" name="Picture 2" descr="C:\Users\Administrator\Desktop\송기성\업비트 비트겟 전송\9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-476" r="6843" b="476"/>
          <a:stretch/>
        </p:blipFill>
        <p:spPr bwMode="auto">
          <a:xfrm>
            <a:off x="9220200" y="1409700"/>
            <a:ext cx="7315200" cy="737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istrator\Desktop\송기성\탑봇매뉴얼\업비트캡쳐\KakaoTalk_20230831_21253504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04900"/>
            <a:ext cx="4114800" cy="86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모서리가 둥근 직사각형 15"/>
          <p:cNvSpPr/>
          <p:nvPr/>
        </p:nvSpPr>
        <p:spPr>
          <a:xfrm>
            <a:off x="8458200" y="4533900"/>
            <a:ext cx="685800" cy="609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부제목 2"/>
          <p:cNvSpPr txBox="1">
            <a:spLocks/>
          </p:cNvSpPr>
          <p:nvPr/>
        </p:nvSpPr>
        <p:spPr>
          <a:xfrm>
            <a:off x="838200" y="2476500"/>
            <a:ext cx="3200400" cy="31242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ko-KR" dirty="0">
                <a:latin typeface="+mj-ea"/>
                <a:ea typeface="+mj-ea"/>
              </a:rPr>
              <a:t>All</a:t>
            </a:r>
            <a:r>
              <a:rPr lang="ko-KR" altLang="en-US" dirty="0">
                <a:latin typeface="+mj-ea"/>
                <a:ea typeface="+mj-ea"/>
              </a:rPr>
              <a:t>버튼클릭</a:t>
            </a:r>
            <a:r>
              <a:rPr lang="en-US" altLang="ko-KR" dirty="0">
                <a:latin typeface="+mj-ea"/>
                <a:ea typeface="+mj-ea"/>
              </a:rPr>
              <a:t>-&gt;</a:t>
            </a:r>
            <a:r>
              <a:rPr lang="en-US" altLang="ko-KR" dirty="0">
                <a:latin typeface="+mj-ea"/>
              </a:rPr>
              <a:t> Spot(</a:t>
            </a:r>
            <a:r>
              <a:rPr lang="ko-KR" altLang="en-US" dirty="0">
                <a:latin typeface="+mj-ea"/>
              </a:rPr>
              <a:t>현물거래</a:t>
            </a:r>
            <a:r>
              <a:rPr lang="en-US" altLang="ko-KR" dirty="0">
                <a:latin typeface="+mj-ea"/>
              </a:rPr>
              <a:t>) Futures(</a:t>
            </a:r>
            <a:r>
              <a:rPr lang="ko-KR" altLang="en-US" dirty="0">
                <a:latin typeface="+mj-ea"/>
                <a:ea typeface="+mj-ea"/>
              </a:rPr>
              <a:t>선물계정이동</a:t>
            </a:r>
            <a:r>
              <a:rPr lang="en-US" altLang="ko-KR" dirty="0">
                <a:latin typeface="+mj-ea"/>
                <a:ea typeface="+mj-ea"/>
              </a:rPr>
              <a:t>)</a:t>
            </a:r>
            <a:r>
              <a:rPr lang="ko-KR" altLang="en-US" dirty="0" err="1">
                <a:latin typeface="+mj-ea"/>
                <a:ea typeface="+mj-ea"/>
              </a:rPr>
              <a:t>확인후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Confirm transfer </a:t>
            </a:r>
            <a:r>
              <a:rPr lang="ko-KR" altLang="en-US" dirty="0">
                <a:latin typeface="+mj-ea"/>
                <a:ea typeface="+mj-ea"/>
              </a:rPr>
              <a:t>클릭</a:t>
            </a:r>
            <a:endParaRPr lang="en-US" altLang="ko-KR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ko-KR" altLang="en-US" dirty="0" err="1">
                <a:latin typeface="+mj-ea"/>
                <a:ea typeface="+mj-ea"/>
              </a:rPr>
              <a:t>선물트레이딩</a:t>
            </a:r>
            <a:r>
              <a:rPr lang="ko-KR" altLang="en-US" dirty="0">
                <a:latin typeface="+mj-ea"/>
                <a:ea typeface="+mj-ea"/>
              </a:rPr>
              <a:t> 준비완료</a:t>
            </a:r>
            <a:endParaRPr lang="en-US" altLang="ko-KR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dirty="0">
                <a:latin typeface="+mj-ea"/>
                <a:ea typeface="+mj-ea"/>
              </a:rPr>
              <a:t>(SPOT</a:t>
            </a:r>
            <a:r>
              <a:rPr lang="ko-KR" altLang="en-US" dirty="0">
                <a:latin typeface="+mj-ea"/>
                <a:ea typeface="+mj-ea"/>
              </a:rPr>
              <a:t>계정에 있는 </a:t>
            </a:r>
            <a:r>
              <a:rPr lang="en-US" altLang="ko-KR" dirty="0">
                <a:latin typeface="+mj-ea"/>
                <a:ea typeface="+mj-ea"/>
              </a:rPr>
              <a:t>USDT</a:t>
            </a:r>
            <a:r>
              <a:rPr lang="ko-KR" altLang="en-US" dirty="0">
                <a:latin typeface="+mj-ea"/>
                <a:ea typeface="+mj-ea"/>
              </a:rPr>
              <a:t>를 </a:t>
            </a:r>
            <a:r>
              <a:rPr lang="en-US" altLang="ko-KR" dirty="0">
                <a:latin typeface="+mj-ea"/>
              </a:rPr>
              <a:t>Futures </a:t>
            </a:r>
            <a:r>
              <a:rPr lang="ko-KR" altLang="en-US" dirty="0">
                <a:latin typeface="+mj-ea"/>
              </a:rPr>
              <a:t>선물계정으로 이동시켜야만 선물 </a:t>
            </a:r>
            <a:r>
              <a:rPr lang="ko-KR" altLang="en-US" dirty="0" err="1">
                <a:latin typeface="+mj-ea"/>
              </a:rPr>
              <a:t>트레이딩이</a:t>
            </a:r>
            <a:r>
              <a:rPr lang="ko-KR" altLang="en-US" dirty="0">
                <a:latin typeface="+mj-ea"/>
              </a:rPr>
              <a:t> 됨</a:t>
            </a:r>
            <a:r>
              <a:rPr lang="en-US" altLang="ko-KR" dirty="0">
                <a:latin typeface="+mj-ea"/>
              </a:rPr>
              <a:t>.)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0600" y="12573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>
                <a:latin typeface="Adobe 고딕 Std B" pitchFamily="34" charset="-127"/>
                <a:ea typeface="Adobe 고딕 Std B" pitchFamily="34" charset="-127"/>
              </a:rPr>
              <a:t>비트겟</a:t>
            </a:r>
            <a:r>
              <a:rPr lang="ko-KR" altLang="en-US" sz="2000" b="1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b="1" dirty="0">
                <a:latin typeface="+mj-ea"/>
              </a:rPr>
              <a:t>Spot(</a:t>
            </a:r>
            <a:r>
              <a:rPr lang="ko-KR" altLang="en-US" sz="2000" b="1" dirty="0">
                <a:latin typeface="+mj-ea"/>
              </a:rPr>
              <a:t>현물계정</a:t>
            </a:r>
            <a:r>
              <a:rPr lang="en-US" altLang="ko-KR" sz="2000" b="1" dirty="0">
                <a:latin typeface="+mj-ea"/>
              </a:rPr>
              <a:t>) Futures(</a:t>
            </a:r>
            <a:r>
              <a:rPr lang="ko-KR" altLang="en-US" sz="2000" b="1" dirty="0">
                <a:latin typeface="+mj-ea"/>
              </a:rPr>
              <a:t>선물계정이동</a:t>
            </a:r>
            <a:r>
              <a:rPr lang="en-US" altLang="ko-KR" sz="2000" b="1" dirty="0">
                <a:latin typeface="+mj-ea"/>
              </a:rPr>
              <a:t>)</a:t>
            </a:r>
          </a:p>
        </p:txBody>
      </p:sp>
      <p:sp>
        <p:nvSpPr>
          <p:cNvPr id="19" name="모서리가 둥근 직사각형 18"/>
          <p:cNvSpPr/>
          <p:nvPr/>
        </p:nvSpPr>
        <p:spPr>
          <a:xfrm>
            <a:off x="4953000" y="2019300"/>
            <a:ext cx="4191000" cy="12954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5029200" y="8648700"/>
            <a:ext cx="4038600" cy="609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4265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690245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pic>
        <p:nvPicPr>
          <p:cNvPr id="19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62000" y="1257300"/>
            <a:ext cx="3733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>
                <a:latin typeface="Adobe 고딕 Std B" pitchFamily="34" charset="-127"/>
                <a:ea typeface="Adobe 고딕 Std B" pitchFamily="34" charset="-127"/>
              </a:rPr>
              <a:t>비트겟</a:t>
            </a:r>
            <a:r>
              <a:rPr lang="ko-KR" altLang="en-US" sz="2000" b="1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en-US" altLang="ko-KR" sz="2000" b="1" dirty="0">
                <a:latin typeface="+mj-ea"/>
              </a:rPr>
              <a:t>Futures(</a:t>
            </a:r>
            <a:r>
              <a:rPr lang="ko-KR" altLang="en-US" sz="2000" b="1" dirty="0">
                <a:latin typeface="+mj-ea"/>
              </a:rPr>
              <a:t>선물계정</a:t>
            </a:r>
            <a:r>
              <a:rPr lang="en-US" altLang="ko-KR" sz="2000" b="1" dirty="0">
                <a:latin typeface="+mj-ea"/>
              </a:rPr>
              <a:t>)</a:t>
            </a:r>
          </a:p>
        </p:txBody>
      </p:sp>
      <p:sp>
        <p:nvSpPr>
          <p:cNvPr id="21" name="부제목 2"/>
          <p:cNvSpPr txBox="1">
            <a:spLocks/>
          </p:cNvSpPr>
          <p:nvPr/>
        </p:nvSpPr>
        <p:spPr>
          <a:xfrm>
            <a:off x="609600" y="2095500"/>
            <a:ext cx="3657600" cy="4724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ko-KR" altLang="en-US" dirty="0" err="1">
                <a:latin typeface="+mj-ea"/>
              </a:rPr>
              <a:t>비트겟</a:t>
            </a:r>
            <a:r>
              <a:rPr lang="ko-KR" altLang="en-US" dirty="0">
                <a:latin typeface="+mj-ea"/>
              </a:rPr>
              <a:t> </a:t>
            </a:r>
            <a:r>
              <a:rPr lang="ko-KR" altLang="en-US" dirty="0" err="1">
                <a:latin typeface="+mj-ea"/>
              </a:rPr>
              <a:t>메인화면</a:t>
            </a:r>
            <a:r>
              <a:rPr lang="ko-KR" altLang="en-US" dirty="0">
                <a:latin typeface="+mj-ea"/>
              </a:rPr>
              <a:t> 트레이드 버튼클릭</a:t>
            </a:r>
            <a:r>
              <a:rPr lang="en-US" altLang="ko-KR" dirty="0">
                <a:latin typeface="+mj-ea"/>
              </a:rPr>
              <a:t>-&gt;</a:t>
            </a:r>
          </a:p>
          <a:p>
            <a:pPr>
              <a:lnSpc>
                <a:spcPct val="200000"/>
              </a:lnSpc>
            </a:pPr>
            <a:r>
              <a:rPr lang="ko-KR" altLang="en-US" dirty="0">
                <a:latin typeface="+mj-ea"/>
                <a:ea typeface="+mj-ea"/>
              </a:rPr>
              <a:t>선물 </a:t>
            </a:r>
            <a:r>
              <a:rPr lang="ko-KR" altLang="en-US" dirty="0" err="1">
                <a:latin typeface="+mj-ea"/>
                <a:ea typeface="+mj-ea"/>
              </a:rPr>
              <a:t>트레이딩</a:t>
            </a:r>
            <a:r>
              <a:rPr lang="ko-KR" altLang="en-US" dirty="0">
                <a:latin typeface="+mj-ea"/>
                <a:ea typeface="+mj-ea"/>
              </a:rPr>
              <a:t> 화면으로 이동</a:t>
            </a:r>
            <a:r>
              <a:rPr lang="en-US" altLang="ko-KR" dirty="0">
                <a:latin typeface="+mj-ea"/>
                <a:ea typeface="+mj-ea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en-US" altLang="ko-KR" dirty="0"/>
              <a:t>Available </a:t>
            </a:r>
            <a:r>
              <a:rPr lang="ko-KR" altLang="en-US" dirty="0"/>
              <a:t>부분을 보시면 현재 </a:t>
            </a:r>
            <a:r>
              <a:rPr lang="en-US" altLang="ko-KR" dirty="0">
                <a:latin typeface="+mj-ea"/>
              </a:rPr>
              <a:t>transfer</a:t>
            </a:r>
            <a:r>
              <a:rPr lang="ko-KR" altLang="en-US" dirty="0"/>
              <a:t>한 </a:t>
            </a:r>
            <a:r>
              <a:rPr lang="en-US" altLang="ko-KR" dirty="0"/>
              <a:t>USDT</a:t>
            </a:r>
            <a:r>
              <a:rPr lang="ko-KR" altLang="en-US" dirty="0"/>
              <a:t>총량을 확인하실 수 있습니다</a:t>
            </a:r>
            <a:r>
              <a:rPr lang="en-US" altLang="ko-KR" dirty="0"/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dirty="0"/>
              <a:t>(</a:t>
            </a:r>
            <a:r>
              <a:rPr lang="ko-KR" altLang="en-US" dirty="0"/>
              <a:t>선물투자금액</a:t>
            </a:r>
            <a:r>
              <a:rPr lang="en-US" altLang="ko-KR" dirty="0"/>
              <a:t>)</a:t>
            </a:r>
          </a:p>
          <a:p>
            <a:pPr>
              <a:lnSpc>
                <a:spcPct val="200000"/>
              </a:lnSpc>
            </a:pPr>
            <a:endParaRPr lang="en-US" altLang="ko-KR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ko-KR" altLang="en-US" dirty="0">
                <a:latin typeface="+mj-ea"/>
                <a:ea typeface="+mj-ea"/>
              </a:rPr>
              <a:t>수고하셨습니다</a:t>
            </a:r>
            <a:r>
              <a:rPr lang="en-US" altLang="ko-KR" dirty="0">
                <a:latin typeface="+mj-ea"/>
                <a:ea typeface="+mj-ea"/>
              </a:rPr>
              <a:t>. </a:t>
            </a:r>
            <a:r>
              <a:rPr lang="ko-KR" altLang="en-US" dirty="0">
                <a:latin typeface="+mj-ea"/>
                <a:ea typeface="+mj-ea"/>
              </a:rPr>
              <a:t>이로써 선물계정으로 투자하실 금액을 </a:t>
            </a:r>
            <a:r>
              <a:rPr lang="ko-KR" altLang="en-US" dirty="0" err="1">
                <a:latin typeface="+mj-ea"/>
                <a:ea typeface="+mj-ea"/>
              </a:rPr>
              <a:t>옴겨</a:t>
            </a:r>
            <a:r>
              <a:rPr lang="ko-KR" altLang="en-US" dirty="0">
                <a:latin typeface="+mj-ea"/>
                <a:ea typeface="+mj-ea"/>
              </a:rPr>
              <a:t> 놓는 작업이 완료된 것이며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en-US" dirty="0">
                <a:latin typeface="+mj-ea"/>
                <a:ea typeface="+mj-ea"/>
              </a:rPr>
              <a:t>이제부터는 </a:t>
            </a:r>
            <a:r>
              <a:rPr lang="ko-KR" altLang="en-US" dirty="0" err="1">
                <a:latin typeface="+mj-ea"/>
                <a:ea typeface="+mj-ea"/>
              </a:rPr>
              <a:t>탑트레이딩봇과</a:t>
            </a:r>
            <a:r>
              <a:rPr lang="ko-KR" altLang="en-US" dirty="0">
                <a:latin typeface="+mj-ea"/>
                <a:ea typeface="+mj-ea"/>
              </a:rPr>
              <a:t> 연동하여 자동매매를 하시면 됩니다</a:t>
            </a:r>
            <a:r>
              <a:rPr lang="en-US" altLang="ko-KR" dirty="0">
                <a:latin typeface="+mj-ea"/>
                <a:ea typeface="+mj-ea"/>
              </a:rPr>
              <a:t>. </a:t>
            </a:r>
            <a:r>
              <a:rPr lang="ko-KR" altLang="en-US" dirty="0">
                <a:latin typeface="+mj-ea"/>
                <a:ea typeface="+mj-ea"/>
              </a:rPr>
              <a:t>거래소에서 준비하실 과정은 끝났습니다</a:t>
            </a:r>
            <a:r>
              <a:rPr lang="en-US" altLang="ko-KR" dirty="0">
                <a:latin typeface="+mj-ea"/>
                <a:ea typeface="+mj-ea"/>
              </a:rPr>
              <a:t>.</a:t>
            </a:r>
            <a:endParaRPr lang="ko-KR" altLang="en-US" dirty="0">
              <a:latin typeface="+mj-ea"/>
              <a:ea typeface="+mj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1125200" y="1104900"/>
            <a:ext cx="3721768" cy="7696200"/>
            <a:chOff x="12039600" y="1562100"/>
            <a:chExt cx="3721768" cy="7696200"/>
          </a:xfrm>
        </p:grpSpPr>
        <p:pic>
          <p:nvPicPr>
            <p:cNvPr id="4098" name="Picture 2" descr="C:\Users\Administrator\Desktop\송기성\탑봇매뉴얼\업비트캡쳐\KakaoTalk_20230904_18275556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5800" y="1562100"/>
              <a:ext cx="3645568" cy="769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모서리가 둥근 직사각형 23"/>
            <p:cNvSpPr/>
            <p:nvPr/>
          </p:nvSpPr>
          <p:spPr>
            <a:xfrm>
              <a:off x="12039600" y="5600700"/>
              <a:ext cx="2362200" cy="4572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5791200" y="1257300"/>
            <a:ext cx="3810000" cy="7587408"/>
            <a:chOff x="5791200" y="1257300"/>
            <a:chExt cx="3810000" cy="7587408"/>
          </a:xfrm>
        </p:grpSpPr>
        <p:pic>
          <p:nvPicPr>
            <p:cNvPr id="26" name="Picture 2" descr="C:\Users\Administrator\Desktop\송기성\탑봇매뉴얼\업비트캡쳐\KakaoTalk_20230831_212359934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1257300"/>
              <a:ext cx="3810000" cy="7587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모서리가 둥근 직사각형 24"/>
            <p:cNvSpPr/>
            <p:nvPr/>
          </p:nvSpPr>
          <p:spPr>
            <a:xfrm>
              <a:off x="7315200" y="7658100"/>
              <a:ext cx="762000" cy="762000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4097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3"/>
          <p:cNvGrpSpPr/>
          <p:nvPr/>
        </p:nvGrpSpPr>
        <p:grpSpPr>
          <a:xfrm>
            <a:off x="304800" y="266699"/>
            <a:ext cx="17757140" cy="9773285"/>
            <a:chOff x="266903" y="257174"/>
            <a:chExt cx="17757140" cy="9773285"/>
          </a:xfrm>
        </p:grpSpPr>
        <p:sp>
          <p:nvSpPr>
            <p:cNvPr id="54" name="object 4"/>
            <p:cNvSpPr/>
            <p:nvPr/>
          </p:nvSpPr>
          <p:spPr>
            <a:xfrm>
              <a:off x="266903" y="257174"/>
              <a:ext cx="17757140" cy="9773285"/>
            </a:xfrm>
            <a:custGeom>
              <a:avLst/>
              <a:gdLst/>
              <a:ahLst/>
              <a:cxnLst/>
              <a:rect l="l" t="t" r="r" b="b"/>
              <a:pathLst>
                <a:path w="17757140" h="9773285">
                  <a:moveTo>
                    <a:pt x="17688865" y="67310"/>
                  </a:moveTo>
                  <a:lnTo>
                    <a:pt x="17676864" y="67310"/>
                  </a:lnTo>
                  <a:lnTo>
                    <a:pt x="17676864" y="80010"/>
                  </a:lnTo>
                  <a:lnTo>
                    <a:pt x="17676864" y="9692640"/>
                  </a:lnTo>
                  <a:lnTo>
                    <a:pt x="17355376" y="9692640"/>
                  </a:lnTo>
                  <a:lnTo>
                    <a:pt x="17325366" y="9692754"/>
                  </a:lnTo>
                  <a:lnTo>
                    <a:pt x="431393" y="9692754"/>
                  </a:lnTo>
                  <a:lnTo>
                    <a:pt x="401383" y="9692754"/>
                  </a:lnTo>
                  <a:lnTo>
                    <a:pt x="79895" y="9692640"/>
                  </a:lnTo>
                  <a:lnTo>
                    <a:pt x="79895" y="80010"/>
                  </a:lnTo>
                  <a:lnTo>
                    <a:pt x="401383" y="80010"/>
                  </a:lnTo>
                  <a:lnTo>
                    <a:pt x="431393" y="79908"/>
                  </a:lnTo>
                  <a:lnTo>
                    <a:pt x="17325366" y="79908"/>
                  </a:lnTo>
                  <a:lnTo>
                    <a:pt x="17355376" y="79908"/>
                  </a:lnTo>
                  <a:lnTo>
                    <a:pt x="17676864" y="80010"/>
                  </a:lnTo>
                  <a:lnTo>
                    <a:pt x="17676864" y="67310"/>
                  </a:lnTo>
                  <a:lnTo>
                    <a:pt x="17355376" y="67310"/>
                  </a:lnTo>
                  <a:lnTo>
                    <a:pt x="17355376" y="67906"/>
                  </a:lnTo>
                  <a:lnTo>
                    <a:pt x="17325366" y="67906"/>
                  </a:lnTo>
                  <a:lnTo>
                    <a:pt x="431393" y="67906"/>
                  </a:lnTo>
                  <a:lnTo>
                    <a:pt x="401383" y="67906"/>
                  </a:lnTo>
                  <a:lnTo>
                    <a:pt x="401383" y="67310"/>
                  </a:lnTo>
                  <a:lnTo>
                    <a:pt x="67894" y="67310"/>
                  </a:lnTo>
                  <a:lnTo>
                    <a:pt x="67894" y="80010"/>
                  </a:lnTo>
                  <a:lnTo>
                    <a:pt x="67894" y="9692640"/>
                  </a:lnTo>
                  <a:lnTo>
                    <a:pt x="67894" y="9705340"/>
                  </a:lnTo>
                  <a:lnTo>
                    <a:pt x="401383" y="9705340"/>
                  </a:lnTo>
                  <a:lnTo>
                    <a:pt x="401383" y="9704756"/>
                  </a:lnTo>
                  <a:lnTo>
                    <a:pt x="431393" y="9704756"/>
                  </a:lnTo>
                  <a:lnTo>
                    <a:pt x="17325366" y="9704756"/>
                  </a:lnTo>
                  <a:lnTo>
                    <a:pt x="17355376" y="9704756"/>
                  </a:lnTo>
                  <a:lnTo>
                    <a:pt x="17355376" y="9705340"/>
                  </a:lnTo>
                  <a:lnTo>
                    <a:pt x="17688865" y="9705340"/>
                  </a:lnTo>
                  <a:lnTo>
                    <a:pt x="17688865" y="9692640"/>
                  </a:lnTo>
                  <a:lnTo>
                    <a:pt x="17688865" y="80010"/>
                  </a:lnTo>
                  <a:lnTo>
                    <a:pt x="17688865" y="67310"/>
                  </a:lnTo>
                  <a:close/>
                </a:path>
                <a:path w="17757140" h="9773285">
                  <a:moveTo>
                    <a:pt x="17756772" y="0"/>
                  </a:moveTo>
                  <a:lnTo>
                    <a:pt x="17732769" y="0"/>
                  </a:lnTo>
                  <a:lnTo>
                    <a:pt x="17732769" y="24130"/>
                  </a:lnTo>
                  <a:lnTo>
                    <a:pt x="17732769" y="9748520"/>
                  </a:lnTo>
                  <a:lnTo>
                    <a:pt x="17355376" y="9748520"/>
                  </a:lnTo>
                  <a:lnTo>
                    <a:pt x="17355376" y="9748660"/>
                  </a:lnTo>
                  <a:lnTo>
                    <a:pt x="17325366" y="9748660"/>
                  </a:lnTo>
                  <a:lnTo>
                    <a:pt x="431393" y="9748660"/>
                  </a:lnTo>
                  <a:lnTo>
                    <a:pt x="401383" y="9748660"/>
                  </a:lnTo>
                  <a:lnTo>
                    <a:pt x="401383" y="9748520"/>
                  </a:lnTo>
                  <a:lnTo>
                    <a:pt x="23990" y="9748520"/>
                  </a:lnTo>
                  <a:lnTo>
                    <a:pt x="23990" y="24130"/>
                  </a:lnTo>
                  <a:lnTo>
                    <a:pt x="401383" y="24130"/>
                  </a:lnTo>
                  <a:lnTo>
                    <a:pt x="401383" y="24003"/>
                  </a:lnTo>
                  <a:lnTo>
                    <a:pt x="431393" y="24003"/>
                  </a:lnTo>
                  <a:lnTo>
                    <a:pt x="17325366" y="24003"/>
                  </a:lnTo>
                  <a:lnTo>
                    <a:pt x="17355376" y="24003"/>
                  </a:lnTo>
                  <a:lnTo>
                    <a:pt x="17355376" y="24130"/>
                  </a:lnTo>
                  <a:lnTo>
                    <a:pt x="17732769" y="24130"/>
                  </a:lnTo>
                  <a:lnTo>
                    <a:pt x="17732769" y="0"/>
                  </a:lnTo>
                  <a:lnTo>
                    <a:pt x="17355376" y="0"/>
                  </a:lnTo>
                  <a:lnTo>
                    <a:pt x="17325366" y="0"/>
                  </a:lnTo>
                  <a:lnTo>
                    <a:pt x="431393" y="0"/>
                  </a:lnTo>
                  <a:lnTo>
                    <a:pt x="401383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9748520"/>
                  </a:lnTo>
                  <a:lnTo>
                    <a:pt x="0" y="9772650"/>
                  </a:lnTo>
                  <a:lnTo>
                    <a:pt x="401383" y="9772650"/>
                  </a:lnTo>
                  <a:lnTo>
                    <a:pt x="431393" y="9772663"/>
                  </a:lnTo>
                  <a:lnTo>
                    <a:pt x="17325366" y="9772663"/>
                  </a:lnTo>
                  <a:lnTo>
                    <a:pt x="17355376" y="9772663"/>
                  </a:lnTo>
                  <a:lnTo>
                    <a:pt x="17756772" y="9772650"/>
                  </a:lnTo>
                  <a:lnTo>
                    <a:pt x="17756772" y="9748520"/>
                  </a:lnTo>
                  <a:lnTo>
                    <a:pt x="17756772" y="24130"/>
                  </a:lnTo>
                  <a:lnTo>
                    <a:pt x="17756772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2"/>
            <p:cNvSpPr/>
            <p:nvPr/>
          </p:nvSpPr>
          <p:spPr>
            <a:xfrm>
              <a:off x="7022820" y="6510781"/>
              <a:ext cx="4887595" cy="288925"/>
            </a:xfrm>
            <a:custGeom>
              <a:avLst/>
              <a:gdLst/>
              <a:ahLst/>
              <a:cxnLst/>
              <a:rect l="l" t="t" r="r" b="b"/>
              <a:pathLst>
                <a:path w="4887595" h="288925">
                  <a:moveTo>
                    <a:pt x="217474" y="5676"/>
                  </a:moveTo>
                  <a:lnTo>
                    <a:pt x="0" y="5676"/>
                  </a:lnTo>
                  <a:lnTo>
                    <a:pt x="0" y="60286"/>
                  </a:lnTo>
                  <a:lnTo>
                    <a:pt x="75107" y="60286"/>
                  </a:lnTo>
                  <a:lnTo>
                    <a:pt x="75107" y="283806"/>
                  </a:lnTo>
                  <a:lnTo>
                    <a:pt x="141998" y="283806"/>
                  </a:lnTo>
                  <a:lnTo>
                    <a:pt x="141998" y="60286"/>
                  </a:lnTo>
                  <a:lnTo>
                    <a:pt x="217474" y="60286"/>
                  </a:lnTo>
                  <a:lnTo>
                    <a:pt x="217474" y="5676"/>
                  </a:lnTo>
                  <a:close/>
                </a:path>
                <a:path w="4887595" h="288925">
                  <a:moveTo>
                    <a:pt x="510070" y="142748"/>
                  </a:moveTo>
                  <a:lnTo>
                    <a:pt x="504101" y="93040"/>
                  </a:lnTo>
                  <a:lnTo>
                    <a:pt x="488746" y="57175"/>
                  </a:lnTo>
                  <a:lnTo>
                    <a:pt x="460273" y="24104"/>
                  </a:lnTo>
                  <a:lnTo>
                    <a:pt x="442061" y="14820"/>
                  </a:lnTo>
                  <a:lnTo>
                    <a:pt x="442061" y="142748"/>
                  </a:lnTo>
                  <a:lnTo>
                    <a:pt x="437934" y="179387"/>
                  </a:lnTo>
                  <a:lnTo>
                    <a:pt x="426085" y="207162"/>
                  </a:lnTo>
                  <a:lnTo>
                    <a:pt x="407377" y="224777"/>
                  </a:lnTo>
                  <a:lnTo>
                    <a:pt x="382651" y="230936"/>
                  </a:lnTo>
                  <a:lnTo>
                    <a:pt x="357974" y="224777"/>
                  </a:lnTo>
                  <a:lnTo>
                    <a:pt x="339394" y="207162"/>
                  </a:lnTo>
                  <a:lnTo>
                    <a:pt x="327685" y="179387"/>
                  </a:lnTo>
                  <a:lnTo>
                    <a:pt x="323608" y="142748"/>
                  </a:lnTo>
                  <a:lnTo>
                    <a:pt x="327685" y="106680"/>
                  </a:lnTo>
                  <a:lnTo>
                    <a:pt x="339394" y="79781"/>
                  </a:lnTo>
                  <a:lnTo>
                    <a:pt x="357974" y="62979"/>
                  </a:lnTo>
                  <a:lnTo>
                    <a:pt x="382651" y="57175"/>
                  </a:lnTo>
                  <a:lnTo>
                    <a:pt x="407377" y="62979"/>
                  </a:lnTo>
                  <a:lnTo>
                    <a:pt x="426085" y="79781"/>
                  </a:lnTo>
                  <a:lnTo>
                    <a:pt x="437934" y="106680"/>
                  </a:lnTo>
                  <a:lnTo>
                    <a:pt x="442061" y="142748"/>
                  </a:lnTo>
                  <a:lnTo>
                    <a:pt x="442061" y="14820"/>
                  </a:lnTo>
                  <a:lnTo>
                    <a:pt x="425030" y="6134"/>
                  </a:lnTo>
                  <a:lnTo>
                    <a:pt x="382651" y="0"/>
                  </a:lnTo>
                  <a:lnTo>
                    <a:pt x="340271" y="6096"/>
                  </a:lnTo>
                  <a:lnTo>
                    <a:pt x="305028" y="23990"/>
                  </a:lnTo>
                  <a:lnTo>
                    <a:pt x="278231" y="53111"/>
                  </a:lnTo>
                  <a:lnTo>
                    <a:pt x="261188" y="92887"/>
                  </a:lnTo>
                  <a:lnTo>
                    <a:pt x="255219" y="142748"/>
                  </a:lnTo>
                  <a:lnTo>
                    <a:pt x="261188" y="192925"/>
                  </a:lnTo>
                  <a:lnTo>
                    <a:pt x="278231" y="233438"/>
                  </a:lnTo>
                  <a:lnTo>
                    <a:pt x="305028" y="263448"/>
                  </a:lnTo>
                  <a:lnTo>
                    <a:pt x="340271" y="282079"/>
                  </a:lnTo>
                  <a:lnTo>
                    <a:pt x="382651" y="288493"/>
                  </a:lnTo>
                  <a:lnTo>
                    <a:pt x="425030" y="282079"/>
                  </a:lnTo>
                  <a:lnTo>
                    <a:pt x="460273" y="263448"/>
                  </a:lnTo>
                  <a:lnTo>
                    <a:pt x="487070" y="233438"/>
                  </a:lnTo>
                  <a:lnTo>
                    <a:pt x="488124" y="230936"/>
                  </a:lnTo>
                  <a:lnTo>
                    <a:pt x="504101" y="192925"/>
                  </a:lnTo>
                  <a:lnTo>
                    <a:pt x="510070" y="142748"/>
                  </a:lnTo>
                  <a:close/>
                </a:path>
                <a:path w="4887595" h="288925">
                  <a:moveTo>
                    <a:pt x="778383" y="95669"/>
                  </a:moveTo>
                  <a:lnTo>
                    <a:pt x="770648" y="57924"/>
                  </a:lnTo>
                  <a:lnTo>
                    <a:pt x="769543" y="52527"/>
                  </a:lnTo>
                  <a:lnTo>
                    <a:pt x="745502" y="24663"/>
                  </a:lnTo>
                  <a:lnTo>
                    <a:pt x="713359" y="11137"/>
                  </a:lnTo>
                  <a:lnTo>
                    <a:pt x="713359" y="95669"/>
                  </a:lnTo>
                  <a:lnTo>
                    <a:pt x="710399" y="113830"/>
                  </a:lnTo>
                  <a:lnTo>
                    <a:pt x="701446" y="127203"/>
                  </a:lnTo>
                  <a:lnTo>
                    <a:pt x="686396" y="135445"/>
                  </a:lnTo>
                  <a:lnTo>
                    <a:pt x="665149" y="138264"/>
                  </a:lnTo>
                  <a:lnTo>
                    <a:pt x="636003" y="138264"/>
                  </a:lnTo>
                  <a:lnTo>
                    <a:pt x="636003" y="57924"/>
                  </a:lnTo>
                  <a:lnTo>
                    <a:pt x="663282" y="57924"/>
                  </a:lnTo>
                  <a:lnTo>
                    <a:pt x="684669" y="59880"/>
                  </a:lnTo>
                  <a:lnTo>
                    <a:pt x="700379" y="66281"/>
                  </a:lnTo>
                  <a:lnTo>
                    <a:pt x="710057" y="77952"/>
                  </a:lnTo>
                  <a:lnTo>
                    <a:pt x="713359" y="95669"/>
                  </a:lnTo>
                  <a:lnTo>
                    <a:pt x="713359" y="11137"/>
                  </a:lnTo>
                  <a:lnTo>
                    <a:pt x="709968" y="9702"/>
                  </a:lnTo>
                  <a:lnTo>
                    <a:pt x="666648" y="5232"/>
                  </a:lnTo>
                  <a:lnTo>
                    <a:pt x="569112" y="5232"/>
                  </a:lnTo>
                  <a:lnTo>
                    <a:pt x="569112" y="283260"/>
                  </a:lnTo>
                  <a:lnTo>
                    <a:pt x="636003" y="283260"/>
                  </a:lnTo>
                  <a:lnTo>
                    <a:pt x="636003" y="190957"/>
                  </a:lnTo>
                  <a:lnTo>
                    <a:pt x="668515" y="190957"/>
                  </a:lnTo>
                  <a:lnTo>
                    <a:pt x="710438" y="185369"/>
                  </a:lnTo>
                  <a:lnTo>
                    <a:pt x="745451" y="168109"/>
                  </a:lnTo>
                  <a:lnTo>
                    <a:pt x="769467" y="138455"/>
                  </a:lnTo>
                  <a:lnTo>
                    <a:pt x="769505" y="138264"/>
                  </a:lnTo>
                  <a:lnTo>
                    <a:pt x="778383" y="95669"/>
                  </a:lnTo>
                  <a:close/>
                </a:path>
                <a:path w="4887595" h="288925">
                  <a:moveTo>
                    <a:pt x="1141133" y="5676"/>
                  </a:moveTo>
                  <a:lnTo>
                    <a:pt x="923658" y="5676"/>
                  </a:lnTo>
                  <a:lnTo>
                    <a:pt x="923658" y="60286"/>
                  </a:lnTo>
                  <a:lnTo>
                    <a:pt x="998766" y="60286"/>
                  </a:lnTo>
                  <a:lnTo>
                    <a:pt x="998766" y="283806"/>
                  </a:lnTo>
                  <a:lnTo>
                    <a:pt x="1065657" y="283806"/>
                  </a:lnTo>
                  <a:lnTo>
                    <a:pt x="1065657" y="60286"/>
                  </a:lnTo>
                  <a:lnTo>
                    <a:pt x="1141133" y="60286"/>
                  </a:lnTo>
                  <a:lnTo>
                    <a:pt x="1141133" y="5676"/>
                  </a:lnTo>
                  <a:close/>
                </a:path>
                <a:path w="4887595" h="288925">
                  <a:moveTo>
                    <a:pt x="1416545" y="283260"/>
                  </a:moveTo>
                  <a:lnTo>
                    <a:pt x="1361452" y="185356"/>
                  </a:lnTo>
                  <a:lnTo>
                    <a:pt x="1354518" y="173024"/>
                  </a:lnTo>
                  <a:lnTo>
                    <a:pt x="1374127" y="160515"/>
                  </a:lnTo>
                  <a:lnTo>
                    <a:pt x="1389214" y="143078"/>
                  </a:lnTo>
                  <a:lnTo>
                    <a:pt x="1393698" y="132664"/>
                  </a:lnTo>
                  <a:lnTo>
                    <a:pt x="1398917" y="120523"/>
                  </a:lnTo>
                  <a:lnTo>
                    <a:pt x="1402346" y="92684"/>
                  </a:lnTo>
                  <a:lnTo>
                    <a:pt x="1395209" y="57924"/>
                  </a:lnTo>
                  <a:lnTo>
                    <a:pt x="1393710" y="50634"/>
                  </a:lnTo>
                  <a:lnTo>
                    <a:pt x="1370253" y="23736"/>
                  </a:lnTo>
                  <a:lnTo>
                    <a:pt x="1336954" y="9982"/>
                  </a:lnTo>
                  <a:lnTo>
                    <a:pt x="1336954" y="92684"/>
                  </a:lnTo>
                  <a:lnTo>
                    <a:pt x="1333830" y="109956"/>
                  </a:lnTo>
                  <a:lnTo>
                    <a:pt x="1324571" y="122478"/>
                  </a:lnTo>
                  <a:lnTo>
                    <a:pt x="1309357" y="130098"/>
                  </a:lnTo>
                  <a:lnTo>
                    <a:pt x="1288376" y="132664"/>
                  </a:lnTo>
                  <a:lnTo>
                    <a:pt x="1258481" y="132664"/>
                  </a:lnTo>
                  <a:lnTo>
                    <a:pt x="1258481" y="57924"/>
                  </a:lnTo>
                  <a:lnTo>
                    <a:pt x="1288376" y="57924"/>
                  </a:lnTo>
                  <a:lnTo>
                    <a:pt x="1309357" y="59677"/>
                  </a:lnTo>
                  <a:lnTo>
                    <a:pt x="1324571" y="65493"/>
                  </a:lnTo>
                  <a:lnTo>
                    <a:pt x="1333830" y="76212"/>
                  </a:lnTo>
                  <a:lnTo>
                    <a:pt x="1336954" y="92684"/>
                  </a:lnTo>
                  <a:lnTo>
                    <a:pt x="1336954" y="9982"/>
                  </a:lnTo>
                  <a:lnTo>
                    <a:pt x="1335659" y="9436"/>
                  </a:lnTo>
                  <a:lnTo>
                    <a:pt x="1293596" y="5232"/>
                  </a:lnTo>
                  <a:lnTo>
                    <a:pt x="1191590" y="5232"/>
                  </a:lnTo>
                  <a:lnTo>
                    <a:pt x="1191590" y="283260"/>
                  </a:lnTo>
                  <a:lnTo>
                    <a:pt x="1258481" y="283260"/>
                  </a:lnTo>
                  <a:lnTo>
                    <a:pt x="1258481" y="185356"/>
                  </a:lnTo>
                  <a:lnTo>
                    <a:pt x="1290612" y="185356"/>
                  </a:lnTo>
                  <a:lnTo>
                    <a:pt x="1341805" y="283260"/>
                  </a:lnTo>
                  <a:lnTo>
                    <a:pt x="1416545" y="283260"/>
                  </a:lnTo>
                  <a:close/>
                </a:path>
                <a:path w="4887595" h="288925">
                  <a:moveTo>
                    <a:pt x="1681111" y="283260"/>
                  </a:moveTo>
                  <a:lnTo>
                    <a:pt x="1661274" y="219354"/>
                  </a:lnTo>
                  <a:lnTo>
                    <a:pt x="1645259" y="167792"/>
                  </a:lnTo>
                  <a:lnTo>
                    <a:pt x="1610220" y="54940"/>
                  </a:lnTo>
                  <a:lnTo>
                    <a:pt x="1594789" y="5232"/>
                  </a:lnTo>
                  <a:lnTo>
                    <a:pt x="1582089" y="5232"/>
                  </a:lnTo>
                  <a:lnTo>
                    <a:pt x="1582089" y="167792"/>
                  </a:lnTo>
                  <a:lnTo>
                    <a:pt x="1525282" y="167792"/>
                  </a:lnTo>
                  <a:lnTo>
                    <a:pt x="1536649" y="122720"/>
                  </a:lnTo>
                  <a:lnTo>
                    <a:pt x="1547393" y="77304"/>
                  </a:lnTo>
                  <a:lnTo>
                    <a:pt x="1552562" y="54940"/>
                  </a:lnTo>
                  <a:lnTo>
                    <a:pt x="1554060" y="54940"/>
                  </a:lnTo>
                  <a:lnTo>
                    <a:pt x="1559610" y="76987"/>
                  </a:lnTo>
                  <a:lnTo>
                    <a:pt x="1565084" y="99872"/>
                  </a:lnTo>
                  <a:lnTo>
                    <a:pt x="1570558" y="122618"/>
                  </a:lnTo>
                  <a:lnTo>
                    <a:pt x="1576108" y="144246"/>
                  </a:lnTo>
                  <a:lnTo>
                    <a:pt x="1582089" y="167792"/>
                  </a:lnTo>
                  <a:lnTo>
                    <a:pt x="1582089" y="5232"/>
                  </a:lnTo>
                  <a:lnTo>
                    <a:pt x="1514817" y="5232"/>
                  </a:lnTo>
                  <a:lnTo>
                    <a:pt x="1428508" y="283260"/>
                  </a:lnTo>
                  <a:lnTo>
                    <a:pt x="1496517" y="283260"/>
                  </a:lnTo>
                  <a:lnTo>
                    <a:pt x="1512582" y="219354"/>
                  </a:lnTo>
                  <a:lnTo>
                    <a:pt x="1594789" y="219354"/>
                  </a:lnTo>
                  <a:lnTo>
                    <a:pt x="1610855" y="283260"/>
                  </a:lnTo>
                  <a:lnTo>
                    <a:pt x="1681111" y="283260"/>
                  </a:lnTo>
                  <a:close/>
                </a:path>
                <a:path w="4887595" h="288925">
                  <a:moveTo>
                    <a:pt x="1938578" y="142748"/>
                  </a:moveTo>
                  <a:lnTo>
                    <a:pt x="1932076" y="91287"/>
                  </a:lnTo>
                  <a:lnTo>
                    <a:pt x="1913420" y="52539"/>
                  </a:lnTo>
                  <a:lnTo>
                    <a:pt x="1883943" y="25768"/>
                  </a:lnTo>
                  <a:lnTo>
                    <a:pt x="1870202" y="20307"/>
                  </a:lnTo>
                  <a:lnTo>
                    <a:pt x="1870202" y="142748"/>
                  </a:lnTo>
                  <a:lnTo>
                    <a:pt x="1864537" y="184200"/>
                  </a:lnTo>
                  <a:lnTo>
                    <a:pt x="1848713" y="210908"/>
                  </a:lnTo>
                  <a:lnTo>
                    <a:pt x="1824482" y="225196"/>
                  </a:lnTo>
                  <a:lnTo>
                    <a:pt x="1793595" y="229450"/>
                  </a:lnTo>
                  <a:lnTo>
                    <a:pt x="1784629" y="229450"/>
                  </a:lnTo>
                  <a:lnTo>
                    <a:pt x="1784629" y="58305"/>
                  </a:lnTo>
                  <a:lnTo>
                    <a:pt x="1793595" y="58305"/>
                  </a:lnTo>
                  <a:lnTo>
                    <a:pt x="1824482" y="62191"/>
                  </a:lnTo>
                  <a:lnTo>
                    <a:pt x="1848713" y="75717"/>
                  </a:lnTo>
                  <a:lnTo>
                    <a:pt x="1864537" y="101650"/>
                  </a:lnTo>
                  <a:lnTo>
                    <a:pt x="1870202" y="142748"/>
                  </a:lnTo>
                  <a:lnTo>
                    <a:pt x="1870202" y="20307"/>
                  </a:lnTo>
                  <a:lnTo>
                    <a:pt x="1844929" y="10248"/>
                  </a:lnTo>
                  <a:lnTo>
                    <a:pt x="1797697" y="5232"/>
                  </a:lnTo>
                  <a:lnTo>
                    <a:pt x="1717738" y="5232"/>
                  </a:lnTo>
                  <a:lnTo>
                    <a:pt x="1717738" y="283260"/>
                  </a:lnTo>
                  <a:lnTo>
                    <a:pt x="1801444" y="283260"/>
                  </a:lnTo>
                  <a:lnTo>
                    <a:pt x="1846846" y="277939"/>
                  </a:lnTo>
                  <a:lnTo>
                    <a:pt x="1884743" y="261670"/>
                  </a:lnTo>
                  <a:lnTo>
                    <a:pt x="1913661" y="234022"/>
                  </a:lnTo>
                  <a:lnTo>
                    <a:pt x="1915795" y="229450"/>
                  </a:lnTo>
                  <a:lnTo>
                    <a:pt x="1932101" y="194525"/>
                  </a:lnTo>
                  <a:lnTo>
                    <a:pt x="1938578" y="142748"/>
                  </a:lnTo>
                  <a:close/>
                </a:path>
                <a:path w="4887595" h="288925">
                  <a:moveTo>
                    <a:pt x="2064512" y="5232"/>
                  </a:moveTo>
                  <a:lnTo>
                    <a:pt x="1997621" y="5232"/>
                  </a:lnTo>
                  <a:lnTo>
                    <a:pt x="1997621" y="283260"/>
                  </a:lnTo>
                  <a:lnTo>
                    <a:pt x="2064512" y="283260"/>
                  </a:lnTo>
                  <a:lnTo>
                    <a:pt x="2064512" y="5232"/>
                  </a:lnTo>
                  <a:close/>
                </a:path>
                <a:path w="4887595" h="288925">
                  <a:moveTo>
                    <a:pt x="2356739" y="5232"/>
                  </a:moveTo>
                  <a:lnTo>
                    <a:pt x="2293213" y="5232"/>
                  </a:lnTo>
                  <a:lnTo>
                    <a:pt x="2293213" y="97167"/>
                  </a:lnTo>
                  <a:lnTo>
                    <a:pt x="2294090" y="123101"/>
                  </a:lnTo>
                  <a:lnTo>
                    <a:pt x="2296287" y="149948"/>
                  </a:lnTo>
                  <a:lnTo>
                    <a:pt x="2299195" y="176098"/>
                  </a:lnTo>
                  <a:lnTo>
                    <a:pt x="2302179" y="199923"/>
                  </a:lnTo>
                  <a:lnTo>
                    <a:pt x="2300313" y="199923"/>
                  </a:lnTo>
                  <a:lnTo>
                    <a:pt x="2273033" y="138264"/>
                  </a:lnTo>
                  <a:lnTo>
                    <a:pt x="2203894" y="5232"/>
                  </a:lnTo>
                  <a:lnTo>
                    <a:pt x="2135886" y="5232"/>
                  </a:lnTo>
                  <a:lnTo>
                    <a:pt x="2135886" y="283260"/>
                  </a:lnTo>
                  <a:lnTo>
                    <a:pt x="2199411" y="283260"/>
                  </a:lnTo>
                  <a:lnTo>
                    <a:pt x="2199411" y="190957"/>
                  </a:lnTo>
                  <a:lnTo>
                    <a:pt x="2198497" y="165074"/>
                  </a:lnTo>
                  <a:lnTo>
                    <a:pt x="2196236" y="138595"/>
                  </a:lnTo>
                  <a:lnTo>
                    <a:pt x="2190813" y="88188"/>
                  </a:lnTo>
                  <a:lnTo>
                    <a:pt x="2192693" y="88188"/>
                  </a:lnTo>
                  <a:lnTo>
                    <a:pt x="2219972" y="149110"/>
                  </a:lnTo>
                  <a:lnTo>
                    <a:pt x="2288730" y="283260"/>
                  </a:lnTo>
                  <a:lnTo>
                    <a:pt x="2356739" y="283260"/>
                  </a:lnTo>
                  <a:lnTo>
                    <a:pt x="2356739" y="5232"/>
                  </a:lnTo>
                  <a:close/>
                </a:path>
                <a:path w="4887595" h="288925">
                  <a:moveTo>
                    <a:pt x="2646718" y="124447"/>
                  </a:moveTo>
                  <a:lnTo>
                    <a:pt x="2543200" y="124447"/>
                  </a:lnTo>
                  <a:lnTo>
                    <a:pt x="2543200" y="178993"/>
                  </a:lnTo>
                  <a:lnTo>
                    <a:pt x="2587294" y="178993"/>
                  </a:lnTo>
                  <a:lnTo>
                    <a:pt x="2587294" y="223837"/>
                  </a:lnTo>
                  <a:lnTo>
                    <a:pt x="2582049" y="226847"/>
                  </a:lnTo>
                  <a:lnTo>
                    <a:pt x="2575572" y="229069"/>
                  </a:lnTo>
                  <a:lnTo>
                    <a:pt x="2568333" y="230466"/>
                  </a:lnTo>
                  <a:lnTo>
                    <a:pt x="2560764" y="230936"/>
                  </a:lnTo>
                  <a:lnTo>
                    <a:pt x="2527096" y="225056"/>
                  </a:lnTo>
                  <a:lnTo>
                    <a:pt x="2503309" y="207962"/>
                  </a:lnTo>
                  <a:lnTo>
                    <a:pt x="2489200" y="180492"/>
                  </a:lnTo>
                  <a:lnTo>
                    <a:pt x="2484539" y="143497"/>
                  </a:lnTo>
                  <a:lnTo>
                    <a:pt x="2489797" y="107149"/>
                  </a:lnTo>
                  <a:lnTo>
                    <a:pt x="2504440" y="80022"/>
                  </a:lnTo>
                  <a:lnTo>
                    <a:pt x="2526792" y="63042"/>
                  </a:lnTo>
                  <a:lnTo>
                    <a:pt x="2555163" y="57175"/>
                  </a:lnTo>
                  <a:lnTo>
                    <a:pt x="2571038" y="58826"/>
                  </a:lnTo>
                  <a:lnTo>
                    <a:pt x="2584399" y="63385"/>
                  </a:lnTo>
                  <a:lnTo>
                    <a:pt x="2595943" y="70269"/>
                  </a:lnTo>
                  <a:lnTo>
                    <a:pt x="2606357" y="78854"/>
                  </a:lnTo>
                  <a:lnTo>
                    <a:pt x="2641854" y="36245"/>
                  </a:lnTo>
                  <a:lnTo>
                    <a:pt x="2625648" y="22542"/>
                  </a:lnTo>
                  <a:lnTo>
                    <a:pt x="2605519" y="10985"/>
                  </a:lnTo>
                  <a:lnTo>
                    <a:pt x="2581325" y="2984"/>
                  </a:lnTo>
                  <a:lnTo>
                    <a:pt x="2552916" y="0"/>
                  </a:lnTo>
                  <a:lnTo>
                    <a:pt x="2510142" y="6261"/>
                  </a:lnTo>
                  <a:lnTo>
                    <a:pt x="2472652" y="24612"/>
                  </a:lnTo>
                  <a:lnTo>
                    <a:pt x="2442883" y="54406"/>
                  </a:lnTo>
                  <a:lnTo>
                    <a:pt x="2423236" y="94996"/>
                  </a:lnTo>
                  <a:lnTo>
                    <a:pt x="2416149" y="145745"/>
                  </a:lnTo>
                  <a:lnTo>
                    <a:pt x="2423071" y="196748"/>
                  </a:lnTo>
                  <a:lnTo>
                    <a:pt x="2442413" y="236664"/>
                  </a:lnTo>
                  <a:lnTo>
                    <a:pt x="2472093" y="265366"/>
                  </a:lnTo>
                  <a:lnTo>
                    <a:pt x="2510002" y="282689"/>
                  </a:lnTo>
                  <a:lnTo>
                    <a:pt x="2554046" y="288493"/>
                  </a:lnTo>
                  <a:lnTo>
                    <a:pt x="2582189" y="285800"/>
                  </a:lnTo>
                  <a:lnTo>
                    <a:pt x="2607665" y="278498"/>
                  </a:lnTo>
                  <a:lnTo>
                    <a:pt x="2629497" y="267677"/>
                  </a:lnTo>
                  <a:lnTo>
                    <a:pt x="2646718" y="254482"/>
                  </a:lnTo>
                  <a:lnTo>
                    <a:pt x="2646718" y="124447"/>
                  </a:lnTo>
                  <a:close/>
                </a:path>
                <a:path w="4887595" h="288925">
                  <a:moveTo>
                    <a:pt x="3030905" y="95669"/>
                  </a:moveTo>
                  <a:lnTo>
                    <a:pt x="3023171" y="57924"/>
                  </a:lnTo>
                  <a:lnTo>
                    <a:pt x="3022066" y="52527"/>
                  </a:lnTo>
                  <a:lnTo>
                    <a:pt x="2998025" y="24663"/>
                  </a:lnTo>
                  <a:lnTo>
                    <a:pt x="2965894" y="11137"/>
                  </a:lnTo>
                  <a:lnTo>
                    <a:pt x="2965894" y="95669"/>
                  </a:lnTo>
                  <a:lnTo>
                    <a:pt x="2962922" y="113830"/>
                  </a:lnTo>
                  <a:lnTo>
                    <a:pt x="2953982" y="127203"/>
                  </a:lnTo>
                  <a:lnTo>
                    <a:pt x="2938932" y="135445"/>
                  </a:lnTo>
                  <a:lnTo>
                    <a:pt x="2917685" y="138264"/>
                  </a:lnTo>
                  <a:lnTo>
                    <a:pt x="2888538" y="138264"/>
                  </a:lnTo>
                  <a:lnTo>
                    <a:pt x="2888538" y="57924"/>
                  </a:lnTo>
                  <a:lnTo>
                    <a:pt x="2915818" y="57924"/>
                  </a:lnTo>
                  <a:lnTo>
                    <a:pt x="2937192" y="59880"/>
                  </a:lnTo>
                  <a:lnTo>
                    <a:pt x="2952902" y="66281"/>
                  </a:lnTo>
                  <a:lnTo>
                    <a:pt x="2962579" y="77952"/>
                  </a:lnTo>
                  <a:lnTo>
                    <a:pt x="2965894" y="95669"/>
                  </a:lnTo>
                  <a:lnTo>
                    <a:pt x="2965894" y="11137"/>
                  </a:lnTo>
                  <a:lnTo>
                    <a:pt x="2962491" y="9702"/>
                  </a:lnTo>
                  <a:lnTo>
                    <a:pt x="2919184" y="5232"/>
                  </a:lnTo>
                  <a:lnTo>
                    <a:pt x="2821648" y="5232"/>
                  </a:lnTo>
                  <a:lnTo>
                    <a:pt x="2821648" y="283260"/>
                  </a:lnTo>
                  <a:lnTo>
                    <a:pt x="2888538" y="283260"/>
                  </a:lnTo>
                  <a:lnTo>
                    <a:pt x="2888538" y="190957"/>
                  </a:lnTo>
                  <a:lnTo>
                    <a:pt x="2921050" y="190957"/>
                  </a:lnTo>
                  <a:lnTo>
                    <a:pt x="2962960" y="185369"/>
                  </a:lnTo>
                  <a:lnTo>
                    <a:pt x="2997974" y="168109"/>
                  </a:lnTo>
                  <a:lnTo>
                    <a:pt x="3021990" y="138455"/>
                  </a:lnTo>
                  <a:lnTo>
                    <a:pt x="3022028" y="138264"/>
                  </a:lnTo>
                  <a:lnTo>
                    <a:pt x="3030905" y="95669"/>
                  </a:lnTo>
                  <a:close/>
                </a:path>
                <a:path w="4887595" h="288925">
                  <a:moveTo>
                    <a:pt x="3260725" y="226656"/>
                  </a:moveTo>
                  <a:lnTo>
                    <a:pt x="3152737" y="226656"/>
                  </a:lnTo>
                  <a:lnTo>
                    <a:pt x="3152737" y="5676"/>
                  </a:lnTo>
                  <a:lnTo>
                    <a:pt x="3085846" y="5676"/>
                  </a:lnTo>
                  <a:lnTo>
                    <a:pt x="3085846" y="226656"/>
                  </a:lnTo>
                  <a:lnTo>
                    <a:pt x="3085846" y="283806"/>
                  </a:lnTo>
                  <a:lnTo>
                    <a:pt x="3260725" y="283806"/>
                  </a:lnTo>
                  <a:lnTo>
                    <a:pt x="3260725" y="226656"/>
                  </a:lnTo>
                  <a:close/>
                </a:path>
                <a:path w="4887595" h="288925">
                  <a:moveTo>
                    <a:pt x="3533889" y="283260"/>
                  </a:moveTo>
                  <a:lnTo>
                    <a:pt x="3514052" y="219354"/>
                  </a:lnTo>
                  <a:lnTo>
                    <a:pt x="3498037" y="167792"/>
                  </a:lnTo>
                  <a:lnTo>
                    <a:pt x="3462998" y="54940"/>
                  </a:lnTo>
                  <a:lnTo>
                    <a:pt x="3447567" y="5232"/>
                  </a:lnTo>
                  <a:lnTo>
                    <a:pt x="3434867" y="5232"/>
                  </a:lnTo>
                  <a:lnTo>
                    <a:pt x="3434867" y="167792"/>
                  </a:lnTo>
                  <a:lnTo>
                    <a:pt x="3378060" y="167792"/>
                  </a:lnTo>
                  <a:lnTo>
                    <a:pt x="3389414" y="122720"/>
                  </a:lnTo>
                  <a:lnTo>
                    <a:pt x="3400171" y="77304"/>
                  </a:lnTo>
                  <a:lnTo>
                    <a:pt x="3405340" y="54940"/>
                  </a:lnTo>
                  <a:lnTo>
                    <a:pt x="3406838" y="54940"/>
                  </a:lnTo>
                  <a:lnTo>
                    <a:pt x="3412388" y="76987"/>
                  </a:lnTo>
                  <a:lnTo>
                    <a:pt x="3417862" y="99872"/>
                  </a:lnTo>
                  <a:lnTo>
                    <a:pt x="3423335" y="122618"/>
                  </a:lnTo>
                  <a:lnTo>
                    <a:pt x="3428885" y="144246"/>
                  </a:lnTo>
                  <a:lnTo>
                    <a:pt x="3434867" y="167792"/>
                  </a:lnTo>
                  <a:lnTo>
                    <a:pt x="3434867" y="5232"/>
                  </a:lnTo>
                  <a:lnTo>
                    <a:pt x="3367595" y="5232"/>
                  </a:lnTo>
                  <a:lnTo>
                    <a:pt x="3281273" y="283260"/>
                  </a:lnTo>
                  <a:lnTo>
                    <a:pt x="3349294" y="283260"/>
                  </a:lnTo>
                  <a:lnTo>
                    <a:pt x="3365360" y="219354"/>
                  </a:lnTo>
                  <a:lnTo>
                    <a:pt x="3447567" y="219354"/>
                  </a:lnTo>
                  <a:lnTo>
                    <a:pt x="3463633" y="283260"/>
                  </a:lnTo>
                  <a:lnTo>
                    <a:pt x="3533889" y="283260"/>
                  </a:lnTo>
                  <a:close/>
                </a:path>
                <a:path w="4887595" h="288925">
                  <a:moveTo>
                    <a:pt x="3766693" y="5676"/>
                  </a:moveTo>
                  <a:lnTo>
                    <a:pt x="3549205" y="5676"/>
                  </a:lnTo>
                  <a:lnTo>
                    <a:pt x="3549205" y="60286"/>
                  </a:lnTo>
                  <a:lnTo>
                    <a:pt x="3624326" y="60286"/>
                  </a:lnTo>
                  <a:lnTo>
                    <a:pt x="3624326" y="283806"/>
                  </a:lnTo>
                  <a:lnTo>
                    <a:pt x="3691217" y="283806"/>
                  </a:lnTo>
                  <a:lnTo>
                    <a:pt x="3691217" y="60286"/>
                  </a:lnTo>
                  <a:lnTo>
                    <a:pt x="3766693" y="60286"/>
                  </a:lnTo>
                  <a:lnTo>
                    <a:pt x="3766693" y="5676"/>
                  </a:lnTo>
                  <a:close/>
                </a:path>
                <a:path w="4887595" h="288925">
                  <a:moveTo>
                    <a:pt x="3994645" y="5676"/>
                  </a:moveTo>
                  <a:lnTo>
                    <a:pt x="3817137" y="5676"/>
                  </a:lnTo>
                  <a:lnTo>
                    <a:pt x="3817137" y="60286"/>
                  </a:lnTo>
                  <a:lnTo>
                    <a:pt x="3817137" y="121246"/>
                  </a:lnTo>
                  <a:lnTo>
                    <a:pt x="3817137" y="177126"/>
                  </a:lnTo>
                  <a:lnTo>
                    <a:pt x="3817137" y="283806"/>
                  </a:lnTo>
                  <a:lnTo>
                    <a:pt x="3884028" y="283806"/>
                  </a:lnTo>
                  <a:lnTo>
                    <a:pt x="3884028" y="177126"/>
                  </a:lnTo>
                  <a:lnTo>
                    <a:pt x="3978948" y="177126"/>
                  </a:lnTo>
                  <a:lnTo>
                    <a:pt x="3978948" y="121246"/>
                  </a:lnTo>
                  <a:lnTo>
                    <a:pt x="3884028" y="121246"/>
                  </a:lnTo>
                  <a:lnTo>
                    <a:pt x="3884028" y="60286"/>
                  </a:lnTo>
                  <a:lnTo>
                    <a:pt x="3994645" y="60286"/>
                  </a:lnTo>
                  <a:lnTo>
                    <a:pt x="3994645" y="5676"/>
                  </a:lnTo>
                  <a:close/>
                </a:path>
                <a:path w="4887595" h="288925">
                  <a:moveTo>
                    <a:pt x="4292473" y="142748"/>
                  </a:moveTo>
                  <a:lnTo>
                    <a:pt x="4286504" y="93040"/>
                  </a:lnTo>
                  <a:lnTo>
                    <a:pt x="4271137" y="57175"/>
                  </a:lnTo>
                  <a:lnTo>
                    <a:pt x="4242663" y="24104"/>
                  </a:lnTo>
                  <a:lnTo>
                    <a:pt x="4224464" y="14833"/>
                  </a:lnTo>
                  <a:lnTo>
                    <a:pt x="4224464" y="142748"/>
                  </a:lnTo>
                  <a:lnTo>
                    <a:pt x="4220324" y="179387"/>
                  </a:lnTo>
                  <a:lnTo>
                    <a:pt x="4208488" y="207162"/>
                  </a:lnTo>
                  <a:lnTo>
                    <a:pt x="4189780" y="224777"/>
                  </a:lnTo>
                  <a:lnTo>
                    <a:pt x="4165041" y="230936"/>
                  </a:lnTo>
                  <a:lnTo>
                    <a:pt x="4140365" y="224777"/>
                  </a:lnTo>
                  <a:lnTo>
                    <a:pt x="4121785" y="207162"/>
                  </a:lnTo>
                  <a:lnTo>
                    <a:pt x="4110075" y="179387"/>
                  </a:lnTo>
                  <a:lnTo>
                    <a:pt x="4105999" y="142748"/>
                  </a:lnTo>
                  <a:lnTo>
                    <a:pt x="4110075" y="106680"/>
                  </a:lnTo>
                  <a:lnTo>
                    <a:pt x="4121785" y="79781"/>
                  </a:lnTo>
                  <a:lnTo>
                    <a:pt x="4140365" y="62979"/>
                  </a:lnTo>
                  <a:lnTo>
                    <a:pt x="4165041" y="57175"/>
                  </a:lnTo>
                  <a:lnTo>
                    <a:pt x="4189780" y="62979"/>
                  </a:lnTo>
                  <a:lnTo>
                    <a:pt x="4208488" y="79781"/>
                  </a:lnTo>
                  <a:lnTo>
                    <a:pt x="4220324" y="106680"/>
                  </a:lnTo>
                  <a:lnTo>
                    <a:pt x="4224464" y="142748"/>
                  </a:lnTo>
                  <a:lnTo>
                    <a:pt x="4224464" y="14833"/>
                  </a:lnTo>
                  <a:lnTo>
                    <a:pt x="4207421" y="6134"/>
                  </a:lnTo>
                  <a:lnTo>
                    <a:pt x="4165041" y="0"/>
                  </a:lnTo>
                  <a:lnTo>
                    <a:pt x="4122661" y="6096"/>
                  </a:lnTo>
                  <a:lnTo>
                    <a:pt x="4087418" y="23990"/>
                  </a:lnTo>
                  <a:lnTo>
                    <a:pt x="4060621" y="53111"/>
                  </a:lnTo>
                  <a:lnTo>
                    <a:pt x="4043591" y="92887"/>
                  </a:lnTo>
                  <a:lnTo>
                    <a:pt x="4037622" y="142748"/>
                  </a:lnTo>
                  <a:lnTo>
                    <a:pt x="4043591" y="192925"/>
                  </a:lnTo>
                  <a:lnTo>
                    <a:pt x="4060621" y="233438"/>
                  </a:lnTo>
                  <a:lnTo>
                    <a:pt x="4087418" y="263448"/>
                  </a:lnTo>
                  <a:lnTo>
                    <a:pt x="4122661" y="282079"/>
                  </a:lnTo>
                  <a:lnTo>
                    <a:pt x="4165041" y="288493"/>
                  </a:lnTo>
                  <a:lnTo>
                    <a:pt x="4207421" y="282079"/>
                  </a:lnTo>
                  <a:lnTo>
                    <a:pt x="4242663" y="263448"/>
                  </a:lnTo>
                  <a:lnTo>
                    <a:pt x="4269460" y="233438"/>
                  </a:lnTo>
                  <a:lnTo>
                    <a:pt x="4270514" y="230936"/>
                  </a:lnTo>
                  <a:lnTo>
                    <a:pt x="4286504" y="192925"/>
                  </a:lnTo>
                  <a:lnTo>
                    <a:pt x="4292473" y="142748"/>
                  </a:lnTo>
                  <a:close/>
                </a:path>
                <a:path w="4887595" h="288925">
                  <a:moveTo>
                    <a:pt x="4576470" y="283260"/>
                  </a:moveTo>
                  <a:lnTo>
                    <a:pt x="4521378" y="185356"/>
                  </a:lnTo>
                  <a:lnTo>
                    <a:pt x="4514443" y="173024"/>
                  </a:lnTo>
                  <a:lnTo>
                    <a:pt x="4534052" y="160515"/>
                  </a:lnTo>
                  <a:lnTo>
                    <a:pt x="4549140" y="143078"/>
                  </a:lnTo>
                  <a:lnTo>
                    <a:pt x="4553623" y="132664"/>
                  </a:lnTo>
                  <a:lnTo>
                    <a:pt x="4558843" y="120523"/>
                  </a:lnTo>
                  <a:lnTo>
                    <a:pt x="4562272" y="92684"/>
                  </a:lnTo>
                  <a:lnTo>
                    <a:pt x="4555134" y="57924"/>
                  </a:lnTo>
                  <a:lnTo>
                    <a:pt x="4553636" y="50634"/>
                  </a:lnTo>
                  <a:lnTo>
                    <a:pt x="4530179" y="23736"/>
                  </a:lnTo>
                  <a:lnTo>
                    <a:pt x="4496879" y="9982"/>
                  </a:lnTo>
                  <a:lnTo>
                    <a:pt x="4496879" y="92684"/>
                  </a:lnTo>
                  <a:lnTo>
                    <a:pt x="4493755" y="109956"/>
                  </a:lnTo>
                  <a:lnTo>
                    <a:pt x="4484497" y="122478"/>
                  </a:lnTo>
                  <a:lnTo>
                    <a:pt x="4469282" y="130098"/>
                  </a:lnTo>
                  <a:lnTo>
                    <a:pt x="4448302" y="132664"/>
                  </a:lnTo>
                  <a:lnTo>
                    <a:pt x="4418406" y="132664"/>
                  </a:lnTo>
                  <a:lnTo>
                    <a:pt x="4418406" y="57924"/>
                  </a:lnTo>
                  <a:lnTo>
                    <a:pt x="4448302" y="57924"/>
                  </a:lnTo>
                  <a:lnTo>
                    <a:pt x="4469282" y="59677"/>
                  </a:lnTo>
                  <a:lnTo>
                    <a:pt x="4484497" y="65493"/>
                  </a:lnTo>
                  <a:lnTo>
                    <a:pt x="4493755" y="76212"/>
                  </a:lnTo>
                  <a:lnTo>
                    <a:pt x="4496879" y="92684"/>
                  </a:lnTo>
                  <a:lnTo>
                    <a:pt x="4496879" y="9982"/>
                  </a:lnTo>
                  <a:lnTo>
                    <a:pt x="4495584" y="9436"/>
                  </a:lnTo>
                  <a:lnTo>
                    <a:pt x="4453521" y="5232"/>
                  </a:lnTo>
                  <a:lnTo>
                    <a:pt x="4351515" y="5232"/>
                  </a:lnTo>
                  <a:lnTo>
                    <a:pt x="4351515" y="283260"/>
                  </a:lnTo>
                  <a:lnTo>
                    <a:pt x="4418406" y="283260"/>
                  </a:lnTo>
                  <a:lnTo>
                    <a:pt x="4418406" y="185356"/>
                  </a:lnTo>
                  <a:lnTo>
                    <a:pt x="4450537" y="185356"/>
                  </a:lnTo>
                  <a:lnTo>
                    <a:pt x="4501731" y="283260"/>
                  </a:lnTo>
                  <a:lnTo>
                    <a:pt x="4576470" y="283260"/>
                  </a:lnTo>
                  <a:close/>
                </a:path>
                <a:path w="4887595" h="288925">
                  <a:moveTo>
                    <a:pt x="4887379" y="5232"/>
                  </a:moveTo>
                  <a:lnTo>
                    <a:pt x="4814875" y="5232"/>
                  </a:lnTo>
                  <a:lnTo>
                    <a:pt x="4772279" y="125183"/>
                  </a:lnTo>
                  <a:lnTo>
                    <a:pt x="4768469" y="137490"/>
                  </a:lnTo>
                  <a:lnTo>
                    <a:pt x="4760988" y="163080"/>
                  </a:lnTo>
                  <a:lnTo>
                    <a:pt x="4756963" y="176009"/>
                  </a:lnTo>
                  <a:lnTo>
                    <a:pt x="4755096" y="176009"/>
                  </a:lnTo>
                  <a:lnTo>
                    <a:pt x="4743793" y="137490"/>
                  </a:lnTo>
                  <a:lnTo>
                    <a:pt x="4739767" y="125183"/>
                  </a:lnTo>
                  <a:lnTo>
                    <a:pt x="4695672" y="5232"/>
                  </a:lnTo>
                  <a:lnTo>
                    <a:pt x="4623549" y="5232"/>
                  </a:lnTo>
                  <a:lnTo>
                    <a:pt x="4623549" y="283260"/>
                  </a:lnTo>
                  <a:lnTo>
                    <a:pt x="4683341" y="283260"/>
                  </a:lnTo>
                  <a:lnTo>
                    <a:pt x="4683341" y="187972"/>
                  </a:lnTo>
                  <a:lnTo>
                    <a:pt x="4680305" y="139623"/>
                  </a:lnTo>
                  <a:lnTo>
                    <a:pt x="4674743" y="91554"/>
                  </a:lnTo>
                  <a:lnTo>
                    <a:pt x="4676241" y="91554"/>
                  </a:lnTo>
                  <a:lnTo>
                    <a:pt x="4698670" y="158076"/>
                  </a:lnTo>
                  <a:lnTo>
                    <a:pt x="4736401" y="259715"/>
                  </a:lnTo>
                  <a:lnTo>
                    <a:pt x="4773028" y="259715"/>
                  </a:lnTo>
                  <a:lnTo>
                    <a:pt x="4810391" y="158076"/>
                  </a:lnTo>
                  <a:lnTo>
                    <a:pt x="4833569" y="91554"/>
                  </a:lnTo>
                  <a:lnTo>
                    <a:pt x="4835055" y="91554"/>
                  </a:lnTo>
                  <a:lnTo>
                    <a:pt x="4832299" y="114236"/>
                  </a:lnTo>
                  <a:lnTo>
                    <a:pt x="4829505" y="139623"/>
                  </a:lnTo>
                  <a:lnTo>
                    <a:pt x="4827333" y="165074"/>
                  </a:lnTo>
                  <a:lnTo>
                    <a:pt x="4826470" y="187972"/>
                  </a:lnTo>
                  <a:lnTo>
                    <a:pt x="4826470" y="283260"/>
                  </a:lnTo>
                  <a:lnTo>
                    <a:pt x="4887379" y="283260"/>
                  </a:lnTo>
                  <a:lnTo>
                    <a:pt x="4887379" y="5232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24622" y="7133341"/>
              <a:ext cx="153634" cy="178696"/>
            </a:xfrm>
            <a:prstGeom prst="rect">
              <a:avLst/>
            </a:prstGeom>
          </p:spPr>
        </p:pic>
        <p:pic>
          <p:nvPicPr>
            <p:cNvPr id="6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5543" y="7133137"/>
              <a:ext cx="147725" cy="183382"/>
            </a:xfrm>
            <a:prstGeom prst="rect">
              <a:avLst/>
            </a:prstGeom>
          </p:spPr>
        </p:pic>
        <p:pic>
          <p:nvPicPr>
            <p:cNvPr id="6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5650" y="7133545"/>
              <a:ext cx="151189" cy="182364"/>
            </a:xfrm>
            <a:prstGeom prst="rect">
              <a:avLst/>
            </a:prstGeom>
          </p:spPr>
        </p:pic>
        <p:pic>
          <p:nvPicPr>
            <p:cNvPr id="6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5553" y="7133341"/>
              <a:ext cx="171157" cy="182771"/>
            </a:xfrm>
            <a:prstGeom prst="rect">
              <a:avLst/>
            </a:prstGeom>
          </p:spPr>
        </p:pic>
        <p:pic>
          <p:nvPicPr>
            <p:cNvPr id="6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3146" y="7133341"/>
              <a:ext cx="165452" cy="178696"/>
            </a:xfrm>
            <a:prstGeom prst="rect">
              <a:avLst/>
            </a:prstGeom>
          </p:spPr>
        </p:pic>
        <p:pic>
          <p:nvPicPr>
            <p:cNvPr id="6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41826" y="7133545"/>
              <a:ext cx="150373" cy="182567"/>
            </a:xfrm>
            <a:prstGeom prst="rect">
              <a:avLst/>
            </a:prstGeom>
          </p:spPr>
        </p:pic>
        <p:pic>
          <p:nvPicPr>
            <p:cNvPr id="6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32545" y="7133545"/>
              <a:ext cx="151189" cy="182364"/>
            </a:xfrm>
            <a:prstGeom prst="rect">
              <a:avLst/>
            </a:prstGeom>
          </p:spPr>
        </p:pic>
        <p:pic>
          <p:nvPicPr>
            <p:cNvPr id="7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24078" y="7136397"/>
              <a:ext cx="165452" cy="177677"/>
            </a:xfrm>
            <a:prstGeom prst="rect">
              <a:avLst/>
            </a:prstGeom>
          </p:spPr>
        </p:pic>
        <p:sp>
          <p:nvSpPr>
            <p:cNvPr id="71" name="object 21"/>
            <p:cNvSpPr/>
            <p:nvPr/>
          </p:nvSpPr>
          <p:spPr>
            <a:xfrm>
              <a:off x="8684095" y="7133653"/>
              <a:ext cx="163830" cy="182880"/>
            </a:xfrm>
            <a:custGeom>
              <a:avLst/>
              <a:gdLst/>
              <a:ahLst/>
              <a:cxnLst/>
              <a:rect l="l" t="t" r="r" b="b"/>
              <a:pathLst>
                <a:path w="163829" h="182879">
                  <a:moveTo>
                    <a:pt x="84963" y="63500"/>
                  </a:moveTo>
                  <a:lnTo>
                    <a:pt x="16510" y="63500"/>
                  </a:lnTo>
                  <a:lnTo>
                    <a:pt x="16510" y="15240"/>
                  </a:lnTo>
                  <a:lnTo>
                    <a:pt x="0" y="15240"/>
                  </a:lnTo>
                  <a:lnTo>
                    <a:pt x="0" y="63500"/>
                  </a:lnTo>
                  <a:lnTo>
                    <a:pt x="0" y="76200"/>
                  </a:lnTo>
                  <a:lnTo>
                    <a:pt x="0" y="124460"/>
                  </a:lnTo>
                  <a:lnTo>
                    <a:pt x="0" y="138430"/>
                  </a:lnTo>
                  <a:lnTo>
                    <a:pt x="84963" y="138430"/>
                  </a:lnTo>
                  <a:lnTo>
                    <a:pt x="84963" y="124802"/>
                  </a:lnTo>
                  <a:lnTo>
                    <a:pt x="84963" y="124460"/>
                  </a:lnTo>
                  <a:lnTo>
                    <a:pt x="84963" y="76720"/>
                  </a:lnTo>
                  <a:lnTo>
                    <a:pt x="68668" y="76720"/>
                  </a:lnTo>
                  <a:lnTo>
                    <a:pt x="68668" y="124460"/>
                  </a:lnTo>
                  <a:lnTo>
                    <a:pt x="16510" y="124460"/>
                  </a:lnTo>
                  <a:lnTo>
                    <a:pt x="16510" y="76200"/>
                  </a:lnTo>
                  <a:lnTo>
                    <a:pt x="84963" y="76200"/>
                  </a:lnTo>
                  <a:lnTo>
                    <a:pt x="84963" y="63500"/>
                  </a:lnTo>
                  <a:close/>
                </a:path>
                <a:path w="163829" h="182879">
                  <a:moveTo>
                    <a:pt x="84963" y="15176"/>
                  </a:moveTo>
                  <a:lnTo>
                    <a:pt x="68668" y="15176"/>
                  </a:lnTo>
                  <a:lnTo>
                    <a:pt x="68668" y="63474"/>
                  </a:lnTo>
                  <a:lnTo>
                    <a:pt x="84963" y="63474"/>
                  </a:lnTo>
                  <a:lnTo>
                    <a:pt x="84963" y="15176"/>
                  </a:lnTo>
                  <a:close/>
                </a:path>
                <a:path w="163829" h="182879">
                  <a:moveTo>
                    <a:pt x="163410" y="71120"/>
                  </a:moveTo>
                  <a:lnTo>
                    <a:pt x="133261" y="71120"/>
                  </a:lnTo>
                  <a:lnTo>
                    <a:pt x="133261" y="0"/>
                  </a:lnTo>
                  <a:lnTo>
                    <a:pt x="116547" y="0"/>
                  </a:lnTo>
                  <a:lnTo>
                    <a:pt x="116547" y="71120"/>
                  </a:lnTo>
                  <a:lnTo>
                    <a:pt x="116547" y="85090"/>
                  </a:lnTo>
                  <a:lnTo>
                    <a:pt x="116547" y="182880"/>
                  </a:lnTo>
                  <a:lnTo>
                    <a:pt x="133261" y="182880"/>
                  </a:lnTo>
                  <a:lnTo>
                    <a:pt x="133261" y="85090"/>
                  </a:lnTo>
                  <a:lnTo>
                    <a:pt x="163410" y="85090"/>
                  </a:lnTo>
                  <a:lnTo>
                    <a:pt x="163410" y="7112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76654" y="7133545"/>
              <a:ext cx="160561" cy="182364"/>
            </a:xfrm>
            <a:prstGeom prst="rect">
              <a:avLst/>
            </a:prstGeom>
          </p:spPr>
        </p:pic>
        <p:pic>
          <p:nvPicPr>
            <p:cNvPr id="7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59628" y="7144751"/>
              <a:ext cx="166063" cy="147113"/>
            </a:xfrm>
            <a:prstGeom prst="rect">
              <a:avLst/>
            </a:prstGeom>
          </p:spPr>
        </p:pic>
        <p:sp>
          <p:nvSpPr>
            <p:cNvPr id="74" name="object 24"/>
            <p:cNvSpPr/>
            <p:nvPr/>
          </p:nvSpPr>
          <p:spPr>
            <a:xfrm>
              <a:off x="9251150" y="7146353"/>
              <a:ext cx="166370" cy="147320"/>
            </a:xfrm>
            <a:custGeom>
              <a:avLst/>
              <a:gdLst/>
              <a:ahLst/>
              <a:cxnLst/>
              <a:rect l="l" t="t" r="r" b="b"/>
              <a:pathLst>
                <a:path w="166370" h="147320">
                  <a:moveTo>
                    <a:pt x="166065" y="133350"/>
                  </a:moveTo>
                  <a:lnTo>
                    <a:pt x="91287" y="133350"/>
                  </a:lnTo>
                  <a:lnTo>
                    <a:pt x="91287" y="99060"/>
                  </a:lnTo>
                  <a:lnTo>
                    <a:pt x="149771" y="99060"/>
                  </a:lnTo>
                  <a:lnTo>
                    <a:pt x="149771" y="85090"/>
                  </a:lnTo>
                  <a:lnTo>
                    <a:pt x="37299" y="85090"/>
                  </a:lnTo>
                  <a:lnTo>
                    <a:pt x="37299" y="55880"/>
                  </a:lnTo>
                  <a:lnTo>
                    <a:pt x="145491" y="55880"/>
                  </a:lnTo>
                  <a:lnTo>
                    <a:pt x="145491" y="43180"/>
                  </a:lnTo>
                  <a:lnTo>
                    <a:pt x="145491" y="13970"/>
                  </a:lnTo>
                  <a:lnTo>
                    <a:pt x="145491" y="0"/>
                  </a:lnTo>
                  <a:lnTo>
                    <a:pt x="20383" y="0"/>
                  </a:lnTo>
                  <a:lnTo>
                    <a:pt x="20383" y="13970"/>
                  </a:lnTo>
                  <a:lnTo>
                    <a:pt x="129184" y="13970"/>
                  </a:lnTo>
                  <a:lnTo>
                    <a:pt x="129184" y="43180"/>
                  </a:lnTo>
                  <a:lnTo>
                    <a:pt x="20789" y="43180"/>
                  </a:lnTo>
                  <a:lnTo>
                    <a:pt x="20789" y="55880"/>
                  </a:lnTo>
                  <a:lnTo>
                    <a:pt x="20789" y="85090"/>
                  </a:lnTo>
                  <a:lnTo>
                    <a:pt x="20789" y="99060"/>
                  </a:lnTo>
                  <a:lnTo>
                    <a:pt x="74383" y="99060"/>
                  </a:lnTo>
                  <a:lnTo>
                    <a:pt x="74383" y="133350"/>
                  </a:lnTo>
                  <a:lnTo>
                    <a:pt x="0" y="133350"/>
                  </a:lnTo>
                  <a:lnTo>
                    <a:pt x="0" y="147320"/>
                  </a:lnTo>
                  <a:lnTo>
                    <a:pt x="166065" y="147320"/>
                  </a:lnTo>
                  <a:lnTo>
                    <a:pt x="166065" y="13335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04462" y="7133545"/>
              <a:ext cx="168304" cy="178492"/>
            </a:xfrm>
            <a:prstGeom prst="rect">
              <a:avLst/>
            </a:prstGeom>
          </p:spPr>
        </p:pic>
        <p:pic>
          <p:nvPicPr>
            <p:cNvPr id="7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56870" y="7131711"/>
              <a:ext cx="150170" cy="184401"/>
            </a:xfrm>
            <a:prstGeom prst="rect">
              <a:avLst/>
            </a:prstGeom>
          </p:spPr>
        </p:pic>
        <p:pic>
          <p:nvPicPr>
            <p:cNvPr id="7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9830" y="7133341"/>
              <a:ext cx="153634" cy="178696"/>
            </a:xfrm>
            <a:prstGeom prst="rect">
              <a:avLst/>
            </a:prstGeom>
          </p:spPr>
        </p:pic>
        <p:pic>
          <p:nvPicPr>
            <p:cNvPr id="7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40141" y="7133341"/>
              <a:ext cx="149762" cy="182975"/>
            </a:xfrm>
            <a:prstGeom prst="rect">
              <a:avLst/>
            </a:prstGeom>
          </p:spPr>
        </p:pic>
        <p:pic>
          <p:nvPicPr>
            <p:cNvPr id="7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35341" y="7133545"/>
              <a:ext cx="151189" cy="178492"/>
            </a:xfrm>
            <a:prstGeom prst="rect">
              <a:avLst/>
            </a:prstGeom>
          </p:spPr>
        </p:pic>
        <p:sp>
          <p:nvSpPr>
            <p:cNvPr id="80" name="object 30"/>
            <p:cNvSpPr/>
            <p:nvPr/>
          </p:nvSpPr>
          <p:spPr>
            <a:xfrm>
              <a:off x="10583342" y="7148893"/>
              <a:ext cx="166370" cy="144145"/>
            </a:xfrm>
            <a:custGeom>
              <a:avLst/>
              <a:gdLst/>
              <a:ahLst/>
              <a:cxnLst/>
              <a:rect l="l" t="t" r="r" b="b"/>
              <a:pathLst>
                <a:path w="166370" h="144145">
                  <a:moveTo>
                    <a:pt x="146900" y="82550"/>
                  </a:moveTo>
                  <a:lnTo>
                    <a:pt x="38303" y="82550"/>
                  </a:lnTo>
                  <a:lnTo>
                    <a:pt x="38303" y="54610"/>
                  </a:lnTo>
                  <a:lnTo>
                    <a:pt x="140995" y="54610"/>
                  </a:lnTo>
                  <a:lnTo>
                    <a:pt x="140995" y="40640"/>
                  </a:lnTo>
                  <a:lnTo>
                    <a:pt x="38303" y="40640"/>
                  </a:lnTo>
                  <a:lnTo>
                    <a:pt x="38303" y="13970"/>
                  </a:lnTo>
                  <a:lnTo>
                    <a:pt x="145072" y="13970"/>
                  </a:lnTo>
                  <a:lnTo>
                    <a:pt x="145072" y="0"/>
                  </a:lnTo>
                  <a:lnTo>
                    <a:pt x="21386" y="0"/>
                  </a:lnTo>
                  <a:lnTo>
                    <a:pt x="21386" y="13970"/>
                  </a:lnTo>
                  <a:lnTo>
                    <a:pt x="21386" y="40640"/>
                  </a:lnTo>
                  <a:lnTo>
                    <a:pt x="21386" y="54610"/>
                  </a:lnTo>
                  <a:lnTo>
                    <a:pt x="21386" y="82550"/>
                  </a:lnTo>
                  <a:lnTo>
                    <a:pt x="21386" y="96520"/>
                  </a:lnTo>
                  <a:lnTo>
                    <a:pt x="146900" y="96520"/>
                  </a:lnTo>
                  <a:lnTo>
                    <a:pt x="146900" y="82550"/>
                  </a:lnTo>
                  <a:close/>
                </a:path>
                <a:path w="166370" h="144145">
                  <a:moveTo>
                    <a:pt x="165849" y="129933"/>
                  </a:moveTo>
                  <a:lnTo>
                    <a:pt x="0" y="129933"/>
                  </a:lnTo>
                  <a:lnTo>
                    <a:pt x="0" y="143586"/>
                  </a:lnTo>
                  <a:lnTo>
                    <a:pt x="165849" y="143586"/>
                  </a:lnTo>
                  <a:lnTo>
                    <a:pt x="165849" y="129933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80582" y="7133341"/>
              <a:ext cx="149762" cy="182771"/>
            </a:xfrm>
            <a:prstGeom prst="rect">
              <a:avLst/>
            </a:prstGeom>
          </p:spPr>
        </p:pic>
        <p:pic>
          <p:nvPicPr>
            <p:cNvPr id="8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973338" y="7133341"/>
              <a:ext cx="142834" cy="183179"/>
            </a:xfrm>
            <a:prstGeom prst="rect">
              <a:avLst/>
            </a:prstGeom>
          </p:spPr>
        </p:pic>
        <p:pic>
          <p:nvPicPr>
            <p:cNvPr id="8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169150" y="7133341"/>
              <a:ext cx="139574" cy="182771"/>
            </a:xfrm>
            <a:prstGeom prst="rect">
              <a:avLst/>
            </a:prstGeom>
          </p:spPr>
        </p:pic>
        <p:sp>
          <p:nvSpPr>
            <p:cNvPr id="84" name="object 34"/>
            <p:cNvSpPr/>
            <p:nvPr/>
          </p:nvSpPr>
          <p:spPr>
            <a:xfrm>
              <a:off x="11410429" y="7139051"/>
              <a:ext cx="165735" cy="175260"/>
            </a:xfrm>
            <a:custGeom>
              <a:avLst/>
              <a:gdLst/>
              <a:ahLst/>
              <a:cxnLst/>
              <a:rect l="l" t="t" r="r" b="b"/>
              <a:pathLst>
                <a:path w="165734" h="175259">
                  <a:moveTo>
                    <a:pt x="149555" y="0"/>
                  </a:moveTo>
                  <a:lnTo>
                    <a:pt x="105346" y="0"/>
                  </a:lnTo>
                  <a:lnTo>
                    <a:pt x="105346" y="12839"/>
                  </a:lnTo>
                  <a:lnTo>
                    <a:pt x="105346" y="47675"/>
                  </a:lnTo>
                  <a:lnTo>
                    <a:pt x="59905" y="47675"/>
                  </a:lnTo>
                  <a:lnTo>
                    <a:pt x="59905" y="12839"/>
                  </a:lnTo>
                  <a:lnTo>
                    <a:pt x="105346" y="12839"/>
                  </a:lnTo>
                  <a:lnTo>
                    <a:pt x="105346" y="0"/>
                  </a:lnTo>
                  <a:lnTo>
                    <a:pt x="15494" y="0"/>
                  </a:lnTo>
                  <a:lnTo>
                    <a:pt x="15494" y="12839"/>
                  </a:lnTo>
                  <a:lnTo>
                    <a:pt x="43205" y="12839"/>
                  </a:lnTo>
                  <a:lnTo>
                    <a:pt x="43205" y="47675"/>
                  </a:lnTo>
                  <a:lnTo>
                    <a:pt x="16103" y="47675"/>
                  </a:lnTo>
                  <a:lnTo>
                    <a:pt x="16103" y="60515"/>
                  </a:lnTo>
                  <a:lnTo>
                    <a:pt x="148945" y="60515"/>
                  </a:lnTo>
                  <a:lnTo>
                    <a:pt x="148945" y="47675"/>
                  </a:lnTo>
                  <a:lnTo>
                    <a:pt x="122059" y="47675"/>
                  </a:lnTo>
                  <a:lnTo>
                    <a:pt x="122059" y="12839"/>
                  </a:lnTo>
                  <a:lnTo>
                    <a:pt x="149555" y="12839"/>
                  </a:lnTo>
                  <a:lnTo>
                    <a:pt x="149555" y="0"/>
                  </a:lnTo>
                  <a:close/>
                </a:path>
                <a:path w="165734" h="175259">
                  <a:moveTo>
                    <a:pt x="149771" y="162242"/>
                  </a:moveTo>
                  <a:lnTo>
                    <a:pt x="36880" y="162242"/>
                  </a:lnTo>
                  <a:lnTo>
                    <a:pt x="36880" y="145732"/>
                  </a:lnTo>
                  <a:lnTo>
                    <a:pt x="144259" y="145732"/>
                  </a:lnTo>
                  <a:lnTo>
                    <a:pt x="144259" y="133032"/>
                  </a:lnTo>
                  <a:lnTo>
                    <a:pt x="144259" y="117792"/>
                  </a:lnTo>
                  <a:lnTo>
                    <a:pt x="144259" y="105092"/>
                  </a:lnTo>
                  <a:lnTo>
                    <a:pt x="19964" y="105092"/>
                  </a:lnTo>
                  <a:lnTo>
                    <a:pt x="19964" y="117792"/>
                  </a:lnTo>
                  <a:lnTo>
                    <a:pt x="127762" y="117792"/>
                  </a:lnTo>
                  <a:lnTo>
                    <a:pt x="127762" y="133032"/>
                  </a:lnTo>
                  <a:lnTo>
                    <a:pt x="20586" y="133032"/>
                  </a:lnTo>
                  <a:lnTo>
                    <a:pt x="20586" y="145732"/>
                  </a:lnTo>
                  <a:lnTo>
                    <a:pt x="20586" y="162242"/>
                  </a:lnTo>
                  <a:lnTo>
                    <a:pt x="20586" y="174942"/>
                  </a:lnTo>
                  <a:lnTo>
                    <a:pt x="149771" y="174942"/>
                  </a:lnTo>
                  <a:lnTo>
                    <a:pt x="149771" y="162242"/>
                  </a:lnTo>
                  <a:close/>
                </a:path>
                <a:path w="165734" h="175259">
                  <a:moveTo>
                    <a:pt x="165455" y="75806"/>
                  </a:moveTo>
                  <a:lnTo>
                    <a:pt x="0" y="75806"/>
                  </a:lnTo>
                  <a:lnTo>
                    <a:pt x="0" y="89039"/>
                  </a:lnTo>
                  <a:lnTo>
                    <a:pt x="165455" y="89039"/>
                  </a:lnTo>
                  <a:lnTo>
                    <a:pt x="165455" y="75806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10121" y="7133545"/>
              <a:ext cx="155671" cy="181956"/>
            </a:xfrm>
            <a:prstGeom prst="rect">
              <a:avLst/>
            </a:prstGeom>
          </p:spPr>
        </p:pic>
        <p:sp>
          <p:nvSpPr>
            <p:cNvPr id="86" name="object 36"/>
            <p:cNvSpPr/>
            <p:nvPr/>
          </p:nvSpPr>
          <p:spPr>
            <a:xfrm>
              <a:off x="11793703" y="7139254"/>
              <a:ext cx="165735" cy="175260"/>
            </a:xfrm>
            <a:custGeom>
              <a:avLst/>
              <a:gdLst/>
              <a:ahLst/>
              <a:cxnLst/>
              <a:rect l="l" t="t" r="r" b="b"/>
              <a:pathLst>
                <a:path w="165734" h="175259">
                  <a:moveTo>
                    <a:pt x="145072" y="117589"/>
                  </a:moveTo>
                  <a:lnTo>
                    <a:pt x="128778" y="117589"/>
                  </a:lnTo>
                  <a:lnTo>
                    <a:pt x="128778" y="130289"/>
                  </a:lnTo>
                  <a:lnTo>
                    <a:pt x="128778" y="160769"/>
                  </a:lnTo>
                  <a:lnTo>
                    <a:pt x="36677" y="160769"/>
                  </a:lnTo>
                  <a:lnTo>
                    <a:pt x="36677" y="130289"/>
                  </a:lnTo>
                  <a:lnTo>
                    <a:pt x="128778" y="130289"/>
                  </a:lnTo>
                  <a:lnTo>
                    <a:pt x="128778" y="117589"/>
                  </a:lnTo>
                  <a:lnTo>
                    <a:pt x="20370" y="117589"/>
                  </a:lnTo>
                  <a:lnTo>
                    <a:pt x="20370" y="130289"/>
                  </a:lnTo>
                  <a:lnTo>
                    <a:pt x="20370" y="160769"/>
                  </a:lnTo>
                  <a:lnTo>
                    <a:pt x="20370" y="174739"/>
                  </a:lnTo>
                  <a:lnTo>
                    <a:pt x="145072" y="174739"/>
                  </a:lnTo>
                  <a:lnTo>
                    <a:pt x="145072" y="160972"/>
                  </a:lnTo>
                  <a:lnTo>
                    <a:pt x="145072" y="160769"/>
                  </a:lnTo>
                  <a:lnTo>
                    <a:pt x="145072" y="130289"/>
                  </a:lnTo>
                  <a:lnTo>
                    <a:pt x="145072" y="117589"/>
                  </a:lnTo>
                  <a:close/>
                </a:path>
                <a:path w="165734" h="175259">
                  <a:moveTo>
                    <a:pt x="165252" y="86194"/>
                  </a:moveTo>
                  <a:lnTo>
                    <a:pt x="90881" y="86194"/>
                  </a:lnTo>
                  <a:lnTo>
                    <a:pt x="90881" y="65201"/>
                  </a:lnTo>
                  <a:lnTo>
                    <a:pt x="148742" y="65201"/>
                  </a:lnTo>
                  <a:lnTo>
                    <a:pt x="148742" y="51752"/>
                  </a:lnTo>
                  <a:lnTo>
                    <a:pt x="121843" y="51752"/>
                  </a:lnTo>
                  <a:lnTo>
                    <a:pt x="121843" y="13449"/>
                  </a:lnTo>
                  <a:lnTo>
                    <a:pt x="149555" y="13449"/>
                  </a:lnTo>
                  <a:lnTo>
                    <a:pt x="149555" y="0"/>
                  </a:lnTo>
                  <a:lnTo>
                    <a:pt x="105143" y="0"/>
                  </a:lnTo>
                  <a:lnTo>
                    <a:pt x="105143" y="13449"/>
                  </a:lnTo>
                  <a:lnTo>
                    <a:pt x="105143" y="51752"/>
                  </a:lnTo>
                  <a:lnTo>
                    <a:pt x="59702" y="51752"/>
                  </a:lnTo>
                  <a:lnTo>
                    <a:pt x="59702" y="13449"/>
                  </a:lnTo>
                  <a:lnTo>
                    <a:pt x="105143" y="13449"/>
                  </a:lnTo>
                  <a:lnTo>
                    <a:pt x="105143" y="0"/>
                  </a:lnTo>
                  <a:lnTo>
                    <a:pt x="15481" y="0"/>
                  </a:lnTo>
                  <a:lnTo>
                    <a:pt x="15481" y="13449"/>
                  </a:lnTo>
                  <a:lnTo>
                    <a:pt x="42989" y="13449"/>
                  </a:lnTo>
                  <a:lnTo>
                    <a:pt x="42989" y="51752"/>
                  </a:lnTo>
                  <a:lnTo>
                    <a:pt x="16090" y="51752"/>
                  </a:lnTo>
                  <a:lnTo>
                    <a:pt x="16090" y="65201"/>
                  </a:lnTo>
                  <a:lnTo>
                    <a:pt x="74168" y="65201"/>
                  </a:lnTo>
                  <a:lnTo>
                    <a:pt x="74168" y="86194"/>
                  </a:lnTo>
                  <a:lnTo>
                    <a:pt x="0" y="86194"/>
                  </a:lnTo>
                  <a:lnTo>
                    <a:pt x="0" y="99644"/>
                  </a:lnTo>
                  <a:lnTo>
                    <a:pt x="165252" y="99644"/>
                  </a:lnTo>
                  <a:lnTo>
                    <a:pt x="165252" y="86194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1455" y="5983511"/>
              <a:ext cx="1076337" cy="1583258"/>
            </a:xfrm>
            <a:prstGeom prst="rect">
              <a:avLst/>
            </a:prstGeom>
          </p:spPr>
        </p:pic>
      </p:grpSp>
      <p:sp>
        <p:nvSpPr>
          <p:cNvPr id="89" name="직사각형 88"/>
          <p:cNvSpPr/>
          <p:nvPr/>
        </p:nvSpPr>
        <p:spPr>
          <a:xfrm>
            <a:off x="4343400" y="3162300"/>
            <a:ext cx="9658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탑트레이딩봇</a:t>
            </a:r>
            <a:r>
              <a:rPr lang="ko-KR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구매 및 설정방법</a:t>
            </a:r>
            <a:endParaRPr lang="en-US" altLang="ko-K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92" name="그룹 91"/>
          <p:cNvGrpSpPr/>
          <p:nvPr/>
        </p:nvGrpSpPr>
        <p:grpSpPr>
          <a:xfrm>
            <a:off x="6172200" y="9067489"/>
            <a:ext cx="9712900" cy="707886"/>
            <a:chOff x="7543800" y="9068002"/>
            <a:chExt cx="9712900" cy="707886"/>
          </a:xfrm>
        </p:grpSpPr>
        <p:sp>
          <p:nvSpPr>
            <p:cNvPr id="90" name="직사각형 89"/>
            <p:cNvSpPr/>
            <p:nvPr/>
          </p:nvSpPr>
          <p:spPr>
            <a:xfrm>
              <a:off x="9232900" y="9068002"/>
              <a:ext cx="80238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altLang="ko-KR" sz="2000" b="1" dirty="0">
                  <a:latin typeface="+mj-ea"/>
                  <a:hlinkClick r:id="rId21"/>
                </a:rPr>
                <a:t>http://dashboard.toptradingbot.co.kr/register?referralId=cd681f</a:t>
              </a:r>
              <a:endParaRPr lang="en-US" altLang="ko-KR" sz="2000" b="1" dirty="0">
                <a:latin typeface="+mj-ea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543800" y="9283869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/>
                <a:t>회원가입링크</a:t>
              </a:r>
            </a:p>
          </p:txBody>
        </p:sp>
      </p:grpSp>
      <p:grpSp>
        <p:nvGrpSpPr>
          <p:cNvPr id="35" name="object 138"/>
          <p:cNvGrpSpPr/>
          <p:nvPr/>
        </p:nvGrpSpPr>
        <p:grpSpPr>
          <a:xfrm>
            <a:off x="0" y="6426838"/>
            <a:ext cx="5459095" cy="3860165"/>
            <a:chOff x="0" y="6426838"/>
            <a:chExt cx="5459095" cy="3860165"/>
          </a:xfrm>
        </p:grpSpPr>
        <p:pic>
          <p:nvPicPr>
            <p:cNvPr id="36" name="object 1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37" name="object 1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38" name="object 1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7726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object 138"/>
          <p:cNvGrpSpPr/>
          <p:nvPr/>
        </p:nvGrpSpPr>
        <p:grpSpPr>
          <a:xfrm>
            <a:off x="0" y="6426838"/>
            <a:ext cx="5459095" cy="3860165"/>
            <a:chOff x="0" y="6426838"/>
            <a:chExt cx="5459095" cy="3860165"/>
          </a:xfrm>
        </p:grpSpPr>
        <p:pic>
          <p:nvPicPr>
            <p:cNvPr id="139" name="object 13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864925" y="9827627"/>
            <a:ext cx="180946" cy="126794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54" name="object 54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990023" y="723900"/>
            <a:ext cx="2670175" cy="186055"/>
            <a:chOff x="990023" y="1346213"/>
            <a:chExt cx="2670175" cy="186055"/>
          </a:xfrm>
        </p:grpSpPr>
        <p:pic>
          <p:nvPicPr>
            <p:cNvPr id="57" name="object 5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sp>
        <p:nvSpPr>
          <p:cNvPr id="61" name="object 61"/>
          <p:cNvSpPr/>
          <p:nvPr/>
        </p:nvSpPr>
        <p:spPr>
          <a:xfrm>
            <a:off x="5562600" y="1257300"/>
            <a:ext cx="3897825" cy="7696200"/>
          </a:xfrm>
          <a:custGeom>
            <a:avLst/>
            <a:gdLst/>
            <a:ahLst/>
            <a:cxnLst/>
            <a:rect l="l" t="t" r="r" b="b"/>
            <a:pathLst>
              <a:path w="2907665" h="6172200">
                <a:moveTo>
                  <a:pt x="2608533" y="6172199"/>
                </a:moveTo>
                <a:lnTo>
                  <a:pt x="298972" y="6172199"/>
                </a:lnTo>
                <a:lnTo>
                  <a:pt x="250480" y="6168287"/>
                </a:lnTo>
                <a:lnTo>
                  <a:pt x="204477" y="6156960"/>
                </a:lnTo>
                <a:lnTo>
                  <a:pt x="161581" y="6138835"/>
                </a:lnTo>
                <a:lnTo>
                  <a:pt x="122407" y="6114527"/>
                </a:lnTo>
                <a:lnTo>
                  <a:pt x="87570" y="6084651"/>
                </a:lnTo>
                <a:lnTo>
                  <a:pt x="57687" y="6049823"/>
                </a:lnTo>
                <a:lnTo>
                  <a:pt x="33372" y="6010659"/>
                </a:lnTo>
                <a:lnTo>
                  <a:pt x="15242" y="5967774"/>
                </a:lnTo>
                <a:lnTo>
                  <a:pt x="3913" y="5921783"/>
                </a:lnTo>
                <a:lnTo>
                  <a:pt x="0" y="5873304"/>
                </a:lnTo>
                <a:lnTo>
                  <a:pt x="0" y="298895"/>
                </a:lnTo>
                <a:lnTo>
                  <a:pt x="3913" y="250415"/>
                </a:lnTo>
                <a:lnTo>
                  <a:pt x="15242" y="204425"/>
                </a:lnTo>
                <a:lnTo>
                  <a:pt x="33372" y="161540"/>
                </a:lnTo>
                <a:lnTo>
                  <a:pt x="57687" y="122376"/>
                </a:lnTo>
                <a:lnTo>
                  <a:pt x="87570" y="87548"/>
                </a:lnTo>
                <a:lnTo>
                  <a:pt x="122407" y="57672"/>
                </a:lnTo>
                <a:lnTo>
                  <a:pt x="161581" y="33364"/>
                </a:lnTo>
                <a:lnTo>
                  <a:pt x="204477" y="15238"/>
                </a:lnTo>
                <a:lnTo>
                  <a:pt x="250480" y="3912"/>
                </a:lnTo>
                <a:lnTo>
                  <a:pt x="298972" y="0"/>
                </a:lnTo>
                <a:lnTo>
                  <a:pt x="2608533" y="0"/>
                </a:lnTo>
                <a:lnTo>
                  <a:pt x="2657026" y="3912"/>
                </a:lnTo>
                <a:lnTo>
                  <a:pt x="2703028" y="15238"/>
                </a:lnTo>
                <a:lnTo>
                  <a:pt x="2745924" y="33364"/>
                </a:lnTo>
                <a:lnTo>
                  <a:pt x="2785098" y="57672"/>
                </a:lnTo>
                <a:lnTo>
                  <a:pt x="2819935" y="87548"/>
                </a:lnTo>
                <a:lnTo>
                  <a:pt x="2849819" y="122376"/>
                </a:lnTo>
                <a:lnTo>
                  <a:pt x="2874133" y="161540"/>
                </a:lnTo>
                <a:lnTo>
                  <a:pt x="2892263" y="204425"/>
                </a:lnTo>
                <a:lnTo>
                  <a:pt x="2903593" y="250415"/>
                </a:lnTo>
                <a:lnTo>
                  <a:pt x="2907506" y="298895"/>
                </a:lnTo>
                <a:lnTo>
                  <a:pt x="2907506" y="5873304"/>
                </a:lnTo>
                <a:lnTo>
                  <a:pt x="2903593" y="5921783"/>
                </a:lnTo>
                <a:lnTo>
                  <a:pt x="2892263" y="5967774"/>
                </a:lnTo>
                <a:lnTo>
                  <a:pt x="2874133" y="6010659"/>
                </a:lnTo>
                <a:lnTo>
                  <a:pt x="2849819" y="6049823"/>
                </a:lnTo>
                <a:lnTo>
                  <a:pt x="2819935" y="6084651"/>
                </a:lnTo>
                <a:lnTo>
                  <a:pt x="2785098" y="6114527"/>
                </a:lnTo>
                <a:lnTo>
                  <a:pt x="2745924" y="6138835"/>
                </a:lnTo>
                <a:lnTo>
                  <a:pt x="2703028" y="6156960"/>
                </a:lnTo>
                <a:lnTo>
                  <a:pt x="2657026" y="6168287"/>
                </a:lnTo>
                <a:lnTo>
                  <a:pt x="2608533" y="6172199"/>
                </a:lnTo>
                <a:close/>
              </a:path>
            </a:pathLst>
          </a:custGeom>
          <a:solidFill>
            <a:srgbClr val="EFF2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TextBox 192"/>
          <p:cNvSpPr txBox="1"/>
          <p:nvPr/>
        </p:nvSpPr>
        <p:spPr>
          <a:xfrm>
            <a:off x="838200" y="12573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>
                <a:latin typeface="+mj-ea"/>
              </a:rPr>
              <a:t>탑트레이딩봇</a:t>
            </a:r>
            <a:r>
              <a:rPr lang="ko-KR" altLang="en-US" sz="2000" b="1" dirty="0">
                <a:latin typeface="+mj-ea"/>
              </a:rPr>
              <a:t> </a:t>
            </a:r>
            <a:endParaRPr lang="en-US" altLang="ko-KR" sz="2000" b="1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</a:rPr>
              <a:t>월 패키지 구매방법</a:t>
            </a:r>
            <a:endParaRPr lang="en-US" altLang="ko-KR" sz="2000" b="1" dirty="0">
              <a:latin typeface="+mj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876800" y="1333500"/>
            <a:ext cx="3896657" cy="7353300"/>
            <a:chOff x="5486400" y="1333500"/>
            <a:chExt cx="3896657" cy="7353300"/>
          </a:xfrm>
        </p:grpSpPr>
        <p:pic>
          <p:nvPicPr>
            <p:cNvPr id="62" name="object 6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83395" y="1435076"/>
              <a:ext cx="120234" cy="8385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468175" y="1430511"/>
              <a:ext cx="164821" cy="9308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53727" y="1425853"/>
              <a:ext cx="265317" cy="10715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6946804" y="1459675"/>
              <a:ext cx="1129593" cy="75220"/>
            </a:xfrm>
            <a:custGeom>
              <a:avLst/>
              <a:gdLst/>
              <a:ahLst/>
              <a:cxnLst/>
              <a:rect l="l" t="t" r="r" b="b"/>
              <a:pathLst>
                <a:path w="842645" h="60325">
                  <a:moveTo>
                    <a:pt x="812532" y="59779"/>
                  </a:moveTo>
                  <a:lnTo>
                    <a:pt x="29897" y="59779"/>
                  </a:lnTo>
                  <a:lnTo>
                    <a:pt x="18257" y="57431"/>
                  </a:lnTo>
                  <a:lnTo>
                    <a:pt x="8754" y="51027"/>
                  </a:lnTo>
                  <a:lnTo>
                    <a:pt x="2348" y="41526"/>
                  </a:lnTo>
                  <a:lnTo>
                    <a:pt x="0" y="29889"/>
                  </a:lnTo>
                  <a:lnTo>
                    <a:pt x="2359" y="18252"/>
                  </a:lnTo>
                  <a:lnTo>
                    <a:pt x="8782" y="8752"/>
                  </a:lnTo>
                  <a:lnTo>
                    <a:pt x="18288" y="2347"/>
                  </a:lnTo>
                  <a:lnTo>
                    <a:pt x="29897" y="0"/>
                  </a:lnTo>
                  <a:lnTo>
                    <a:pt x="812532" y="0"/>
                  </a:lnTo>
                  <a:lnTo>
                    <a:pt x="824160" y="2347"/>
                  </a:lnTo>
                  <a:lnTo>
                    <a:pt x="833637" y="8752"/>
                  </a:lnTo>
                  <a:lnTo>
                    <a:pt x="840017" y="18252"/>
                  </a:lnTo>
                  <a:lnTo>
                    <a:pt x="842354" y="29889"/>
                  </a:lnTo>
                  <a:lnTo>
                    <a:pt x="840007" y="41526"/>
                  </a:lnTo>
                  <a:lnTo>
                    <a:pt x="833609" y="51027"/>
                  </a:lnTo>
                  <a:lnTo>
                    <a:pt x="824129" y="57431"/>
                  </a:lnTo>
                  <a:lnTo>
                    <a:pt x="812532" y="59779"/>
                  </a:lnTo>
                  <a:close/>
                </a:path>
              </a:pathLst>
            </a:custGeom>
            <a:solidFill>
              <a:srgbClr val="919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 rotWithShape="1">
            <a:blip r:embed="rId12" cstate="print"/>
            <a:srcRect t="-275" b="1870"/>
            <a:stretch/>
          </p:blipFill>
          <p:spPr>
            <a:xfrm>
              <a:off x="5486400" y="1333500"/>
              <a:ext cx="3896657" cy="7353300"/>
            </a:xfrm>
            <a:prstGeom prst="rect">
              <a:avLst/>
            </a:prstGeom>
          </p:spPr>
        </p:pic>
        <p:sp>
          <p:nvSpPr>
            <p:cNvPr id="194" name="object 185"/>
            <p:cNvSpPr/>
            <p:nvPr/>
          </p:nvSpPr>
          <p:spPr>
            <a:xfrm>
              <a:off x="8458200" y="2933700"/>
              <a:ext cx="566987" cy="410147"/>
            </a:xfrm>
            <a:custGeom>
              <a:avLst/>
              <a:gdLst/>
              <a:ahLst/>
              <a:cxnLst/>
              <a:rect l="l" t="t" r="r" b="b"/>
              <a:pathLst>
                <a:path w="385445" h="328930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5" h="328930">
                  <a:moveTo>
                    <a:pt x="72219" y="326341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19" y="326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8" name="부제목 2"/>
          <p:cNvSpPr txBox="1">
            <a:spLocks/>
          </p:cNvSpPr>
          <p:nvPr/>
        </p:nvSpPr>
        <p:spPr>
          <a:xfrm>
            <a:off x="533400" y="2628900"/>
            <a:ext cx="3886200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ko-KR" dirty="0">
                <a:latin typeface="+mj-ea"/>
              </a:rPr>
              <a:t>Top </a:t>
            </a:r>
            <a:r>
              <a:rPr lang="ko-KR" altLang="en-US" dirty="0" err="1">
                <a:latin typeface="+mj-ea"/>
              </a:rPr>
              <a:t>트레이딩</a:t>
            </a:r>
            <a:r>
              <a:rPr lang="ko-KR" altLang="en-US" dirty="0">
                <a:latin typeface="+mj-ea"/>
              </a:rPr>
              <a:t> </a:t>
            </a:r>
            <a:r>
              <a:rPr lang="ko-KR" altLang="en-US" dirty="0" err="1">
                <a:latin typeface="+mj-ea"/>
              </a:rPr>
              <a:t>홈피</a:t>
            </a:r>
            <a:r>
              <a:rPr lang="ko-KR" altLang="en-US" dirty="0">
                <a:latin typeface="+mj-ea"/>
              </a:rPr>
              <a:t> </a:t>
            </a:r>
            <a:r>
              <a:rPr lang="ko-KR" altLang="en-US" dirty="0" err="1">
                <a:latin typeface="+mj-ea"/>
              </a:rPr>
              <a:t>접속후</a:t>
            </a:r>
            <a:r>
              <a:rPr lang="ko-KR" altLang="en-US" dirty="0">
                <a:latin typeface="+mj-ea"/>
              </a:rPr>
              <a:t> 로그인</a:t>
            </a:r>
            <a:r>
              <a:rPr lang="en-US" altLang="ko-KR" dirty="0">
                <a:latin typeface="+mj-ea"/>
              </a:rPr>
              <a:t>-&gt;</a:t>
            </a:r>
            <a:r>
              <a:rPr lang="ko-KR" altLang="en-US" dirty="0" err="1">
                <a:latin typeface="+mj-ea"/>
              </a:rPr>
              <a:t>메인화면</a:t>
            </a:r>
            <a:r>
              <a:rPr lang="ko-KR" altLang="en-US" dirty="0">
                <a:latin typeface="+mj-ea"/>
              </a:rPr>
              <a:t> </a:t>
            </a:r>
            <a:r>
              <a:rPr lang="en-US" altLang="ko-KR" dirty="0">
                <a:latin typeface="+mj-ea"/>
              </a:rPr>
              <a:t>Deposit(</a:t>
            </a:r>
            <a:r>
              <a:rPr lang="ko-KR" altLang="en-US" dirty="0">
                <a:latin typeface="+mj-ea"/>
              </a:rPr>
              <a:t>입금</a:t>
            </a:r>
            <a:r>
              <a:rPr lang="en-US" altLang="ko-KR" dirty="0">
                <a:latin typeface="+mj-ea"/>
              </a:rPr>
              <a:t>)</a:t>
            </a:r>
            <a:r>
              <a:rPr lang="ko-KR" altLang="en-US" dirty="0">
                <a:latin typeface="+mj-ea"/>
              </a:rPr>
              <a:t> 버튼클릭</a:t>
            </a:r>
            <a:r>
              <a:rPr lang="en-US" altLang="ko-KR" dirty="0">
                <a:latin typeface="+mj-ea"/>
              </a:rPr>
              <a:t>-&gt; Deposit(</a:t>
            </a:r>
            <a:r>
              <a:rPr lang="ko-KR" altLang="en-US" dirty="0">
                <a:latin typeface="+mj-ea"/>
              </a:rPr>
              <a:t>입금</a:t>
            </a:r>
            <a:r>
              <a:rPr lang="en-US" altLang="ko-KR" dirty="0">
                <a:latin typeface="+mj-ea"/>
              </a:rPr>
              <a:t>)</a:t>
            </a:r>
            <a:r>
              <a:rPr lang="ko-KR" altLang="en-US" dirty="0">
                <a:latin typeface="+mj-ea"/>
              </a:rPr>
              <a:t>메인 화면에서 </a:t>
            </a:r>
            <a:r>
              <a:rPr lang="en-US" altLang="ko-KR" dirty="0">
                <a:latin typeface="+mj-ea"/>
              </a:rPr>
              <a:t>USDT</a:t>
            </a:r>
            <a:r>
              <a:rPr lang="ko-KR" altLang="en-US" dirty="0">
                <a:latin typeface="+mj-ea"/>
              </a:rPr>
              <a:t>클릭</a:t>
            </a:r>
            <a:r>
              <a:rPr lang="en-US" altLang="ko-KR" dirty="0">
                <a:latin typeface="+mj-ea"/>
              </a:rPr>
              <a:t>-&gt; TRC20(only USDT) </a:t>
            </a:r>
            <a:r>
              <a:rPr lang="ko-KR" altLang="en-US" dirty="0">
                <a:latin typeface="+mj-ea"/>
              </a:rPr>
              <a:t>선택 </a:t>
            </a:r>
            <a:r>
              <a:rPr lang="en-US" altLang="ko-KR" dirty="0">
                <a:latin typeface="+mj-ea"/>
              </a:rPr>
              <a:t>-&gt;</a:t>
            </a:r>
            <a:r>
              <a:rPr lang="ko-KR" altLang="en-US" dirty="0">
                <a:latin typeface="+mj-ea"/>
              </a:rPr>
              <a:t>입금 받을 전자지갑 주소복사</a:t>
            </a:r>
            <a:endParaRPr lang="en-US" altLang="ko-KR" dirty="0">
              <a:latin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dirty="0">
                <a:latin typeface="+mj-ea"/>
              </a:rPr>
              <a:t>(</a:t>
            </a:r>
            <a:r>
              <a:rPr lang="ko-KR" altLang="en-US" dirty="0">
                <a:latin typeface="+mj-ea"/>
              </a:rPr>
              <a:t>회원가입에 따른 </a:t>
            </a:r>
            <a:r>
              <a:rPr lang="ko-KR" altLang="en-US" dirty="0" err="1">
                <a:latin typeface="+mj-ea"/>
              </a:rPr>
              <a:t>본인지갑부여됨</a:t>
            </a:r>
            <a:r>
              <a:rPr lang="en-US" altLang="ko-KR" dirty="0">
                <a:latin typeface="+mj-ea"/>
              </a:rPr>
              <a:t>)</a:t>
            </a:r>
            <a:endParaRPr lang="en-US" altLang="ko-KR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endParaRPr lang="en-US" altLang="ko-KR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dirty="0">
                <a:latin typeface="+mj-ea"/>
                <a:ea typeface="+mj-ea"/>
              </a:rPr>
              <a:t>.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189" name="object 16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9067800" y="1370511"/>
            <a:ext cx="3733800" cy="7543800"/>
            <a:chOff x="10820400" y="1333500"/>
            <a:chExt cx="3733800" cy="7713134"/>
          </a:xfrm>
        </p:grpSpPr>
        <p:grpSp>
          <p:nvGrpSpPr>
            <p:cNvPr id="30" name="그룹 29"/>
            <p:cNvGrpSpPr/>
            <p:nvPr/>
          </p:nvGrpSpPr>
          <p:grpSpPr>
            <a:xfrm>
              <a:off x="10820400" y="1333500"/>
              <a:ext cx="3733800" cy="7713134"/>
              <a:chOff x="10820400" y="1333500"/>
              <a:chExt cx="3733800" cy="7713134"/>
            </a:xfrm>
          </p:grpSpPr>
          <p:pic>
            <p:nvPicPr>
              <p:cNvPr id="13314" name="Picture 2" descr="C:\Users\Administrator\Desktop\송기성\뻐꾸기\KakaoTalk_20230904_194557862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20400" y="1333500"/>
                <a:ext cx="3733800" cy="77131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6" name="object 185"/>
              <p:cNvSpPr/>
              <p:nvPr/>
            </p:nvSpPr>
            <p:spPr>
              <a:xfrm>
                <a:off x="13868400" y="6591300"/>
                <a:ext cx="304800" cy="304800"/>
              </a:xfrm>
              <a:custGeom>
                <a:avLst/>
                <a:gdLst/>
                <a:ahLst/>
                <a:cxnLst/>
                <a:rect l="l" t="t" r="r" b="b"/>
                <a:pathLst>
                  <a:path w="385445" h="328930">
                    <a:moveTo>
                      <a:pt x="168478" y="265985"/>
                    </a:moveTo>
                    <a:lnTo>
                      <a:pt x="104634" y="237560"/>
                    </a:lnTo>
                    <a:lnTo>
                      <a:pt x="333169" y="40175"/>
                    </a:lnTo>
                    <a:lnTo>
                      <a:pt x="344134" y="33993"/>
                    </a:lnTo>
                    <a:lnTo>
                      <a:pt x="356170" y="32547"/>
                    </a:lnTo>
                    <a:lnTo>
                      <a:pt x="367848" y="35735"/>
                    </a:lnTo>
                    <a:lnTo>
                      <a:pt x="377740" y="43453"/>
                    </a:lnTo>
                    <a:lnTo>
                      <a:pt x="383854" y="54431"/>
                    </a:lnTo>
                    <a:lnTo>
                      <a:pt x="385243" y="66512"/>
                    </a:lnTo>
                    <a:lnTo>
                      <a:pt x="382016" y="78254"/>
                    </a:lnTo>
                    <a:lnTo>
                      <a:pt x="374281" y="88212"/>
                    </a:lnTo>
                    <a:lnTo>
                      <a:pt x="168478" y="265985"/>
                    </a:lnTo>
                    <a:close/>
                  </a:path>
                  <a:path w="385445" h="328930">
                    <a:moveTo>
                      <a:pt x="72219" y="326341"/>
                    </a:moveTo>
                    <a:lnTo>
                      <a:pt x="0" y="37504"/>
                    </a:lnTo>
                    <a:lnTo>
                      <a:pt x="8" y="24899"/>
                    </a:lnTo>
                    <a:lnTo>
                      <a:pt x="4669" y="13650"/>
                    </a:lnTo>
                    <a:lnTo>
                      <a:pt x="13183" y="4958"/>
                    </a:lnTo>
                    <a:lnTo>
                      <a:pt x="24750" y="30"/>
                    </a:lnTo>
                    <a:lnTo>
                      <a:pt x="37311" y="0"/>
                    </a:lnTo>
                    <a:lnTo>
                      <a:pt x="48497" y="4630"/>
                    </a:lnTo>
                    <a:lnTo>
                      <a:pt x="57117" y="13137"/>
                    </a:lnTo>
                    <a:lnTo>
                      <a:pt x="61978" y="24733"/>
                    </a:lnTo>
                    <a:lnTo>
                      <a:pt x="104634" y="237560"/>
                    </a:lnTo>
                    <a:lnTo>
                      <a:pt x="168478" y="265985"/>
                    </a:lnTo>
                    <a:lnTo>
                      <a:pt x="104835" y="320960"/>
                    </a:lnTo>
                    <a:lnTo>
                      <a:pt x="97905" y="325515"/>
                    </a:lnTo>
                    <a:lnTo>
                      <a:pt x="90180" y="328090"/>
                    </a:lnTo>
                    <a:lnTo>
                      <a:pt x="82065" y="328605"/>
                    </a:lnTo>
                    <a:lnTo>
                      <a:pt x="73963" y="326980"/>
                    </a:lnTo>
                    <a:lnTo>
                      <a:pt x="73069" y="326675"/>
                    </a:lnTo>
                    <a:lnTo>
                      <a:pt x="72219" y="32634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7" name="모서리가 둥근 직사각형 66"/>
            <p:cNvSpPr/>
            <p:nvPr/>
          </p:nvSpPr>
          <p:spPr>
            <a:xfrm>
              <a:off x="10972800" y="3695700"/>
              <a:ext cx="3429000" cy="381000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1370511"/>
            <a:ext cx="3581400" cy="7560733"/>
          </a:xfrm>
          <a:prstGeom prst="rect">
            <a:avLst/>
          </a:prstGeom>
        </p:spPr>
      </p:pic>
      <p:sp>
        <p:nvSpPr>
          <p:cNvPr id="35" name="모서리가 둥근 직사각형 34"/>
          <p:cNvSpPr/>
          <p:nvPr/>
        </p:nvSpPr>
        <p:spPr>
          <a:xfrm>
            <a:off x="13182600" y="4884075"/>
            <a:ext cx="3429000" cy="372636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1554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27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64925" y="9827627"/>
            <a:ext cx="180946" cy="126794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54" name="object 54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990023" y="723900"/>
            <a:ext cx="2670175" cy="186055"/>
            <a:chOff x="990023" y="1346213"/>
            <a:chExt cx="2670175" cy="186055"/>
          </a:xfrm>
        </p:grpSpPr>
        <p:pic>
          <p:nvPicPr>
            <p:cNvPr id="57" name="object 5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grpSp>
        <p:nvGrpSpPr>
          <p:cNvPr id="138" name="object 138"/>
          <p:cNvGrpSpPr/>
          <p:nvPr/>
        </p:nvGrpSpPr>
        <p:grpSpPr>
          <a:xfrm>
            <a:off x="0" y="6426838"/>
            <a:ext cx="5459095" cy="3860165"/>
            <a:chOff x="0" y="6426838"/>
            <a:chExt cx="5459095" cy="3860165"/>
          </a:xfrm>
        </p:grpSpPr>
        <p:pic>
          <p:nvPicPr>
            <p:cNvPr id="139" name="object 1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sp>
        <p:nvSpPr>
          <p:cNvPr id="193" name="TextBox 192"/>
          <p:cNvSpPr txBox="1"/>
          <p:nvPr/>
        </p:nvSpPr>
        <p:spPr>
          <a:xfrm>
            <a:off x="838200" y="1257300"/>
            <a:ext cx="373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>
                <a:latin typeface="+mj-ea"/>
              </a:rPr>
              <a:t>비트겟</a:t>
            </a:r>
            <a:r>
              <a:rPr lang="en-US" altLang="ko-KR" sz="2000" b="1" dirty="0">
                <a:latin typeface="+mj-ea"/>
              </a:rPr>
              <a:t>-&gt;</a:t>
            </a:r>
            <a:r>
              <a:rPr lang="ko-KR" altLang="en-US" sz="2000" b="1" dirty="0" err="1">
                <a:latin typeface="+mj-ea"/>
              </a:rPr>
              <a:t>탑트레이딩봇</a:t>
            </a:r>
            <a:endParaRPr lang="en-US" altLang="ko-KR" sz="2000" b="1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 err="1">
                <a:latin typeface="+mj-ea"/>
              </a:rPr>
              <a:t>봇</a:t>
            </a:r>
            <a:r>
              <a:rPr lang="ko-KR" altLang="en-US" sz="2000" b="1" dirty="0">
                <a:latin typeface="+mj-ea"/>
              </a:rPr>
              <a:t> </a:t>
            </a:r>
            <a:r>
              <a:rPr lang="ko-KR" altLang="en-US" sz="2000" b="1" dirty="0" err="1">
                <a:latin typeface="+mj-ea"/>
              </a:rPr>
              <a:t>월사용료</a:t>
            </a:r>
            <a:r>
              <a:rPr lang="ko-KR" altLang="en-US" sz="2000" b="1" dirty="0">
                <a:latin typeface="+mj-ea"/>
              </a:rPr>
              <a:t> 결제 방법</a:t>
            </a:r>
            <a:endParaRPr lang="en-US" altLang="ko-KR" sz="2000" b="1" dirty="0">
              <a:latin typeface="+mj-ea"/>
            </a:endParaRPr>
          </a:p>
        </p:txBody>
      </p:sp>
      <p:sp>
        <p:nvSpPr>
          <p:cNvPr id="188" name="부제목 2"/>
          <p:cNvSpPr txBox="1">
            <a:spLocks/>
          </p:cNvSpPr>
          <p:nvPr/>
        </p:nvSpPr>
        <p:spPr>
          <a:xfrm>
            <a:off x="533400" y="2476500"/>
            <a:ext cx="3886200" cy="65532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ko-KR" sz="1500" b="1" dirty="0">
                <a:latin typeface="+mj-ea"/>
              </a:rPr>
              <a:t>[ </a:t>
            </a:r>
            <a:r>
              <a:rPr lang="ko-KR" altLang="en-US" sz="1500" b="1" dirty="0" err="1">
                <a:latin typeface="+mj-ea"/>
              </a:rPr>
              <a:t>봇</a:t>
            </a:r>
            <a:r>
              <a:rPr lang="ko-KR" altLang="en-US" sz="1500" b="1" dirty="0">
                <a:latin typeface="+mj-ea"/>
              </a:rPr>
              <a:t> 패키지 </a:t>
            </a:r>
            <a:r>
              <a:rPr lang="ko-KR" altLang="en-US" sz="1500" b="1" dirty="0" err="1">
                <a:latin typeface="+mj-ea"/>
              </a:rPr>
              <a:t>구매시</a:t>
            </a:r>
            <a:r>
              <a:rPr lang="ko-KR" altLang="en-US" sz="1500" b="1" dirty="0">
                <a:latin typeface="+mj-ea"/>
              </a:rPr>
              <a:t> </a:t>
            </a:r>
            <a:r>
              <a:rPr lang="en-US" altLang="ko-KR" sz="1500" b="1" dirty="0">
                <a:latin typeface="+mj-ea"/>
              </a:rPr>
              <a:t>]</a:t>
            </a:r>
            <a:endParaRPr lang="en-US" altLang="ko-KR" sz="1500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ko-KR" altLang="en-US" sz="1500" dirty="0" err="1">
                <a:latin typeface="+mj-ea"/>
                <a:ea typeface="+mj-ea"/>
              </a:rPr>
              <a:t>비트겟</a:t>
            </a:r>
            <a:r>
              <a:rPr lang="ko-KR" altLang="en-US" sz="1500" dirty="0">
                <a:latin typeface="+mj-ea"/>
                <a:ea typeface="+mj-ea"/>
              </a:rPr>
              <a:t> </a:t>
            </a:r>
            <a:r>
              <a:rPr lang="ko-KR" altLang="en-US" sz="1500" dirty="0" err="1">
                <a:latin typeface="+mj-ea"/>
                <a:ea typeface="+mj-ea"/>
              </a:rPr>
              <a:t>메인화면</a:t>
            </a:r>
            <a:r>
              <a:rPr lang="ko-KR" altLang="en-US" sz="1500" dirty="0">
                <a:latin typeface="+mj-ea"/>
                <a:ea typeface="+mj-ea"/>
              </a:rPr>
              <a:t> </a:t>
            </a:r>
            <a:r>
              <a:rPr lang="en-US" altLang="ko-KR" sz="1500" dirty="0">
                <a:latin typeface="+mj-ea"/>
                <a:ea typeface="+mj-ea"/>
              </a:rPr>
              <a:t>Assets(</a:t>
            </a:r>
            <a:r>
              <a:rPr lang="ko-KR" altLang="en-US" sz="1500" dirty="0">
                <a:latin typeface="+mj-ea"/>
                <a:ea typeface="+mj-ea"/>
              </a:rPr>
              <a:t>지갑</a:t>
            </a:r>
            <a:r>
              <a:rPr lang="en-US" altLang="ko-KR" sz="1500" dirty="0">
                <a:latin typeface="+mj-ea"/>
                <a:ea typeface="+mj-ea"/>
              </a:rPr>
              <a:t>)</a:t>
            </a:r>
            <a:r>
              <a:rPr lang="ko-KR" altLang="en-US" sz="1500" dirty="0">
                <a:latin typeface="+mj-ea"/>
                <a:ea typeface="+mj-ea"/>
              </a:rPr>
              <a:t>클릭</a:t>
            </a:r>
            <a:endParaRPr lang="en-US" altLang="ko-KR" sz="1500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1500" dirty="0">
                <a:latin typeface="+mj-ea"/>
                <a:ea typeface="+mj-ea"/>
              </a:rPr>
              <a:t>-&gt;</a:t>
            </a:r>
            <a:r>
              <a:rPr lang="ko-KR" altLang="en-US" sz="1500" dirty="0">
                <a:latin typeface="+mj-ea"/>
                <a:ea typeface="+mj-ea"/>
              </a:rPr>
              <a:t> </a:t>
            </a:r>
            <a:r>
              <a:rPr lang="en-US" altLang="ko-KR" sz="1500" dirty="0">
                <a:latin typeface="+mj-ea"/>
                <a:ea typeface="+mj-ea"/>
              </a:rPr>
              <a:t>Withdraw(</a:t>
            </a:r>
            <a:r>
              <a:rPr lang="ko-KR" altLang="en-US" sz="1500" dirty="0">
                <a:latin typeface="+mj-ea"/>
                <a:ea typeface="+mj-ea"/>
              </a:rPr>
              <a:t>출금</a:t>
            </a:r>
            <a:r>
              <a:rPr lang="en-US" altLang="ko-KR" sz="1500" dirty="0">
                <a:latin typeface="+mj-ea"/>
                <a:ea typeface="+mj-ea"/>
              </a:rPr>
              <a:t>)</a:t>
            </a:r>
            <a:r>
              <a:rPr lang="ko-KR" altLang="en-US" sz="1500" dirty="0">
                <a:latin typeface="+mj-ea"/>
                <a:ea typeface="+mj-ea"/>
              </a:rPr>
              <a:t>클릭</a:t>
            </a:r>
            <a:r>
              <a:rPr lang="en-US" altLang="ko-KR" sz="1500" dirty="0">
                <a:latin typeface="+mj-ea"/>
                <a:ea typeface="+mj-ea"/>
              </a:rPr>
              <a:t>-&gt;</a:t>
            </a:r>
            <a:r>
              <a:rPr lang="en-US" altLang="ko-KR" sz="1500" dirty="0">
                <a:latin typeface="+mj-ea"/>
              </a:rPr>
              <a:t>USDT</a:t>
            </a:r>
            <a:r>
              <a:rPr lang="ko-KR" altLang="en-US" sz="1500" dirty="0">
                <a:latin typeface="+mj-ea"/>
              </a:rPr>
              <a:t>클릭</a:t>
            </a:r>
            <a:r>
              <a:rPr lang="en-US" altLang="ko-KR" sz="1500" dirty="0">
                <a:latin typeface="+mj-ea"/>
              </a:rPr>
              <a:t> -&gt;</a:t>
            </a:r>
          </a:p>
          <a:p>
            <a:pPr>
              <a:lnSpc>
                <a:spcPct val="200000"/>
              </a:lnSpc>
            </a:pPr>
            <a:r>
              <a:rPr lang="ko-KR" altLang="en-US" sz="1500" dirty="0" err="1">
                <a:latin typeface="+mj-ea"/>
              </a:rPr>
              <a:t>탑봇</a:t>
            </a:r>
            <a:r>
              <a:rPr lang="ko-KR" altLang="en-US" sz="1500" dirty="0">
                <a:latin typeface="+mj-ea"/>
              </a:rPr>
              <a:t> </a:t>
            </a:r>
            <a:r>
              <a:rPr lang="en-US" altLang="ko-KR" sz="1500" dirty="0">
                <a:latin typeface="+mj-ea"/>
              </a:rPr>
              <a:t>USDT</a:t>
            </a:r>
            <a:r>
              <a:rPr lang="ko-KR" altLang="en-US" sz="1500" dirty="0">
                <a:latin typeface="+mj-ea"/>
              </a:rPr>
              <a:t>입금 지갑주소입력 </a:t>
            </a:r>
            <a:r>
              <a:rPr lang="en-US" altLang="ko-KR" sz="1500" dirty="0">
                <a:latin typeface="+mj-ea"/>
              </a:rPr>
              <a:t>-&gt;</a:t>
            </a:r>
          </a:p>
          <a:p>
            <a:pPr>
              <a:lnSpc>
                <a:spcPct val="200000"/>
              </a:lnSpc>
            </a:pPr>
            <a:r>
              <a:rPr lang="en-US" altLang="ko-KR" sz="1500" dirty="0">
                <a:latin typeface="+mj-ea"/>
              </a:rPr>
              <a:t>USDT </a:t>
            </a:r>
            <a:r>
              <a:rPr lang="ko-KR" altLang="en-US" sz="1500" dirty="0">
                <a:latin typeface="+mj-ea"/>
              </a:rPr>
              <a:t>패키지구매 </a:t>
            </a:r>
            <a:r>
              <a:rPr lang="en-US" altLang="ko-KR" sz="1500" dirty="0">
                <a:latin typeface="+mj-ea"/>
              </a:rPr>
              <a:t>-&gt;</a:t>
            </a:r>
            <a:r>
              <a:rPr lang="ko-KR" altLang="en-US" sz="1500" dirty="0">
                <a:latin typeface="+mj-ea"/>
              </a:rPr>
              <a:t> </a:t>
            </a:r>
            <a:r>
              <a:rPr lang="en-US" altLang="ko-KR" sz="1500" dirty="0">
                <a:latin typeface="+mj-ea"/>
              </a:rPr>
              <a:t>Withdraw(</a:t>
            </a:r>
            <a:r>
              <a:rPr lang="ko-KR" altLang="en-US" sz="1500" dirty="0">
                <a:latin typeface="+mj-ea"/>
              </a:rPr>
              <a:t>출금</a:t>
            </a:r>
            <a:r>
              <a:rPr lang="en-US" altLang="ko-KR" sz="1500" dirty="0">
                <a:latin typeface="+mj-ea"/>
              </a:rPr>
              <a:t>)</a:t>
            </a:r>
            <a:r>
              <a:rPr lang="ko-KR" altLang="en-US" sz="1500" dirty="0">
                <a:latin typeface="+mj-ea"/>
              </a:rPr>
              <a:t>클릭 전송완료</a:t>
            </a:r>
            <a:endParaRPr lang="en-US" altLang="ko-KR" sz="1500" dirty="0">
              <a:latin typeface="+mj-ea"/>
            </a:endParaRPr>
          </a:p>
          <a:p>
            <a:pPr>
              <a:lnSpc>
                <a:spcPct val="200000"/>
              </a:lnSpc>
            </a:pPr>
            <a:endParaRPr lang="en-US" altLang="ko-KR" sz="1500" dirty="0">
              <a:latin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1500" b="1" dirty="0">
                <a:latin typeface="+mj-ea"/>
              </a:rPr>
              <a:t>EX) 250$ </a:t>
            </a:r>
            <a:r>
              <a:rPr lang="ko-KR" altLang="en-US" sz="1500" b="1" dirty="0" err="1">
                <a:latin typeface="+mj-ea"/>
              </a:rPr>
              <a:t>봇</a:t>
            </a:r>
            <a:r>
              <a:rPr lang="ko-KR" altLang="en-US" sz="1500" b="1" dirty="0">
                <a:latin typeface="+mj-ea"/>
              </a:rPr>
              <a:t> 패키지 </a:t>
            </a:r>
            <a:r>
              <a:rPr lang="ko-KR" altLang="en-US" sz="1500" b="1" dirty="0" err="1">
                <a:latin typeface="+mj-ea"/>
              </a:rPr>
              <a:t>구매시</a:t>
            </a:r>
            <a:endParaRPr lang="en-US" altLang="ko-KR" sz="1500" b="1" dirty="0">
              <a:latin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1500" b="1" dirty="0">
                <a:latin typeface="+mj-ea"/>
              </a:rPr>
              <a:t>251$ </a:t>
            </a:r>
            <a:r>
              <a:rPr lang="ko-KR" altLang="en-US" sz="1500" b="1" dirty="0">
                <a:latin typeface="+mj-ea"/>
              </a:rPr>
              <a:t>입금설정</a:t>
            </a:r>
            <a:r>
              <a:rPr lang="en-US" altLang="ko-KR" sz="1500" b="1" dirty="0">
                <a:latin typeface="+mj-ea"/>
              </a:rPr>
              <a:t>(1$ </a:t>
            </a:r>
            <a:r>
              <a:rPr lang="ko-KR" altLang="en-US" sz="1500" b="1" dirty="0">
                <a:latin typeface="+mj-ea"/>
              </a:rPr>
              <a:t>송금수수료발생</a:t>
            </a:r>
            <a:r>
              <a:rPr lang="en-US" altLang="ko-KR" sz="1500" b="1" dirty="0">
                <a:latin typeface="+mj-ea"/>
              </a:rPr>
              <a:t>)</a:t>
            </a:r>
            <a:r>
              <a:rPr lang="ko-KR" altLang="en-US" sz="1500" b="1" dirty="0">
                <a:latin typeface="+mj-ea"/>
              </a:rPr>
              <a:t> </a:t>
            </a:r>
            <a:endParaRPr lang="en-US" altLang="ko-KR" sz="1500" b="1" dirty="0">
              <a:latin typeface="+mj-ea"/>
            </a:endParaRPr>
          </a:p>
          <a:p>
            <a:pPr>
              <a:lnSpc>
                <a:spcPct val="200000"/>
              </a:lnSpc>
            </a:pPr>
            <a:endParaRPr lang="en-US" altLang="ko-KR" sz="1500" dirty="0">
              <a:latin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1500" b="1" dirty="0">
                <a:latin typeface="+mj-ea"/>
              </a:rPr>
              <a:t>[ </a:t>
            </a:r>
            <a:r>
              <a:rPr lang="ko-KR" altLang="en-US" sz="1500" b="1" dirty="0" err="1">
                <a:latin typeface="+mj-ea"/>
              </a:rPr>
              <a:t>봇</a:t>
            </a:r>
            <a:r>
              <a:rPr lang="ko-KR" altLang="en-US" sz="1500" b="1" dirty="0">
                <a:latin typeface="+mj-ea"/>
              </a:rPr>
              <a:t> </a:t>
            </a:r>
            <a:r>
              <a:rPr lang="ko-KR" altLang="en-US" sz="1500" b="1" dirty="0" err="1">
                <a:latin typeface="+mj-ea"/>
              </a:rPr>
              <a:t>수익쉐어</a:t>
            </a:r>
            <a:r>
              <a:rPr lang="ko-KR" altLang="en-US" sz="1500" b="1" dirty="0">
                <a:latin typeface="+mj-ea"/>
              </a:rPr>
              <a:t> </a:t>
            </a:r>
            <a:r>
              <a:rPr lang="ko-KR" altLang="en-US" sz="1500" b="1" dirty="0" err="1">
                <a:latin typeface="+mj-ea"/>
              </a:rPr>
              <a:t>선택시</a:t>
            </a:r>
            <a:r>
              <a:rPr lang="ko-KR" altLang="en-US" sz="1500" b="1" dirty="0">
                <a:latin typeface="+mj-ea"/>
              </a:rPr>
              <a:t> </a:t>
            </a:r>
            <a:r>
              <a:rPr lang="en-US" altLang="ko-KR" sz="1500" b="1" dirty="0">
                <a:latin typeface="+mj-ea"/>
              </a:rPr>
              <a:t>]</a:t>
            </a:r>
          </a:p>
          <a:p>
            <a:pPr>
              <a:lnSpc>
                <a:spcPct val="200000"/>
              </a:lnSpc>
            </a:pPr>
            <a:r>
              <a:rPr lang="ko-KR" altLang="en-US" sz="1500" dirty="0">
                <a:latin typeface="+mj-ea"/>
              </a:rPr>
              <a:t>투자운용 총 금액의 </a:t>
            </a:r>
            <a:r>
              <a:rPr lang="en-US" altLang="ko-KR" sz="1500" dirty="0">
                <a:latin typeface="+mj-ea"/>
              </a:rPr>
              <a:t>10% </a:t>
            </a:r>
            <a:r>
              <a:rPr lang="ko-KR" altLang="en-US" sz="1500" dirty="0">
                <a:latin typeface="+mj-ea"/>
              </a:rPr>
              <a:t>해당금액 </a:t>
            </a:r>
            <a:r>
              <a:rPr lang="ko-KR" altLang="en-US" sz="1500" dirty="0">
                <a:latin typeface="+mj-ea"/>
                <a:ea typeface="+mj-ea"/>
              </a:rPr>
              <a:t>입력</a:t>
            </a:r>
            <a:endParaRPr lang="en-US" altLang="ko-KR" sz="1500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1500" dirty="0">
                <a:latin typeface="+mj-ea"/>
                <a:ea typeface="+mj-ea"/>
              </a:rPr>
              <a:t>-&gt;</a:t>
            </a:r>
            <a:r>
              <a:rPr lang="ko-KR" altLang="en-US" sz="1500" dirty="0">
                <a:latin typeface="+mj-ea"/>
                <a:ea typeface="+mj-ea"/>
              </a:rPr>
              <a:t> </a:t>
            </a:r>
            <a:r>
              <a:rPr lang="en-US" altLang="ko-KR" sz="1500" dirty="0">
                <a:latin typeface="+mj-ea"/>
              </a:rPr>
              <a:t>Withdraw(</a:t>
            </a:r>
            <a:r>
              <a:rPr lang="ko-KR" altLang="en-US" sz="1500" dirty="0">
                <a:latin typeface="+mj-ea"/>
              </a:rPr>
              <a:t>출금</a:t>
            </a:r>
            <a:r>
              <a:rPr lang="en-US" altLang="ko-KR" sz="1500" dirty="0">
                <a:latin typeface="+mj-ea"/>
              </a:rPr>
              <a:t>)</a:t>
            </a:r>
            <a:r>
              <a:rPr lang="ko-KR" altLang="en-US" sz="1500" dirty="0">
                <a:latin typeface="+mj-ea"/>
              </a:rPr>
              <a:t>클릭 </a:t>
            </a:r>
            <a:r>
              <a:rPr lang="ko-KR" altLang="en-US" sz="1500" dirty="0">
                <a:latin typeface="+mj-ea"/>
                <a:ea typeface="+mj-ea"/>
              </a:rPr>
              <a:t>전송완료</a:t>
            </a:r>
            <a:endParaRPr lang="en-US" altLang="ko-KR" sz="1500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endParaRPr lang="en-US" altLang="ko-KR" sz="1500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1500" b="1" dirty="0">
                <a:latin typeface="+mj-ea"/>
                <a:ea typeface="+mj-ea"/>
              </a:rPr>
              <a:t>EX) 10,000$ </a:t>
            </a:r>
            <a:r>
              <a:rPr lang="ko-KR" altLang="en-US" sz="1500" b="1" dirty="0" err="1">
                <a:latin typeface="+mj-ea"/>
                <a:ea typeface="+mj-ea"/>
              </a:rPr>
              <a:t>수익쉐어</a:t>
            </a:r>
            <a:r>
              <a:rPr lang="ko-KR" altLang="en-US" sz="1500" b="1" dirty="0">
                <a:latin typeface="+mj-ea"/>
                <a:ea typeface="+mj-ea"/>
              </a:rPr>
              <a:t> </a:t>
            </a:r>
            <a:r>
              <a:rPr lang="ko-KR" altLang="en-US" sz="1500" b="1" dirty="0" err="1">
                <a:latin typeface="+mj-ea"/>
                <a:ea typeface="+mj-ea"/>
              </a:rPr>
              <a:t>선택시</a:t>
            </a:r>
            <a:endParaRPr lang="en-US" altLang="ko-KR" sz="1500" b="1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1500" b="1" dirty="0">
                <a:latin typeface="+mj-ea"/>
                <a:ea typeface="+mj-ea"/>
              </a:rPr>
              <a:t>1,001$ </a:t>
            </a:r>
            <a:r>
              <a:rPr lang="ko-KR" altLang="en-US" sz="1500" b="1" dirty="0">
                <a:latin typeface="+mj-ea"/>
                <a:ea typeface="+mj-ea"/>
              </a:rPr>
              <a:t>입금설정</a:t>
            </a:r>
            <a:r>
              <a:rPr lang="en-US" altLang="ko-KR" sz="1500" b="1" dirty="0">
                <a:latin typeface="+mj-ea"/>
                <a:ea typeface="+mj-ea"/>
              </a:rPr>
              <a:t>(1$ </a:t>
            </a:r>
            <a:r>
              <a:rPr lang="ko-KR" altLang="en-US" sz="1500" b="1" dirty="0">
                <a:latin typeface="+mj-ea"/>
                <a:ea typeface="+mj-ea"/>
              </a:rPr>
              <a:t>송금수수료발생</a:t>
            </a:r>
            <a:r>
              <a:rPr lang="en-US" altLang="ko-KR" sz="1500" b="1" dirty="0">
                <a:latin typeface="+mj-ea"/>
                <a:ea typeface="+mj-ea"/>
              </a:rPr>
              <a:t>)</a:t>
            </a:r>
            <a:r>
              <a:rPr lang="ko-KR" altLang="en-US" sz="1500" b="1" dirty="0">
                <a:latin typeface="+mj-ea"/>
                <a:ea typeface="+mj-ea"/>
              </a:rPr>
              <a:t> </a:t>
            </a:r>
            <a:endParaRPr lang="en-US" altLang="ko-KR" sz="1500" b="1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endParaRPr lang="ko-KR" altLang="en-US" sz="1500" dirty="0">
              <a:latin typeface="+mj-ea"/>
              <a:ea typeface="+mj-ea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4572000" y="2095500"/>
            <a:ext cx="3214147" cy="6400800"/>
            <a:chOff x="4572000" y="1714500"/>
            <a:chExt cx="3214147" cy="6400800"/>
          </a:xfrm>
        </p:grpSpPr>
        <p:pic>
          <p:nvPicPr>
            <p:cNvPr id="190" name="Picture 2" descr="C:\Users\Administrator\Desktop\송기성\탑봇매뉴얼\업비트캡쳐\KakaoTalk_20230831_21235993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714500"/>
              <a:ext cx="3214147" cy="640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1" name="모서리가 둥근 직사각형 190"/>
            <p:cNvSpPr/>
            <p:nvPr/>
          </p:nvSpPr>
          <p:spPr>
            <a:xfrm>
              <a:off x="7162800" y="7200900"/>
              <a:ext cx="609600" cy="5334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11201400" y="1790700"/>
            <a:ext cx="3048000" cy="6743700"/>
            <a:chOff x="11201400" y="1790700"/>
            <a:chExt cx="3048000" cy="6743700"/>
          </a:xfrm>
        </p:grpSpPr>
        <p:pic>
          <p:nvPicPr>
            <p:cNvPr id="1027" name="Picture 3" descr="C:\Users\Administrator\Desktop\송기성\탑봇캡쳐\KakaoTalk_20230905_114601411_01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7416" y="1790700"/>
              <a:ext cx="2971520" cy="674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7" name="모서리가 둥근 직사각형 196"/>
            <p:cNvSpPr/>
            <p:nvPr/>
          </p:nvSpPr>
          <p:spPr>
            <a:xfrm>
              <a:off x="11201400" y="4533900"/>
              <a:ext cx="3048000" cy="5334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7854616" y="1790700"/>
            <a:ext cx="3194384" cy="6743700"/>
            <a:chOff x="7854616" y="1790700"/>
            <a:chExt cx="3194384" cy="6743700"/>
          </a:xfrm>
        </p:grpSpPr>
        <p:sp>
          <p:nvSpPr>
            <p:cNvPr id="194" name="object 185"/>
            <p:cNvSpPr/>
            <p:nvPr/>
          </p:nvSpPr>
          <p:spPr>
            <a:xfrm>
              <a:off x="8458200" y="2933700"/>
              <a:ext cx="566987" cy="410147"/>
            </a:xfrm>
            <a:custGeom>
              <a:avLst/>
              <a:gdLst/>
              <a:ahLst/>
              <a:cxnLst/>
              <a:rect l="l" t="t" r="r" b="b"/>
              <a:pathLst>
                <a:path w="385445" h="328930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5" h="328930">
                  <a:moveTo>
                    <a:pt x="72219" y="326341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19" y="326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6" name="Picture 2" descr="C:\Users\Administrator\Desktop\송기성\탑봇캡쳐\KakaoTalk_20230905_11460141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4616" y="1790700"/>
              <a:ext cx="3194384" cy="674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8" name="모서리가 둥근 직사각형 197"/>
            <p:cNvSpPr/>
            <p:nvPr/>
          </p:nvSpPr>
          <p:spPr>
            <a:xfrm>
              <a:off x="8686800" y="3314700"/>
              <a:ext cx="762000" cy="6858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7" name="직사각형 66"/>
          <p:cNvSpPr/>
          <p:nvPr/>
        </p:nvSpPr>
        <p:spPr>
          <a:xfrm>
            <a:off x="9906000" y="1257300"/>
            <a:ext cx="17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err="1">
                <a:latin typeface="+mj-ea"/>
              </a:rPr>
              <a:t>비트겟</a:t>
            </a:r>
            <a:r>
              <a:rPr lang="ko-KR" altLang="en-US" b="1" dirty="0">
                <a:latin typeface="+mj-ea"/>
              </a:rPr>
              <a:t> </a:t>
            </a:r>
            <a:r>
              <a:rPr lang="ko-KR" altLang="en-US" b="1" dirty="0" err="1">
                <a:latin typeface="+mj-ea"/>
              </a:rPr>
              <a:t>앱화면</a:t>
            </a:r>
            <a:r>
              <a:rPr lang="ko-KR" altLang="en-US" b="1" dirty="0">
                <a:latin typeface="+mj-ea"/>
              </a:rPr>
              <a:t> </a:t>
            </a:r>
            <a:endParaRPr lang="ko-KR" altLang="en-US" b="1" dirty="0"/>
          </a:p>
        </p:txBody>
      </p:sp>
      <p:grpSp>
        <p:nvGrpSpPr>
          <p:cNvPr id="3" name="그룹 2"/>
          <p:cNvGrpSpPr/>
          <p:nvPr/>
        </p:nvGrpSpPr>
        <p:grpSpPr>
          <a:xfrm>
            <a:off x="14435889" y="1811867"/>
            <a:ext cx="3166311" cy="6684433"/>
            <a:chOff x="14435889" y="1811867"/>
            <a:chExt cx="3166311" cy="6684433"/>
          </a:xfrm>
        </p:grpSpPr>
        <p:grpSp>
          <p:nvGrpSpPr>
            <p:cNvPr id="68" name="그룹 67"/>
            <p:cNvGrpSpPr/>
            <p:nvPr/>
          </p:nvGrpSpPr>
          <p:grpSpPr>
            <a:xfrm>
              <a:off x="14435889" y="1811867"/>
              <a:ext cx="3166311" cy="6684433"/>
              <a:chOff x="14435889" y="1811867"/>
              <a:chExt cx="3166311" cy="6684433"/>
            </a:xfrm>
          </p:grpSpPr>
          <p:pic>
            <p:nvPicPr>
              <p:cNvPr id="1029" name="Picture 5" descr="C:\Users\Administrator\Desktop\송기성\탑봇캡쳐\KakaoTalk_20230905_124425362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35889" y="1811867"/>
                <a:ext cx="3166311" cy="66844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2" name="모서리가 둥근 직사각형 191"/>
              <p:cNvSpPr/>
              <p:nvPr/>
            </p:nvSpPr>
            <p:spPr>
              <a:xfrm>
                <a:off x="14478000" y="4305300"/>
                <a:ext cx="3048000" cy="1676400"/>
              </a:xfrm>
              <a:prstGeom prst="roundRect">
                <a:avLst>
                  <a:gd name="adj" fmla="val 0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9" name="모서리가 둥근 직사각형 198"/>
              <p:cNvSpPr/>
              <p:nvPr/>
            </p:nvSpPr>
            <p:spPr>
              <a:xfrm>
                <a:off x="15849600" y="7505700"/>
                <a:ext cx="1752600" cy="533400"/>
              </a:xfrm>
              <a:prstGeom prst="roundRect">
                <a:avLst>
                  <a:gd name="adj" fmla="val 0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4554200" y="4838700"/>
              <a:ext cx="243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 err="1"/>
                <a:t>탑봇입금주소입력</a:t>
              </a:r>
              <a:endParaRPr lang="ko-KR" altLang="en-US" sz="14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4554200" y="5600700"/>
              <a:ext cx="243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b="1" dirty="0"/>
                <a:t>입금금액입력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008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31667" y="8803245"/>
            <a:ext cx="12501880" cy="1163955"/>
            <a:chOff x="4831667" y="8803245"/>
            <a:chExt cx="12501880" cy="11639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1240" y="9312666"/>
              <a:ext cx="224397" cy="13962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81925" y="9312666"/>
              <a:ext cx="17780" cy="139700"/>
            </a:xfrm>
            <a:custGeom>
              <a:avLst/>
              <a:gdLst/>
              <a:ahLst/>
              <a:cxnLst/>
              <a:rect l="l" t="t" r="r" b="b"/>
              <a:pathLst>
                <a:path w="17779" h="139700">
                  <a:moveTo>
                    <a:pt x="17715" y="139629"/>
                  </a:moveTo>
                  <a:lnTo>
                    <a:pt x="0" y="139629"/>
                  </a:lnTo>
                  <a:lnTo>
                    <a:pt x="0" y="0"/>
                  </a:lnTo>
                  <a:lnTo>
                    <a:pt x="17715" y="0"/>
                  </a:lnTo>
                  <a:lnTo>
                    <a:pt x="17715" y="139629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87179" y="9295331"/>
              <a:ext cx="471654" cy="20153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24008" y="9309999"/>
              <a:ext cx="298117" cy="1447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43080" y="9319904"/>
              <a:ext cx="227255" cy="1348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41485" y="9312666"/>
              <a:ext cx="302498" cy="1842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06081" y="9298762"/>
              <a:ext cx="154940" cy="165735"/>
            </a:xfrm>
            <a:custGeom>
              <a:avLst/>
              <a:gdLst/>
              <a:ahLst/>
              <a:cxnLst/>
              <a:rect l="l" t="t" r="r" b="b"/>
              <a:pathLst>
                <a:path w="154940" h="165734">
                  <a:moveTo>
                    <a:pt x="134480" y="16865"/>
                  </a:moveTo>
                  <a:lnTo>
                    <a:pt x="36004" y="16865"/>
                  </a:lnTo>
                  <a:lnTo>
                    <a:pt x="36004" y="355"/>
                  </a:lnTo>
                  <a:lnTo>
                    <a:pt x="20574" y="355"/>
                  </a:lnTo>
                  <a:lnTo>
                    <a:pt x="20574" y="16865"/>
                  </a:lnTo>
                  <a:lnTo>
                    <a:pt x="20574" y="28295"/>
                  </a:lnTo>
                  <a:lnTo>
                    <a:pt x="20574" y="44805"/>
                  </a:lnTo>
                  <a:lnTo>
                    <a:pt x="20574" y="57505"/>
                  </a:lnTo>
                  <a:lnTo>
                    <a:pt x="134480" y="57505"/>
                  </a:lnTo>
                  <a:lnTo>
                    <a:pt x="134480" y="45148"/>
                  </a:lnTo>
                  <a:lnTo>
                    <a:pt x="134480" y="44805"/>
                  </a:lnTo>
                  <a:lnTo>
                    <a:pt x="134480" y="28384"/>
                  </a:lnTo>
                  <a:lnTo>
                    <a:pt x="119049" y="28384"/>
                  </a:lnTo>
                  <a:lnTo>
                    <a:pt x="119049" y="44805"/>
                  </a:lnTo>
                  <a:lnTo>
                    <a:pt x="36004" y="44805"/>
                  </a:lnTo>
                  <a:lnTo>
                    <a:pt x="36004" y="28295"/>
                  </a:lnTo>
                  <a:lnTo>
                    <a:pt x="134480" y="28295"/>
                  </a:lnTo>
                  <a:lnTo>
                    <a:pt x="134480" y="16865"/>
                  </a:lnTo>
                  <a:close/>
                </a:path>
                <a:path w="154940" h="165734">
                  <a:moveTo>
                    <a:pt x="134480" y="0"/>
                  </a:moveTo>
                  <a:lnTo>
                    <a:pt x="119049" y="0"/>
                  </a:lnTo>
                  <a:lnTo>
                    <a:pt x="119049" y="16573"/>
                  </a:lnTo>
                  <a:lnTo>
                    <a:pt x="134480" y="16573"/>
                  </a:lnTo>
                  <a:lnTo>
                    <a:pt x="134480" y="0"/>
                  </a:lnTo>
                  <a:close/>
                </a:path>
                <a:path w="154940" h="165734">
                  <a:moveTo>
                    <a:pt x="138290" y="154025"/>
                  </a:moveTo>
                  <a:lnTo>
                    <a:pt x="35052" y="154025"/>
                  </a:lnTo>
                  <a:lnTo>
                    <a:pt x="35052" y="138785"/>
                  </a:lnTo>
                  <a:lnTo>
                    <a:pt x="132384" y="138785"/>
                  </a:lnTo>
                  <a:lnTo>
                    <a:pt x="132384" y="127355"/>
                  </a:lnTo>
                  <a:lnTo>
                    <a:pt x="35052" y="127355"/>
                  </a:lnTo>
                  <a:lnTo>
                    <a:pt x="35052" y="113385"/>
                  </a:lnTo>
                  <a:lnTo>
                    <a:pt x="136575" y="113385"/>
                  </a:lnTo>
                  <a:lnTo>
                    <a:pt x="136575" y="101955"/>
                  </a:lnTo>
                  <a:lnTo>
                    <a:pt x="19431" y="101955"/>
                  </a:lnTo>
                  <a:lnTo>
                    <a:pt x="19431" y="113385"/>
                  </a:lnTo>
                  <a:lnTo>
                    <a:pt x="19431" y="127355"/>
                  </a:lnTo>
                  <a:lnTo>
                    <a:pt x="19431" y="138785"/>
                  </a:lnTo>
                  <a:lnTo>
                    <a:pt x="19431" y="154025"/>
                  </a:lnTo>
                  <a:lnTo>
                    <a:pt x="19431" y="165455"/>
                  </a:lnTo>
                  <a:lnTo>
                    <a:pt x="138290" y="165455"/>
                  </a:lnTo>
                  <a:lnTo>
                    <a:pt x="138290" y="154025"/>
                  </a:lnTo>
                  <a:close/>
                </a:path>
                <a:path w="154940" h="165734">
                  <a:moveTo>
                    <a:pt x="154673" y="71818"/>
                  </a:moveTo>
                  <a:lnTo>
                    <a:pt x="0" y="71818"/>
                  </a:lnTo>
                  <a:lnTo>
                    <a:pt x="0" y="84391"/>
                  </a:lnTo>
                  <a:lnTo>
                    <a:pt x="69519" y="84391"/>
                  </a:lnTo>
                  <a:lnTo>
                    <a:pt x="69519" y="101917"/>
                  </a:lnTo>
                  <a:lnTo>
                    <a:pt x="85140" y="101917"/>
                  </a:lnTo>
                  <a:lnTo>
                    <a:pt x="85140" y="84391"/>
                  </a:lnTo>
                  <a:lnTo>
                    <a:pt x="154673" y="84391"/>
                  </a:lnTo>
                  <a:lnTo>
                    <a:pt x="154673" y="71818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82668" y="9295521"/>
              <a:ext cx="137724" cy="1712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62681" y="9295521"/>
              <a:ext cx="134867" cy="1706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26503" y="9312666"/>
              <a:ext cx="154487" cy="1297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51329" y="9302951"/>
              <a:ext cx="153916" cy="16267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76423" y="9295712"/>
              <a:ext cx="157345" cy="16686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757768" y="9295523"/>
              <a:ext cx="136525" cy="167640"/>
            </a:xfrm>
            <a:custGeom>
              <a:avLst/>
              <a:gdLst/>
              <a:ahLst/>
              <a:cxnLst/>
              <a:rect l="l" t="t" r="r" b="b"/>
              <a:pathLst>
                <a:path w="136525" h="167640">
                  <a:moveTo>
                    <a:pt x="76949" y="11430"/>
                  </a:moveTo>
                  <a:lnTo>
                    <a:pt x="61531" y="11430"/>
                  </a:lnTo>
                  <a:lnTo>
                    <a:pt x="61531" y="41529"/>
                  </a:lnTo>
                  <a:lnTo>
                    <a:pt x="76949" y="41529"/>
                  </a:lnTo>
                  <a:lnTo>
                    <a:pt x="76949" y="11430"/>
                  </a:lnTo>
                  <a:close/>
                </a:path>
                <a:path w="136525" h="167640">
                  <a:moveTo>
                    <a:pt x="132194" y="60960"/>
                  </a:moveTo>
                  <a:lnTo>
                    <a:pt x="116382" y="60960"/>
                  </a:lnTo>
                  <a:lnTo>
                    <a:pt x="116382" y="126492"/>
                  </a:lnTo>
                  <a:lnTo>
                    <a:pt x="132194" y="126492"/>
                  </a:lnTo>
                  <a:lnTo>
                    <a:pt x="132194" y="60960"/>
                  </a:lnTo>
                  <a:close/>
                </a:path>
                <a:path w="136525" h="167640">
                  <a:moveTo>
                    <a:pt x="132194" y="0"/>
                  </a:moveTo>
                  <a:lnTo>
                    <a:pt x="116382" y="0"/>
                  </a:lnTo>
                  <a:lnTo>
                    <a:pt x="116382" y="48044"/>
                  </a:lnTo>
                  <a:lnTo>
                    <a:pt x="76949" y="48044"/>
                  </a:lnTo>
                  <a:lnTo>
                    <a:pt x="76949" y="41694"/>
                  </a:lnTo>
                  <a:lnTo>
                    <a:pt x="61531" y="41694"/>
                  </a:lnTo>
                  <a:lnTo>
                    <a:pt x="61531" y="54394"/>
                  </a:lnTo>
                  <a:lnTo>
                    <a:pt x="61531" y="60744"/>
                  </a:lnTo>
                  <a:lnTo>
                    <a:pt x="61531" y="84874"/>
                  </a:lnTo>
                  <a:lnTo>
                    <a:pt x="15430" y="84874"/>
                  </a:lnTo>
                  <a:lnTo>
                    <a:pt x="15430" y="54394"/>
                  </a:lnTo>
                  <a:lnTo>
                    <a:pt x="61531" y="54394"/>
                  </a:lnTo>
                  <a:lnTo>
                    <a:pt x="61531" y="41694"/>
                  </a:lnTo>
                  <a:lnTo>
                    <a:pt x="15430" y="41694"/>
                  </a:lnTo>
                  <a:lnTo>
                    <a:pt x="15430" y="11214"/>
                  </a:lnTo>
                  <a:lnTo>
                    <a:pt x="0" y="11214"/>
                  </a:lnTo>
                  <a:lnTo>
                    <a:pt x="0" y="97574"/>
                  </a:lnTo>
                  <a:lnTo>
                    <a:pt x="76949" y="97574"/>
                  </a:lnTo>
                  <a:lnTo>
                    <a:pt x="76949" y="84874"/>
                  </a:lnTo>
                  <a:lnTo>
                    <a:pt x="76949" y="60744"/>
                  </a:lnTo>
                  <a:lnTo>
                    <a:pt x="132194" y="60744"/>
                  </a:lnTo>
                  <a:lnTo>
                    <a:pt x="132194" y="54394"/>
                  </a:lnTo>
                  <a:lnTo>
                    <a:pt x="132194" y="48196"/>
                  </a:lnTo>
                  <a:lnTo>
                    <a:pt x="132194" y="48044"/>
                  </a:lnTo>
                  <a:lnTo>
                    <a:pt x="132194" y="0"/>
                  </a:lnTo>
                  <a:close/>
                </a:path>
                <a:path w="136525" h="167640">
                  <a:moveTo>
                    <a:pt x="136194" y="154724"/>
                  </a:moveTo>
                  <a:lnTo>
                    <a:pt x="37909" y="154724"/>
                  </a:lnTo>
                  <a:lnTo>
                    <a:pt x="37909" y="114084"/>
                  </a:lnTo>
                  <a:lnTo>
                    <a:pt x="22288" y="114084"/>
                  </a:lnTo>
                  <a:lnTo>
                    <a:pt x="22288" y="154724"/>
                  </a:lnTo>
                  <a:lnTo>
                    <a:pt x="22288" y="167424"/>
                  </a:lnTo>
                  <a:lnTo>
                    <a:pt x="136194" y="167424"/>
                  </a:lnTo>
                  <a:lnTo>
                    <a:pt x="136194" y="154724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82531" y="9295521"/>
              <a:ext cx="132200" cy="1712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96968" y="9295331"/>
              <a:ext cx="147439" cy="1710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71267" y="9294378"/>
              <a:ext cx="158297" cy="1720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549375" y="9295712"/>
              <a:ext cx="141343" cy="16686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770163" y="9294569"/>
              <a:ext cx="154868" cy="17201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0001733" y="9295307"/>
              <a:ext cx="321945" cy="171450"/>
            </a:xfrm>
            <a:custGeom>
              <a:avLst/>
              <a:gdLst/>
              <a:ahLst/>
              <a:cxnLst/>
              <a:rect l="l" t="t" r="r" b="b"/>
              <a:pathLst>
                <a:path w="321945" h="171450">
                  <a:moveTo>
                    <a:pt x="78295" y="17780"/>
                  </a:moveTo>
                  <a:lnTo>
                    <a:pt x="0" y="17780"/>
                  </a:lnTo>
                  <a:lnTo>
                    <a:pt x="0" y="30480"/>
                  </a:lnTo>
                  <a:lnTo>
                    <a:pt x="0" y="115570"/>
                  </a:lnTo>
                  <a:lnTo>
                    <a:pt x="0" y="128270"/>
                  </a:lnTo>
                  <a:lnTo>
                    <a:pt x="78295" y="128270"/>
                  </a:lnTo>
                  <a:lnTo>
                    <a:pt x="78295" y="115570"/>
                  </a:lnTo>
                  <a:lnTo>
                    <a:pt x="15240" y="115570"/>
                  </a:lnTo>
                  <a:lnTo>
                    <a:pt x="15240" y="30480"/>
                  </a:lnTo>
                  <a:lnTo>
                    <a:pt x="63055" y="30480"/>
                  </a:lnTo>
                  <a:lnTo>
                    <a:pt x="63055" y="115087"/>
                  </a:lnTo>
                  <a:lnTo>
                    <a:pt x="78295" y="115087"/>
                  </a:lnTo>
                  <a:lnTo>
                    <a:pt x="78295" y="30480"/>
                  </a:lnTo>
                  <a:lnTo>
                    <a:pt x="78295" y="29933"/>
                  </a:lnTo>
                  <a:lnTo>
                    <a:pt x="78295" y="17780"/>
                  </a:lnTo>
                  <a:close/>
                </a:path>
                <a:path w="321945" h="171450">
                  <a:moveTo>
                    <a:pt x="152781" y="68580"/>
                  </a:moveTo>
                  <a:lnTo>
                    <a:pt x="124587" y="68580"/>
                  </a:lnTo>
                  <a:lnTo>
                    <a:pt x="124587" y="0"/>
                  </a:lnTo>
                  <a:lnTo>
                    <a:pt x="108966" y="0"/>
                  </a:lnTo>
                  <a:lnTo>
                    <a:pt x="108966" y="68580"/>
                  </a:lnTo>
                  <a:lnTo>
                    <a:pt x="108966" y="81280"/>
                  </a:lnTo>
                  <a:lnTo>
                    <a:pt x="108966" y="171450"/>
                  </a:lnTo>
                  <a:lnTo>
                    <a:pt x="124587" y="171450"/>
                  </a:lnTo>
                  <a:lnTo>
                    <a:pt x="124587" y="81280"/>
                  </a:lnTo>
                  <a:lnTo>
                    <a:pt x="152781" y="81280"/>
                  </a:lnTo>
                  <a:lnTo>
                    <a:pt x="152781" y="68580"/>
                  </a:lnTo>
                  <a:close/>
                </a:path>
                <a:path w="321945" h="171450">
                  <a:moveTo>
                    <a:pt x="301548" y="10160"/>
                  </a:moveTo>
                  <a:lnTo>
                    <a:pt x="286118" y="10160"/>
                  </a:lnTo>
                  <a:lnTo>
                    <a:pt x="286118" y="22860"/>
                  </a:lnTo>
                  <a:lnTo>
                    <a:pt x="286118" y="63500"/>
                  </a:lnTo>
                  <a:lnTo>
                    <a:pt x="201358" y="63500"/>
                  </a:lnTo>
                  <a:lnTo>
                    <a:pt x="201358" y="22860"/>
                  </a:lnTo>
                  <a:lnTo>
                    <a:pt x="286118" y="22860"/>
                  </a:lnTo>
                  <a:lnTo>
                    <a:pt x="286118" y="10160"/>
                  </a:lnTo>
                  <a:lnTo>
                    <a:pt x="186118" y="10160"/>
                  </a:lnTo>
                  <a:lnTo>
                    <a:pt x="186118" y="22860"/>
                  </a:lnTo>
                  <a:lnTo>
                    <a:pt x="186118" y="63500"/>
                  </a:lnTo>
                  <a:lnTo>
                    <a:pt x="186118" y="76200"/>
                  </a:lnTo>
                  <a:lnTo>
                    <a:pt x="301548" y="76200"/>
                  </a:lnTo>
                  <a:lnTo>
                    <a:pt x="301548" y="63842"/>
                  </a:lnTo>
                  <a:lnTo>
                    <a:pt x="301548" y="63500"/>
                  </a:lnTo>
                  <a:lnTo>
                    <a:pt x="301548" y="22860"/>
                  </a:lnTo>
                  <a:lnTo>
                    <a:pt x="301548" y="22313"/>
                  </a:lnTo>
                  <a:lnTo>
                    <a:pt x="301548" y="10160"/>
                  </a:lnTo>
                  <a:close/>
                </a:path>
                <a:path w="321945" h="171450">
                  <a:moveTo>
                    <a:pt x="321360" y="99466"/>
                  </a:moveTo>
                  <a:lnTo>
                    <a:pt x="166306" y="99466"/>
                  </a:lnTo>
                  <a:lnTo>
                    <a:pt x="166306" y="112229"/>
                  </a:lnTo>
                  <a:lnTo>
                    <a:pt x="235648" y="112229"/>
                  </a:lnTo>
                  <a:lnTo>
                    <a:pt x="235648" y="170903"/>
                  </a:lnTo>
                  <a:lnTo>
                    <a:pt x="251256" y="170903"/>
                  </a:lnTo>
                  <a:lnTo>
                    <a:pt x="251256" y="112229"/>
                  </a:lnTo>
                  <a:lnTo>
                    <a:pt x="321360" y="112229"/>
                  </a:lnTo>
                  <a:lnTo>
                    <a:pt x="321360" y="99466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350913" y="9295331"/>
              <a:ext cx="130866" cy="1712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514735" y="9295331"/>
              <a:ext cx="144963" cy="17086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688462" y="9295521"/>
              <a:ext cx="318309" cy="17086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1034774" y="9306379"/>
              <a:ext cx="155249" cy="13810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1212121" y="9428103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19430" y="26668"/>
                  </a:moveTo>
                  <a:lnTo>
                    <a:pt x="12572" y="26668"/>
                  </a:lnTo>
                  <a:lnTo>
                    <a:pt x="5714" y="26668"/>
                  </a:lnTo>
                  <a:lnTo>
                    <a:pt x="0" y="21334"/>
                  </a:lnTo>
                  <a:lnTo>
                    <a:pt x="0" y="5714"/>
                  </a:lnTo>
                  <a:lnTo>
                    <a:pt x="5714" y="0"/>
                  </a:lnTo>
                  <a:lnTo>
                    <a:pt x="19430" y="0"/>
                  </a:lnTo>
                  <a:lnTo>
                    <a:pt x="25144" y="5714"/>
                  </a:lnTo>
                  <a:lnTo>
                    <a:pt x="25144" y="21334"/>
                  </a:lnTo>
                  <a:lnTo>
                    <a:pt x="19430" y="26668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7864925" y="9827627"/>
            <a:ext cx="180946" cy="126794"/>
          </a:xfrm>
          <a:prstGeom prst="rect">
            <a:avLst/>
          </a:prstGeom>
        </p:spPr>
      </p:pic>
      <p:grpSp>
        <p:nvGrpSpPr>
          <p:cNvPr id="53" name="object 53"/>
          <p:cNvGrpSpPr/>
          <p:nvPr/>
        </p:nvGrpSpPr>
        <p:grpSpPr>
          <a:xfrm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54" name="object 54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990023" y="723900"/>
            <a:ext cx="2670175" cy="186055"/>
            <a:chOff x="990023" y="1346213"/>
            <a:chExt cx="2670175" cy="186055"/>
          </a:xfrm>
        </p:grpSpPr>
        <p:pic>
          <p:nvPicPr>
            <p:cNvPr id="57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grpSp>
        <p:nvGrpSpPr>
          <p:cNvPr id="138" name="object 138"/>
          <p:cNvGrpSpPr/>
          <p:nvPr/>
        </p:nvGrpSpPr>
        <p:grpSpPr>
          <a:xfrm>
            <a:off x="0" y="6426838"/>
            <a:ext cx="5459095" cy="3860165"/>
            <a:chOff x="0" y="6426838"/>
            <a:chExt cx="5459095" cy="3860165"/>
          </a:xfrm>
        </p:grpSpPr>
        <p:pic>
          <p:nvPicPr>
            <p:cNvPr id="139" name="object 1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pic>
        <p:nvPicPr>
          <p:cNvPr id="5123" name="Picture 3" descr="C:\Users\Administrator\Desktop\송기성\뻐꾸기\KakaoTalk_20230904_190610217_01.jp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9600" y="1466144"/>
            <a:ext cx="3759200" cy="72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부제목 2"/>
          <p:cNvSpPr txBox="1">
            <a:spLocks/>
          </p:cNvSpPr>
          <p:nvPr/>
        </p:nvSpPr>
        <p:spPr>
          <a:xfrm>
            <a:off x="609600" y="2095500"/>
            <a:ext cx="3657600" cy="4724400"/>
          </a:xfrm>
          <a:prstGeom prst="rect">
            <a:avLst/>
          </a:prstGeom>
        </p:spPr>
        <p:txBody>
          <a:bodyPr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ko-KR" altLang="en-US" dirty="0" err="1"/>
              <a:t>탑트레이딩봇</a:t>
            </a:r>
            <a:r>
              <a:rPr lang="ko-KR" altLang="en-US" dirty="0"/>
              <a:t> </a:t>
            </a:r>
            <a:r>
              <a:rPr lang="ko-KR" altLang="en-US" dirty="0" err="1"/>
              <a:t>메인화면</a:t>
            </a:r>
            <a:r>
              <a:rPr lang="ko-KR" altLang="en-US" dirty="0"/>
              <a:t> 상단에 네모버튼을 클릭</a:t>
            </a:r>
            <a:r>
              <a:rPr lang="en-US" altLang="ko-KR" dirty="0"/>
              <a:t>-&gt; </a:t>
            </a:r>
            <a:r>
              <a:rPr lang="ko-KR" altLang="en-US" dirty="0" err="1"/>
              <a:t>봇</a:t>
            </a:r>
            <a:r>
              <a:rPr lang="ko-KR" altLang="en-US" dirty="0"/>
              <a:t> 패키지 구매선택 화면으로 이동</a:t>
            </a:r>
            <a:r>
              <a:rPr lang="en-US" altLang="ko-KR" dirty="0"/>
              <a:t>-&gt; </a:t>
            </a:r>
            <a:r>
              <a:rPr lang="ko-KR" altLang="en-US" dirty="0" err="1"/>
              <a:t>봇</a:t>
            </a:r>
            <a:r>
              <a:rPr lang="ko-KR" altLang="en-US" dirty="0"/>
              <a:t> 패키지 선택</a:t>
            </a:r>
            <a:endParaRPr lang="en-US" altLang="ko-KR" dirty="0"/>
          </a:p>
        </p:txBody>
      </p:sp>
      <p:sp>
        <p:nvSpPr>
          <p:cNvPr id="195" name="TextBox 194"/>
          <p:cNvSpPr txBox="1"/>
          <p:nvPr/>
        </p:nvSpPr>
        <p:spPr>
          <a:xfrm>
            <a:off x="762000" y="1333500"/>
            <a:ext cx="373380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>
                <a:latin typeface="+mj-ea"/>
              </a:rPr>
              <a:t>봇</a:t>
            </a:r>
            <a:r>
              <a:rPr lang="ko-KR" altLang="en-US" sz="2000" b="1" dirty="0">
                <a:latin typeface="+mj-ea"/>
              </a:rPr>
              <a:t> 패키지 구매방법</a:t>
            </a:r>
            <a:endParaRPr lang="en-US" altLang="ko-KR" sz="2000" b="1" dirty="0">
              <a:latin typeface="+mj-ea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9144000" y="1477433"/>
            <a:ext cx="3810000" cy="7239001"/>
            <a:chOff x="9448800" y="1477433"/>
            <a:chExt cx="3429000" cy="7239001"/>
          </a:xfrm>
        </p:grpSpPr>
        <p:pic>
          <p:nvPicPr>
            <p:cNvPr id="5122" name="Picture 2" descr="C:\Users\Administrator\Desktop\송기성\뻐꾸기\KakaoTalk_20230904_190610217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8800" y="1477433"/>
              <a:ext cx="3429000" cy="723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" name="object 184"/>
            <p:cNvSpPr/>
            <p:nvPr/>
          </p:nvSpPr>
          <p:spPr>
            <a:xfrm>
              <a:off x="10439400" y="2705100"/>
              <a:ext cx="385445" cy="328930"/>
            </a:xfrm>
            <a:custGeom>
              <a:avLst/>
              <a:gdLst/>
              <a:ahLst/>
              <a:cxnLst/>
              <a:rect l="l" t="t" r="r" b="b"/>
              <a:pathLst>
                <a:path w="385445" h="328929">
                  <a:moveTo>
                    <a:pt x="72206" y="326336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104835" y="320960"/>
                  </a:lnTo>
                  <a:lnTo>
                    <a:pt x="82065" y="328605"/>
                  </a:lnTo>
                  <a:lnTo>
                    <a:pt x="72206" y="3263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모서리가 둥근 직사각형 66"/>
            <p:cNvSpPr/>
            <p:nvPr/>
          </p:nvSpPr>
          <p:spPr>
            <a:xfrm>
              <a:off x="9525000" y="3009900"/>
              <a:ext cx="3048000" cy="457200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4876800" y="1485900"/>
            <a:ext cx="3880184" cy="7239000"/>
            <a:chOff x="4876800" y="1485900"/>
            <a:chExt cx="3880184" cy="7239000"/>
          </a:xfrm>
        </p:grpSpPr>
        <p:grpSp>
          <p:nvGrpSpPr>
            <p:cNvPr id="30" name="그룹 29"/>
            <p:cNvGrpSpPr/>
            <p:nvPr/>
          </p:nvGrpSpPr>
          <p:grpSpPr>
            <a:xfrm>
              <a:off x="4876800" y="1485900"/>
              <a:ext cx="3880184" cy="7239000"/>
              <a:chOff x="4876800" y="1485900"/>
              <a:chExt cx="3880184" cy="7239000"/>
            </a:xfrm>
          </p:grpSpPr>
          <p:pic>
            <p:nvPicPr>
              <p:cNvPr id="3074" name="Picture 2" descr="C:\Users\Administrator\Desktop\송기성\탑봇캡쳐\1.jpg"/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800" y="1485900"/>
                <a:ext cx="3880184" cy="7239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5" name="object 185"/>
              <p:cNvSpPr/>
              <p:nvPr/>
            </p:nvSpPr>
            <p:spPr>
              <a:xfrm>
                <a:off x="7543800" y="2628900"/>
                <a:ext cx="385445" cy="328930"/>
              </a:xfrm>
              <a:custGeom>
                <a:avLst/>
                <a:gdLst/>
                <a:ahLst/>
                <a:cxnLst/>
                <a:rect l="l" t="t" r="r" b="b"/>
                <a:pathLst>
                  <a:path w="385445" h="328930">
                    <a:moveTo>
                      <a:pt x="168478" y="265985"/>
                    </a:moveTo>
                    <a:lnTo>
                      <a:pt x="104634" y="237560"/>
                    </a:lnTo>
                    <a:lnTo>
                      <a:pt x="333169" y="40175"/>
                    </a:lnTo>
                    <a:lnTo>
                      <a:pt x="344134" y="33993"/>
                    </a:lnTo>
                    <a:lnTo>
                      <a:pt x="356170" y="32547"/>
                    </a:lnTo>
                    <a:lnTo>
                      <a:pt x="367848" y="35735"/>
                    </a:lnTo>
                    <a:lnTo>
                      <a:pt x="377740" y="43453"/>
                    </a:lnTo>
                    <a:lnTo>
                      <a:pt x="383854" y="54431"/>
                    </a:lnTo>
                    <a:lnTo>
                      <a:pt x="385243" y="66512"/>
                    </a:lnTo>
                    <a:lnTo>
                      <a:pt x="382016" y="78254"/>
                    </a:lnTo>
                    <a:lnTo>
                      <a:pt x="374281" y="88212"/>
                    </a:lnTo>
                    <a:lnTo>
                      <a:pt x="168478" y="265985"/>
                    </a:lnTo>
                    <a:close/>
                  </a:path>
                  <a:path w="385445" h="328930">
                    <a:moveTo>
                      <a:pt x="72219" y="326341"/>
                    </a:moveTo>
                    <a:lnTo>
                      <a:pt x="0" y="37504"/>
                    </a:lnTo>
                    <a:lnTo>
                      <a:pt x="8" y="24899"/>
                    </a:lnTo>
                    <a:lnTo>
                      <a:pt x="4669" y="13650"/>
                    </a:lnTo>
                    <a:lnTo>
                      <a:pt x="13183" y="4958"/>
                    </a:lnTo>
                    <a:lnTo>
                      <a:pt x="24750" y="30"/>
                    </a:lnTo>
                    <a:lnTo>
                      <a:pt x="37311" y="0"/>
                    </a:lnTo>
                    <a:lnTo>
                      <a:pt x="48497" y="4630"/>
                    </a:lnTo>
                    <a:lnTo>
                      <a:pt x="57117" y="13137"/>
                    </a:lnTo>
                    <a:lnTo>
                      <a:pt x="61978" y="24733"/>
                    </a:lnTo>
                    <a:lnTo>
                      <a:pt x="104634" y="237560"/>
                    </a:lnTo>
                    <a:lnTo>
                      <a:pt x="168478" y="265985"/>
                    </a:lnTo>
                    <a:lnTo>
                      <a:pt x="104835" y="320960"/>
                    </a:lnTo>
                    <a:lnTo>
                      <a:pt x="97905" y="325515"/>
                    </a:lnTo>
                    <a:lnTo>
                      <a:pt x="90180" y="328090"/>
                    </a:lnTo>
                    <a:lnTo>
                      <a:pt x="82065" y="328605"/>
                    </a:lnTo>
                    <a:lnTo>
                      <a:pt x="73963" y="326980"/>
                    </a:lnTo>
                    <a:lnTo>
                      <a:pt x="73069" y="326675"/>
                    </a:lnTo>
                    <a:lnTo>
                      <a:pt x="72219" y="32634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0" name="모서리가 둥근 직사각형 59"/>
            <p:cNvSpPr/>
            <p:nvPr/>
          </p:nvSpPr>
          <p:spPr>
            <a:xfrm>
              <a:off x="8355875" y="1866900"/>
              <a:ext cx="304800" cy="304800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9406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690245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pic>
        <p:nvPicPr>
          <p:cNvPr id="6146" name="Picture 2" descr="C:\Users\Administrator\Desktop\송기성\뻐꾸기\KakaoTalk_20230904_190610217_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24"/>
          <a:stretch/>
        </p:blipFill>
        <p:spPr bwMode="auto">
          <a:xfrm>
            <a:off x="4902868" y="4229100"/>
            <a:ext cx="378393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송기성\뻐꾸기\KakaoTalk_20230904_190610217_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181100"/>
            <a:ext cx="40386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부제목 2"/>
          <p:cNvSpPr txBox="1">
            <a:spLocks/>
          </p:cNvSpPr>
          <p:nvPr/>
        </p:nvSpPr>
        <p:spPr>
          <a:xfrm>
            <a:off x="838200" y="2019300"/>
            <a:ext cx="3657600" cy="53340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ko-KR" altLang="en-US" sz="1600" dirty="0" err="1"/>
              <a:t>봇</a:t>
            </a:r>
            <a:r>
              <a:rPr lang="ko-KR" altLang="en-US" sz="1600" dirty="0"/>
              <a:t> 패키지 상품구성</a:t>
            </a:r>
            <a:endParaRPr lang="en-US" altLang="ko-KR" sz="1600" dirty="0"/>
          </a:p>
          <a:p>
            <a:pPr>
              <a:lnSpc>
                <a:spcPct val="200000"/>
              </a:lnSpc>
            </a:pPr>
            <a:r>
              <a:rPr lang="en-US" altLang="ko-KR" sz="1600" dirty="0"/>
              <a:t>*</a:t>
            </a:r>
            <a:r>
              <a:rPr lang="ko-KR" altLang="en-US" sz="1600" dirty="0" err="1"/>
              <a:t>월사용료</a:t>
            </a:r>
            <a:r>
              <a:rPr lang="ko-KR" altLang="en-US" sz="1600" dirty="0"/>
              <a:t> </a:t>
            </a:r>
            <a:r>
              <a:rPr lang="en-US" altLang="ko-KR" sz="1600" dirty="0"/>
              <a:t>80$ </a:t>
            </a:r>
            <a:r>
              <a:rPr lang="ko-KR" altLang="en-US" sz="1600" dirty="0" err="1"/>
              <a:t>봇</a:t>
            </a:r>
            <a:r>
              <a:rPr lang="en-US" altLang="ko-KR" sz="1600" dirty="0"/>
              <a:t>5</a:t>
            </a:r>
            <a:r>
              <a:rPr lang="ko-KR" altLang="en-US" sz="1600" dirty="0"/>
              <a:t>개 활용</a:t>
            </a:r>
            <a:br>
              <a:rPr lang="en-US" altLang="ko-KR" sz="1600" dirty="0"/>
            </a:br>
            <a:r>
              <a:rPr lang="ko-KR" altLang="en-US" sz="1600" dirty="0"/>
              <a:t>총 최대 가용금액  </a:t>
            </a:r>
            <a:r>
              <a:rPr lang="en-US" altLang="ko-KR" sz="1600" dirty="0"/>
              <a:t> 8000$</a:t>
            </a:r>
          </a:p>
          <a:p>
            <a:pPr>
              <a:lnSpc>
                <a:spcPct val="200000"/>
              </a:lnSpc>
            </a:pPr>
            <a:r>
              <a:rPr lang="en-US" altLang="ko-KR" sz="1600" dirty="0"/>
              <a:t>*</a:t>
            </a:r>
            <a:r>
              <a:rPr lang="ko-KR" altLang="en-US" sz="1600" dirty="0" err="1"/>
              <a:t>월사용료</a:t>
            </a:r>
            <a:r>
              <a:rPr lang="ko-KR" altLang="en-US" sz="1600" dirty="0"/>
              <a:t> </a:t>
            </a:r>
            <a:r>
              <a:rPr lang="en-US" altLang="ko-KR" sz="1600" dirty="0"/>
              <a:t>250$ </a:t>
            </a:r>
            <a:r>
              <a:rPr lang="ko-KR" altLang="en-US" sz="1600" dirty="0" err="1"/>
              <a:t>봇</a:t>
            </a:r>
            <a:r>
              <a:rPr lang="en-US" altLang="ko-KR" sz="1600" dirty="0"/>
              <a:t>10</a:t>
            </a:r>
            <a:r>
              <a:rPr lang="ko-KR" altLang="en-US" sz="1600" dirty="0"/>
              <a:t>개 활용</a:t>
            </a:r>
            <a:br>
              <a:rPr lang="en-US" altLang="ko-KR" sz="1600" dirty="0"/>
            </a:br>
            <a:r>
              <a:rPr lang="ko-KR" altLang="en-US" sz="1600" dirty="0"/>
              <a:t>총 최대 가용금액  </a:t>
            </a:r>
            <a:r>
              <a:rPr lang="en-US" altLang="ko-KR" sz="1600" dirty="0"/>
              <a:t> 50,000$</a:t>
            </a:r>
          </a:p>
          <a:p>
            <a:pPr>
              <a:lnSpc>
                <a:spcPct val="200000"/>
              </a:lnSpc>
            </a:pPr>
            <a:r>
              <a:rPr lang="en-US" altLang="ko-KR" sz="1600" dirty="0"/>
              <a:t>*</a:t>
            </a:r>
            <a:r>
              <a:rPr lang="ko-KR" altLang="en-US" sz="1600" dirty="0" err="1"/>
              <a:t>월사용료</a:t>
            </a:r>
            <a:r>
              <a:rPr lang="ko-KR" altLang="en-US" sz="1600" dirty="0"/>
              <a:t> </a:t>
            </a:r>
            <a:r>
              <a:rPr lang="en-US" altLang="ko-KR" sz="1600" dirty="0"/>
              <a:t>500$ </a:t>
            </a:r>
            <a:r>
              <a:rPr lang="ko-KR" altLang="en-US" sz="1600" dirty="0" err="1"/>
              <a:t>봇</a:t>
            </a:r>
            <a:r>
              <a:rPr lang="ko-KR" altLang="en-US" sz="1600" dirty="0"/>
              <a:t> 무제한 활용</a:t>
            </a:r>
            <a:br>
              <a:rPr lang="en-US" altLang="ko-KR" sz="1600" dirty="0"/>
            </a:br>
            <a:r>
              <a:rPr lang="ko-KR" altLang="en-US" sz="1600" dirty="0"/>
              <a:t>총 최대 가용금액  </a:t>
            </a:r>
            <a:r>
              <a:rPr lang="en-US" altLang="ko-KR" sz="1600" dirty="0"/>
              <a:t> 100,000$</a:t>
            </a:r>
          </a:p>
          <a:p>
            <a:pPr>
              <a:lnSpc>
                <a:spcPct val="200000"/>
              </a:lnSpc>
            </a:pPr>
            <a:r>
              <a:rPr lang="en-US" altLang="ko-KR" sz="1600" dirty="0"/>
              <a:t>*VIP zone</a:t>
            </a:r>
            <a:r>
              <a:rPr lang="ko-KR" altLang="en-US" sz="1600" dirty="0"/>
              <a:t> 본사와 </a:t>
            </a:r>
            <a:r>
              <a:rPr lang="ko-KR" altLang="en-US" sz="1600" dirty="0" err="1"/>
              <a:t>협의후</a:t>
            </a:r>
            <a:r>
              <a:rPr lang="ko-KR" altLang="en-US" sz="1600" dirty="0"/>
              <a:t> 진행</a:t>
            </a:r>
            <a:br>
              <a:rPr lang="en-US" altLang="ko-KR" sz="1600" dirty="0"/>
            </a:br>
            <a:r>
              <a:rPr lang="ko-KR" altLang="en-US" sz="1600" dirty="0"/>
              <a:t>총 최대 가용금액 협의</a:t>
            </a:r>
            <a:endParaRPr lang="en-US" altLang="ko-KR" sz="1600" dirty="0"/>
          </a:p>
          <a:p>
            <a:pPr>
              <a:lnSpc>
                <a:spcPct val="200000"/>
              </a:lnSpc>
            </a:pPr>
            <a:endParaRPr lang="en-US" altLang="ko-KR" sz="1600" dirty="0"/>
          </a:p>
          <a:p>
            <a:pPr>
              <a:lnSpc>
                <a:spcPct val="200000"/>
              </a:lnSpc>
            </a:pPr>
            <a:r>
              <a:rPr lang="ko-KR" altLang="en-US" sz="1600" b="1" dirty="0"/>
              <a:t>사용기간에 따라 결정 후 </a:t>
            </a:r>
            <a:r>
              <a:rPr lang="en-US" altLang="ko-KR" sz="1600" b="1" dirty="0"/>
              <a:t>Confirm</a:t>
            </a:r>
            <a:r>
              <a:rPr lang="ko-KR" altLang="en-US" sz="1600" b="1" dirty="0"/>
              <a:t>클릭</a:t>
            </a:r>
            <a:endParaRPr lang="en-US" altLang="ko-KR" sz="1600" b="1" dirty="0"/>
          </a:p>
          <a:p>
            <a:pPr>
              <a:lnSpc>
                <a:spcPct val="200000"/>
              </a:lnSpc>
            </a:pPr>
            <a:endParaRPr lang="en-US" altLang="ko-KR" sz="1600" dirty="0"/>
          </a:p>
          <a:p>
            <a:pPr>
              <a:lnSpc>
                <a:spcPct val="200000"/>
              </a:lnSpc>
            </a:pPr>
            <a:endParaRPr lang="en-US" altLang="ko-KR" sz="1600" dirty="0"/>
          </a:p>
          <a:p>
            <a:pPr>
              <a:lnSpc>
                <a:spcPct val="200000"/>
              </a:lnSpc>
            </a:pPr>
            <a:endParaRPr lang="en-US" altLang="ko-KR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1257300"/>
            <a:ext cx="365760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>
                <a:latin typeface="+mj-ea"/>
              </a:rPr>
              <a:t>봇</a:t>
            </a:r>
            <a:r>
              <a:rPr lang="ko-KR" altLang="en-US" sz="2000" b="1" dirty="0">
                <a:latin typeface="+mj-ea"/>
              </a:rPr>
              <a:t> 패키지구매방법</a:t>
            </a:r>
            <a:endParaRPr lang="en-US" altLang="ko-KR" sz="2000" b="1" dirty="0">
              <a:latin typeface="+mj-ea"/>
            </a:endParaRPr>
          </a:p>
        </p:txBody>
      </p:sp>
      <p:pic>
        <p:nvPicPr>
          <p:cNvPr id="20" name="Picture 3" descr="C:\Users\Administrator\Desktop\송기성\뻐꾸기\KakaoTalk_20230904_190610217_0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9" b="5774"/>
          <a:stretch/>
        </p:blipFill>
        <p:spPr bwMode="auto">
          <a:xfrm>
            <a:off x="4876800" y="1181100"/>
            <a:ext cx="3810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object 138"/>
          <p:cNvGrpSpPr/>
          <p:nvPr/>
        </p:nvGrpSpPr>
        <p:grpSpPr>
          <a:xfrm>
            <a:off x="0" y="6426838"/>
            <a:ext cx="5459095" cy="3860165"/>
            <a:chOff x="0" y="6426838"/>
            <a:chExt cx="5459095" cy="3860165"/>
          </a:xfrm>
        </p:grpSpPr>
        <p:pic>
          <p:nvPicPr>
            <p:cNvPr id="25" name="object 1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6" name="object 1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7" name="object 1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grpSp>
        <p:nvGrpSpPr>
          <p:cNvPr id="4" name="그룹 3"/>
          <p:cNvGrpSpPr/>
          <p:nvPr/>
        </p:nvGrpSpPr>
        <p:grpSpPr>
          <a:xfrm>
            <a:off x="13230726" y="1181100"/>
            <a:ext cx="3990474" cy="7543800"/>
            <a:chOff x="13230726" y="1181100"/>
            <a:chExt cx="3990474" cy="7543800"/>
          </a:xfrm>
        </p:grpSpPr>
        <p:grpSp>
          <p:nvGrpSpPr>
            <p:cNvPr id="2" name="그룹 1"/>
            <p:cNvGrpSpPr/>
            <p:nvPr/>
          </p:nvGrpSpPr>
          <p:grpSpPr>
            <a:xfrm>
              <a:off x="13230726" y="1181100"/>
              <a:ext cx="3990474" cy="7543800"/>
              <a:chOff x="12573000" y="1181100"/>
              <a:chExt cx="3761874" cy="7543800"/>
            </a:xfrm>
          </p:grpSpPr>
          <p:pic>
            <p:nvPicPr>
              <p:cNvPr id="21" name="Picture 2" descr="C:\Users\Administrator\Desktop\송기성\뻐꾸기\KakaoTalk_20230904_190610217_05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73000" y="1181100"/>
                <a:ext cx="3761874" cy="7543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object 184"/>
              <p:cNvSpPr/>
              <p:nvPr/>
            </p:nvSpPr>
            <p:spPr>
              <a:xfrm>
                <a:off x="14478000" y="7277100"/>
                <a:ext cx="385445" cy="328930"/>
              </a:xfrm>
              <a:custGeom>
                <a:avLst/>
                <a:gdLst/>
                <a:ahLst/>
                <a:cxnLst/>
                <a:rect l="l" t="t" r="r" b="b"/>
                <a:pathLst>
                  <a:path w="385445" h="328929">
                    <a:moveTo>
                      <a:pt x="72206" y="326336"/>
                    </a:moveTo>
                    <a:lnTo>
                      <a:pt x="0" y="37504"/>
                    </a:lnTo>
                    <a:lnTo>
                      <a:pt x="8" y="24899"/>
                    </a:lnTo>
                    <a:lnTo>
                      <a:pt x="4669" y="13650"/>
                    </a:lnTo>
                    <a:lnTo>
                      <a:pt x="13183" y="4958"/>
                    </a:lnTo>
                    <a:lnTo>
                      <a:pt x="24750" y="30"/>
                    </a:lnTo>
                    <a:lnTo>
                      <a:pt x="37311" y="0"/>
                    </a:lnTo>
                    <a:lnTo>
                      <a:pt x="48497" y="4630"/>
                    </a:lnTo>
                    <a:lnTo>
                      <a:pt x="57117" y="13137"/>
                    </a:lnTo>
                    <a:lnTo>
                      <a:pt x="61978" y="24733"/>
                    </a:lnTo>
                    <a:lnTo>
                      <a:pt x="104634" y="237560"/>
                    </a:lnTo>
                    <a:lnTo>
                      <a:pt x="333169" y="40175"/>
                    </a:lnTo>
                    <a:lnTo>
                      <a:pt x="344134" y="33993"/>
                    </a:lnTo>
                    <a:lnTo>
                      <a:pt x="356170" y="32547"/>
                    </a:lnTo>
                    <a:lnTo>
                      <a:pt x="367848" y="35735"/>
                    </a:lnTo>
                    <a:lnTo>
                      <a:pt x="377740" y="43453"/>
                    </a:lnTo>
                    <a:lnTo>
                      <a:pt x="383854" y="54431"/>
                    </a:lnTo>
                    <a:lnTo>
                      <a:pt x="385243" y="66512"/>
                    </a:lnTo>
                    <a:lnTo>
                      <a:pt x="382016" y="78254"/>
                    </a:lnTo>
                    <a:lnTo>
                      <a:pt x="104835" y="320960"/>
                    </a:lnTo>
                    <a:lnTo>
                      <a:pt x="82065" y="328605"/>
                    </a:lnTo>
                    <a:lnTo>
                      <a:pt x="72206" y="3263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모서리가 둥근 직사각형 22"/>
              <p:cNvSpPr/>
              <p:nvPr/>
            </p:nvSpPr>
            <p:spPr>
              <a:xfrm>
                <a:off x="12649200" y="5524500"/>
                <a:ext cx="3505200" cy="381000"/>
              </a:xfrm>
              <a:prstGeom prst="roundRect">
                <a:avLst>
                  <a:gd name="adj" fmla="val 0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4615154" y="5563689"/>
              <a:ext cx="199644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500" b="1" dirty="0">
                  <a:solidFill>
                    <a:schemeClr val="bg1"/>
                  </a:solidFill>
                </a:rPr>
                <a:t>사용기간 선택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07729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690245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pic>
        <p:nvPicPr>
          <p:cNvPr id="19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22" name="부제목 2"/>
          <p:cNvSpPr txBox="1">
            <a:spLocks/>
          </p:cNvSpPr>
          <p:nvPr/>
        </p:nvSpPr>
        <p:spPr>
          <a:xfrm>
            <a:off x="762000" y="2324100"/>
            <a:ext cx="3657600" cy="5334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ko-KR" altLang="en-US" sz="1600" dirty="0"/>
              <a:t>총</a:t>
            </a:r>
            <a:r>
              <a:rPr lang="en-US" altLang="ko-KR" sz="1600" dirty="0"/>
              <a:t>15</a:t>
            </a:r>
            <a:r>
              <a:rPr lang="ko-KR" altLang="en-US" sz="1600" dirty="0"/>
              <a:t>종류의 특징이 다른 </a:t>
            </a:r>
            <a:r>
              <a:rPr lang="en-US" altLang="ko-KR" sz="1600" dirty="0"/>
              <a:t>AI</a:t>
            </a:r>
            <a:r>
              <a:rPr lang="ko-KR" altLang="en-US" sz="1600" dirty="0"/>
              <a:t>기반 </a:t>
            </a:r>
            <a:r>
              <a:rPr lang="ko-KR" altLang="en-US" sz="1600" dirty="0" err="1"/>
              <a:t>봇</a:t>
            </a:r>
            <a:r>
              <a:rPr lang="ko-KR" altLang="en-US" sz="1600" dirty="0"/>
              <a:t> 구성</a:t>
            </a:r>
            <a:endParaRPr lang="en-US" altLang="ko-KR" sz="1600" dirty="0"/>
          </a:p>
          <a:p>
            <a:pPr>
              <a:lnSpc>
                <a:spcPct val="200000"/>
              </a:lnSpc>
            </a:pPr>
            <a:r>
              <a:rPr lang="ko-KR" altLang="en-US" sz="1600" dirty="0"/>
              <a:t>되어있으며</a:t>
            </a:r>
            <a:r>
              <a:rPr lang="en-US" altLang="ko-KR" sz="1600" dirty="0"/>
              <a:t>, </a:t>
            </a:r>
            <a:r>
              <a:rPr lang="ko-KR" altLang="en-US" sz="1600" dirty="0"/>
              <a:t>지속적인 업데이트로 추가 </a:t>
            </a:r>
            <a:r>
              <a:rPr lang="ko-KR" altLang="en-US" sz="1600" dirty="0" err="1"/>
              <a:t>봇이</a:t>
            </a:r>
            <a:r>
              <a:rPr lang="ko-KR" altLang="en-US" sz="1600" dirty="0"/>
              <a:t> 구축될 것입니다</a:t>
            </a:r>
            <a:r>
              <a:rPr lang="en-US" altLang="ko-KR" sz="1600" dirty="0"/>
              <a:t>.</a:t>
            </a:r>
          </a:p>
          <a:p>
            <a:pPr>
              <a:lnSpc>
                <a:spcPct val="200000"/>
              </a:lnSpc>
            </a:pPr>
            <a:endParaRPr lang="en-US" altLang="ko-KR" sz="1600" dirty="0"/>
          </a:p>
          <a:p>
            <a:pPr>
              <a:lnSpc>
                <a:spcPct val="200000"/>
              </a:lnSpc>
            </a:pPr>
            <a:r>
              <a:rPr lang="ko-KR" altLang="en-US" sz="1600" dirty="0"/>
              <a:t>이중에 </a:t>
            </a:r>
            <a:r>
              <a:rPr lang="ko-KR" altLang="en-US" sz="1600" b="1" dirty="0"/>
              <a:t>자기성향</a:t>
            </a:r>
            <a:r>
              <a:rPr lang="ko-KR" altLang="en-US" sz="1600" dirty="0"/>
              <a:t>과 </a:t>
            </a:r>
            <a:r>
              <a:rPr lang="ko-KR" altLang="en-US" sz="1600" b="1" dirty="0"/>
              <a:t>투자금액</a:t>
            </a:r>
            <a:r>
              <a:rPr lang="ko-KR" altLang="en-US" sz="1600" dirty="0"/>
              <a:t>에 맞는 </a:t>
            </a:r>
            <a:r>
              <a:rPr lang="ko-KR" altLang="en-US" sz="1600" dirty="0" err="1"/>
              <a:t>봇을</a:t>
            </a:r>
            <a:r>
              <a:rPr lang="ko-KR" altLang="en-US" sz="1600" dirty="0"/>
              <a:t> 선택하시어 진행하시면 됩니다 </a:t>
            </a:r>
            <a:r>
              <a:rPr lang="en-US" altLang="ko-KR" sz="1600" dirty="0"/>
              <a:t>. </a:t>
            </a:r>
          </a:p>
          <a:p>
            <a:pPr>
              <a:lnSpc>
                <a:spcPct val="200000"/>
              </a:lnSpc>
            </a:pPr>
            <a:r>
              <a:rPr lang="ko-KR" altLang="en-US" sz="1600" dirty="0" err="1"/>
              <a:t>예를들어</a:t>
            </a:r>
            <a:r>
              <a:rPr lang="ko-KR" altLang="en-US" sz="1600" dirty="0"/>
              <a:t> </a:t>
            </a:r>
            <a:r>
              <a:rPr lang="en-US" altLang="ko-KR" sz="1600" dirty="0"/>
              <a:t>DCA </a:t>
            </a:r>
            <a:r>
              <a:rPr lang="ko-KR" altLang="en-US" sz="1600" dirty="0" err="1"/>
              <a:t>봇은</a:t>
            </a:r>
            <a:r>
              <a:rPr lang="ko-KR" altLang="en-US" sz="1600" dirty="0"/>
              <a:t> 최소금액이 </a:t>
            </a:r>
            <a:r>
              <a:rPr lang="en-US" altLang="ko-KR" sz="1600" dirty="0"/>
              <a:t>1000$ </a:t>
            </a:r>
            <a:r>
              <a:rPr lang="ko-KR" altLang="en-US" sz="1600" dirty="0"/>
              <a:t>부터 가능합니다</a:t>
            </a:r>
            <a:r>
              <a:rPr lang="en-US" altLang="ko-KR" sz="1600" dirty="0"/>
              <a:t>.</a:t>
            </a:r>
            <a:r>
              <a:rPr lang="ko-KR" altLang="en-US" sz="1600" dirty="0"/>
              <a:t>  </a:t>
            </a:r>
            <a:endParaRPr lang="en-US" altLang="ko-KR" sz="1600" dirty="0"/>
          </a:p>
          <a:p>
            <a:pPr>
              <a:lnSpc>
                <a:spcPct val="200000"/>
              </a:lnSpc>
            </a:pPr>
            <a:r>
              <a:rPr lang="ko-KR" altLang="en-US" sz="1600" dirty="0"/>
              <a:t>나머지 </a:t>
            </a:r>
            <a:r>
              <a:rPr lang="ko-KR" altLang="en-US" sz="1600" dirty="0" err="1"/>
              <a:t>봇들은</a:t>
            </a:r>
            <a:r>
              <a:rPr lang="ko-KR" altLang="en-US" sz="1600" dirty="0"/>
              <a:t> </a:t>
            </a:r>
            <a:r>
              <a:rPr lang="en-US" altLang="ko-KR" sz="1600" dirty="0"/>
              <a:t>100$</a:t>
            </a:r>
            <a:r>
              <a:rPr lang="ko-KR" altLang="en-US" sz="1600" dirty="0"/>
              <a:t>부터 다양하게 준비되어 있습니다</a:t>
            </a:r>
            <a:r>
              <a:rPr lang="en-US" altLang="ko-KR" sz="1600" dirty="0"/>
              <a:t>.</a:t>
            </a:r>
            <a:r>
              <a:rPr lang="ko-KR" altLang="en-US" sz="1600" dirty="0"/>
              <a:t> </a:t>
            </a:r>
            <a:r>
              <a:rPr lang="en-US" altLang="ko-KR" sz="1600" dirty="0"/>
              <a:t>-&gt;</a:t>
            </a:r>
            <a:r>
              <a:rPr lang="ko-KR" altLang="en-US" sz="1600" dirty="0"/>
              <a:t>최소금액 </a:t>
            </a:r>
            <a:r>
              <a:rPr lang="en-US" altLang="ko-KR" sz="1600" dirty="0"/>
              <a:t>0000$</a:t>
            </a:r>
            <a:r>
              <a:rPr lang="ko-KR" altLang="en-US" sz="1600" dirty="0"/>
              <a:t> 입력 </a:t>
            </a:r>
            <a:r>
              <a:rPr lang="ko-KR" altLang="en-US" sz="1600" dirty="0" err="1"/>
              <a:t>레버리지</a:t>
            </a:r>
            <a:r>
              <a:rPr lang="ko-KR" altLang="en-US" sz="1600" dirty="0"/>
              <a:t> 최대</a:t>
            </a:r>
            <a:r>
              <a:rPr lang="en-US" altLang="ko-KR" sz="1600" dirty="0"/>
              <a:t>4</a:t>
            </a:r>
            <a:r>
              <a:rPr lang="ko-KR" altLang="en-US" sz="1600" dirty="0"/>
              <a:t>배까지 가능</a:t>
            </a:r>
            <a:endParaRPr lang="en-US" altLang="ko-KR" sz="1600" dirty="0"/>
          </a:p>
          <a:p>
            <a:pPr>
              <a:lnSpc>
                <a:spcPct val="200000"/>
              </a:lnSpc>
            </a:pPr>
            <a:r>
              <a:rPr lang="en-US" altLang="ko-KR" sz="1600" dirty="0"/>
              <a:t>(</a:t>
            </a:r>
            <a:r>
              <a:rPr lang="ko-KR" altLang="en-US" sz="1600" dirty="0"/>
              <a:t>기본설정권장</a:t>
            </a:r>
            <a:r>
              <a:rPr lang="en-US" altLang="ko-KR" sz="1600" dirty="0"/>
              <a:t>)-&gt;</a:t>
            </a:r>
            <a:r>
              <a:rPr lang="ko-KR" altLang="en-US" sz="1600" dirty="0" err="1"/>
              <a:t>컨펌</a:t>
            </a:r>
            <a:endParaRPr lang="en-US" altLang="ko-KR" sz="1600" dirty="0"/>
          </a:p>
          <a:p>
            <a:pPr>
              <a:lnSpc>
                <a:spcPct val="200000"/>
              </a:lnSpc>
            </a:pPr>
            <a:endParaRPr lang="en-US" altLang="ko-KR" sz="1600" dirty="0"/>
          </a:p>
          <a:p>
            <a:pPr>
              <a:lnSpc>
                <a:spcPct val="200000"/>
              </a:lnSpc>
            </a:pPr>
            <a:endParaRPr lang="en-US" altLang="ko-KR" sz="1600" dirty="0"/>
          </a:p>
          <a:p>
            <a:pPr>
              <a:lnSpc>
                <a:spcPct val="200000"/>
              </a:lnSpc>
            </a:pPr>
            <a:endParaRPr lang="en-US" altLang="ko-KR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62000" y="1236702"/>
            <a:ext cx="381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</a:rPr>
              <a:t>패키지 구매 후 </a:t>
            </a:r>
            <a:r>
              <a:rPr lang="ko-KR" altLang="en-US" sz="2000" b="1" dirty="0" err="1">
                <a:latin typeface="+mj-ea"/>
              </a:rPr>
              <a:t>봇</a:t>
            </a:r>
            <a:r>
              <a:rPr lang="ko-KR" altLang="en-US" sz="2000" b="1" dirty="0">
                <a:latin typeface="+mj-ea"/>
              </a:rPr>
              <a:t> 선택 및 운영</a:t>
            </a:r>
            <a:endParaRPr lang="en-US" altLang="ko-KR" sz="2000" b="1" dirty="0">
              <a:latin typeface="+mj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876800" y="1333500"/>
            <a:ext cx="3810000" cy="7620000"/>
            <a:chOff x="4876800" y="1333500"/>
            <a:chExt cx="3810000" cy="7620000"/>
          </a:xfrm>
        </p:grpSpPr>
        <p:pic>
          <p:nvPicPr>
            <p:cNvPr id="24" name="Picture 3" descr="C:\Users\Administrator\Desktop\송기성\뻐꾸기\KakaoTalk_20230904_190610217_1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333500"/>
              <a:ext cx="3810000" cy="7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bject 184"/>
            <p:cNvSpPr/>
            <p:nvPr/>
          </p:nvSpPr>
          <p:spPr>
            <a:xfrm>
              <a:off x="7391400" y="4914900"/>
              <a:ext cx="385445" cy="328930"/>
            </a:xfrm>
            <a:custGeom>
              <a:avLst/>
              <a:gdLst/>
              <a:ahLst/>
              <a:cxnLst/>
              <a:rect l="l" t="t" r="r" b="b"/>
              <a:pathLst>
                <a:path w="385445" h="328929">
                  <a:moveTo>
                    <a:pt x="72206" y="326336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104835" y="320960"/>
                  </a:lnTo>
                  <a:lnTo>
                    <a:pt x="82065" y="328605"/>
                  </a:lnTo>
                  <a:lnTo>
                    <a:pt x="72206" y="3263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8925426" y="1333500"/>
            <a:ext cx="3647574" cy="7620000"/>
            <a:chOff x="8763000" y="1409700"/>
            <a:chExt cx="3647574" cy="7543800"/>
          </a:xfrm>
        </p:grpSpPr>
        <p:grpSp>
          <p:nvGrpSpPr>
            <p:cNvPr id="3" name="그룹 2"/>
            <p:cNvGrpSpPr/>
            <p:nvPr/>
          </p:nvGrpSpPr>
          <p:grpSpPr>
            <a:xfrm>
              <a:off x="8763000" y="1409700"/>
              <a:ext cx="3647574" cy="7543800"/>
              <a:chOff x="8763000" y="1409700"/>
              <a:chExt cx="3647574" cy="7543800"/>
            </a:xfrm>
          </p:grpSpPr>
          <p:pic>
            <p:nvPicPr>
              <p:cNvPr id="26" name="Picture 3" descr="C:\Users\Administrator\Desktop\송기성\뻐꾸기\KakaoTalk_20230904_190610217_06.jp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3000" y="1409700"/>
                <a:ext cx="3647574" cy="7543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object 184"/>
              <p:cNvSpPr/>
              <p:nvPr/>
            </p:nvSpPr>
            <p:spPr>
              <a:xfrm>
                <a:off x="11125200" y="4991100"/>
                <a:ext cx="385445" cy="328930"/>
              </a:xfrm>
              <a:custGeom>
                <a:avLst/>
                <a:gdLst/>
                <a:ahLst/>
                <a:cxnLst/>
                <a:rect l="l" t="t" r="r" b="b"/>
                <a:pathLst>
                  <a:path w="385445" h="328929">
                    <a:moveTo>
                      <a:pt x="72206" y="326336"/>
                    </a:moveTo>
                    <a:lnTo>
                      <a:pt x="0" y="37504"/>
                    </a:lnTo>
                    <a:lnTo>
                      <a:pt x="8" y="24899"/>
                    </a:lnTo>
                    <a:lnTo>
                      <a:pt x="4669" y="13650"/>
                    </a:lnTo>
                    <a:lnTo>
                      <a:pt x="13183" y="4958"/>
                    </a:lnTo>
                    <a:lnTo>
                      <a:pt x="24750" y="30"/>
                    </a:lnTo>
                    <a:lnTo>
                      <a:pt x="37311" y="0"/>
                    </a:lnTo>
                    <a:lnTo>
                      <a:pt x="48497" y="4630"/>
                    </a:lnTo>
                    <a:lnTo>
                      <a:pt x="57117" y="13137"/>
                    </a:lnTo>
                    <a:lnTo>
                      <a:pt x="61978" y="24733"/>
                    </a:lnTo>
                    <a:lnTo>
                      <a:pt x="104634" y="237560"/>
                    </a:lnTo>
                    <a:lnTo>
                      <a:pt x="333169" y="40175"/>
                    </a:lnTo>
                    <a:lnTo>
                      <a:pt x="344134" y="33993"/>
                    </a:lnTo>
                    <a:lnTo>
                      <a:pt x="356170" y="32547"/>
                    </a:lnTo>
                    <a:lnTo>
                      <a:pt x="367848" y="35735"/>
                    </a:lnTo>
                    <a:lnTo>
                      <a:pt x="377740" y="43453"/>
                    </a:lnTo>
                    <a:lnTo>
                      <a:pt x="383854" y="54431"/>
                    </a:lnTo>
                    <a:lnTo>
                      <a:pt x="385243" y="66512"/>
                    </a:lnTo>
                    <a:lnTo>
                      <a:pt x="382016" y="78254"/>
                    </a:lnTo>
                    <a:lnTo>
                      <a:pt x="104835" y="320960"/>
                    </a:lnTo>
                    <a:lnTo>
                      <a:pt x="82065" y="328605"/>
                    </a:lnTo>
                    <a:lnTo>
                      <a:pt x="72206" y="32633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" name="직사각형 4"/>
            <p:cNvSpPr/>
            <p:nvPr/>
          </p:nvSpPr>
          <p:spPr>
            <a:xfrm>
              <a:off x="8915400" y="4686300"/>
              <a:ext cx="3429000" cy="304800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220200" y="4076700"/>
              <a:ext cx="3113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 err="1">
                  <a:solidFill>
                    <a:srgbClr val="FFFF00"/>
                  </a:solidFill>
                </a:rPr>
                <a:t>봇</a:t>
              </a:r>
              <a:r>
                <a:rPr lang="ko-KR" altLang="en-US" b="1" dirty="0">
                  <a:solidFill>
                    <a:srgbClr val="FFFF00"/>
                  </a:solidFill>
                </a:rPr>
                <a:t> </a:t>
              </a:r>
              <a:r>
                <a:rPr lang="ko-KR" altLang="en-US" b="1" dirty="0" err="1">
                  <a:solidFill>
                    <a:srgbClr val="FFFF00"/>
                  </a:solidFill>
                </a:rPr>
                <a:t>운영시</a:t>
              </a:r>
              <a:r>
                <a:rPr lang="ko-KR" altLang="en-US" b="1" dirty="0">
                  <a:solidFill>
                    <a:srgbClr val="FFFF00"/>
                  </a:solidFill>
                </a:rPr>
                <a:t> 최소운영자금 표시</a:t>
              </a: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12801600" y="1333500"/>
            <a:ext cx="3581400" cy="7620000"/>
            <a:chOff x="12801600" y="1333500"/>
            <a:chExt cx="3581400" cy="7620000"/>
          </a:xfrm>
        </p:grpSpPr>
        <p:grpSp>
          <p:nvGrpSpPr>
            <p:cNvPr id="8" name="그룹 7"/>
            <p:cNvGrpSpPr/>
            <p:nvPr/>
          </p:nvGrpSpPr>
          <p:grpSpPr>
            <a:xfrm>
              <a:off x="12801600" y="1333500"/>
              <a:ext cx="3581400" cy="7620000"/>
              <a:chOff x="12573000" y="1485900"/>
              <a:chExt cx="3581400" cy="7467600"/>
            </a:xfrm>
          </p:grpSpPr>
          <p:grpSp>
            <p:nvGrpSpPr>
              <p:cNvPr id="16" name="그룹 15"/>
              <p:cNvGrpSpPr/>
              <p:nvPr/>
            </p:nvGrpSpPr>
            <p:grpSpPr>
              <a:xfrm>
                <a:off x="12573000" y="1485900"/>
                <a:ext cx="3581400" cy="7467600"/>
                <a:chOff x="12986084" y="1181100"/>
                <a:chExt cx="3625516" cy="7543800"/>
              </a:xfrm>
            </p:grpSpPr>
            <p:pic>
              <p:nvPicPr>
                <p:cNvPr id="17" name="Picture 4" descr="C:\Users\Administrator\Desktop\송기성\뻐꾸기\KakaoTalk_20230904_190610217_07.jp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86084" y="1181100"/>
                  <a:ext cx="3625516" cy="75438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object 184"/>
                <p:cNvSpPr/>
                <p:nvPr/>
              </p:nvSpPr>
              <p:spPr>
                <a:xfrm>
                  <a:off x="13603193" y="5337888"/>
                  <a:ext cx="385445" cy="328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445" h="328929">
                      <a:moveTo>
                        <a:pt x="72206" y="326336"/>
                      </a:moveTo>
                      <a:lnTo>
                        <a:pt x="0" y="37504"/>
                      </a:lnTo>
                      <a:lnTo>
                        <a:pt x="8" y="24899"/>
                      </a:lnTo>
                      <a:lnTo>
                        <a:pt x="4669" y="13650"/>
                      </a:lnTo>
                      <a:lnTo>
                        <a:pt x="13183" y="4958"/>
                      </a:lnTo>
                      <a:lnTo>
                        <a:pt x="24750" y="30"/>
                      </a:lnTo>
                      <a:lnTo>
                        <a:pt x="37311" y="0"/>
                      </a:lnTo>
                      <a:lnTo>
                        <a:pt x="48497" y="4630"/>
                      </a:lnTo>
                      <a:lnTo>
                        <a:pt x="57117" y="13137"/>
                      </a:lnTo>
                      <a:lnTo>
                        <a:pt x="61978" y="24733"/>
                      </a:lnTo>
                      <a:lnTo>
                        <a:pt x="104634" y="237560"/>
                      </a:lnTo>
                      <a:lnTo>
                        <a:pt x="333169" y="40175"/>
                      </a:lnTo>
                      <a:lnTo>
                        <a:pt x="344134" y="33993"/>
                      </a:lnTo>
                      <a:lnTo>
                        <a:pt x="356170" y="32547"/>
                      </a:lnTo>
                      <a:lnTo>
                        <a:pt x="367848" y="35735"/>
                      </a:lnTo>
                      <a:lnTo>
                        <a:pt x="377740" y="43453"/>
                      </a:lnTo>
                      <a:lnTo>
                        <a:pt x="383854" y="54431"/>
                      </a:lnTo>
                      <a:lnTo>
                        <a:pt x="385243" y="66512"/>
                      </a:lnTo>
                      <a:lnTo>
                        <a:pt x="382016" y="78254"/>
                      </a:lnTo>
                      <a:lnTo>
                        <a:pt x="104835" y="320960"/>
                      </a:lnTo>
                      <a:lnTo>
                        <a:pt x="82065" y="328605"/>
                      </a:lnTo>
                      <a:lnTo>
                        <a:pt x="72206" y="3263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  <p:sp>
            <p:nvSpPr>
              <p:cNvPr id="29" name="모서리가 둥근 직사각형 28"/>
              <p:cNvSpPr/>
              <p:nvPr/>
            </p:nvSpPr>
            <p:spPr>
              <a:xfrm>
                <a:off x="14325600" y="5829300"/>
                <a:ext cx="1828800" cy="533400"/>
              </a:xfrm>
              <a:prstGeom prst="roundRect">
                <a:avLst>
                  <a:gd name="adj" fmla="val 0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3563600" y="4686300"/>
                <a:ext cx="2492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b="1" dirty="0" err="1">
                    <a:solidFill>
                      <a:srgbClr val="FFFF00"/>
                    </a:solidFill>
                  </a:rPr>
                  <a:t>거래소계좌금액표시됨</a:t>
                </a:r>
                <a:endParaRPr lang="ko-KR" alt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2725400" y="6210300"/>
                <a:ext cx="1524000" cy="457200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2801600" y="6286500"/>
                <a:ext cx="133882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500" b="1" dirty="0">
                    <a:solidFill>
                      <a:srgbClr val="FFFF00"/>
                    </a:solidFill>
                  </a:rPr>
                  <a:t>운용금액선정</a:t>
                </a:r>
              </a:p>
            </p:txBody>
          </p:sp>
          <p:cxnSp>
            <p:nvCxnSpPr>
              <p:cNvPr id="7" name="직선 화살표 연결선 6"/>
              <p:cNvCxnSpPr/>
              <p:nvPr/>
            </p:nvCxnSpPr>
            <p:spPr>
              <a:xfrm>
                <a:off x="15087600" y="5067300"/>
                <a:ext cx="533400" cy="91440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모서리가 둥근 직사각형 39"/>
            <p:cNvSpPr/>
            <p:nvPr/>
          </p:nvSpPr>
          <p:spPr>
            <a:xfrm>
              <a:off x="14249400" y="7810500"/>
              <a:ext cx="2057400" cy="544286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1821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66945" cy="6547133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690245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pic>
        <p:nvPicPr>
          <p:cNvPr id="19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22" name="부제목 2"/>
          <p:cNvSpPr txBox="1">
            <a:spLocks/>
          </p:cNvSpPr>
          <p:nvPr/>
        </p:nvSpPr>
        <p:spPr>
          <a:xfrm>
            <a:off x="609600" y="2400300"/>
            <a:ext cx="3657600" cy="74676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400" dirty="0" err="1"/>
              <a:t>탑트레이딩봇</a:t>
            </a:r>
            <a:r>
              <a:rPr lang="ko-KR" altLang="en-US" sz="1400" dirty="0"/>
              <a:t> 메인 화면 상단에 네모버튼을 클릭</a:t>
            </a:r>
            <a:r>
              <a:rPr lang="en-US" altLang="ko-KR" sz="1400" dirty="0"/>
              <a:t>-&gt;</a:t>
            </a:r>
            <a:r>
              <a:rPr lang="ko-KR" altLang="en-US" sz="1400" dirty="0"/>
              <a:t> </a:t>
            </a:r>
            <a:r>
              <a:rPr lang="ko-KR" altLang="en-US" sz="1400" dirty="0" err="1"/>
              <a:t>봇</a:t>
            </a:r>
            <a:r>
              <a:rPr lang="ko-KR" altLang="en-US" sz="1400" dirty="0"/>
              <a:t> 패키지 클릭</a:t>
            </a:r>
            <a:r>
              <a:rPr lang="en-US" altLang="ko-KR" sz="1400" dirty="0"/>
              <a:t>-&gt;</a:t>
            </a:r>
          </a:p>
          <a:p>
            <a:pPr>
              <a:lnSpc>
                <a:spcPct val="150000"/>
              </a:lnSpc>
            </a:pPr>
            <a:r>
              <a:rPr lang="ko-KR" altLang="en-US" sz="1400" dirty="0"/>
              <a:t>마이 패키지 </a:t>
            </a:r>
            <a:r>
              <a:rPr lang="ko-KR" altLang="en-US" sz="1400" dirty="0" err="1"/>
              <a:t>봇</a:t>
            </a:r>
            <a:r>
              <a:rPr lang="ko-KR" altLang="en-US" sz="1400" dirty="0"/>
              <a:t> 을 클릭하시면  본인이 선택한 </a:t>
            </a:r>
            <a:r>
              <a:rPr lang="ko-KR" altLang="en-US" sz="1400" dirty="0" err="1"/>
              <a:t>봇을</a:t>
            </a:r>
            <a:r>
              <a:rPr lang="ko-KR" altLang="en-US" sz="1400" dirty="0"/>
              <a:t> 확인 및 관리하실 수 있습니다</a:t>
            </a:r>
            <a:r>
              <a:rPr lang="en-US" altLang="ko-KR" sz="14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1400" dirty="0"/>
          </a:p>
          <a:p>
            <a:pPr>
              <a:lnSpc>
                <a:spcPct val="200000"/>
              </a:lnSpc>
            </a:pPr>
            <a:r>
              <a:rPr lang="en-US" altLang="ko-KR" sz="1400" b="1" dirty="0"/>
              <a:t>1.</a:t>
            </a:r>
            <a:r>
              <a:rPr lang="ko-KR" altLang="en-US" sz="1400" b="1" dirty="0" err="1"/>
              <a:t>봇</a:t>
            </a:r>
            <a:r>
              <a:rPr lang="ko-KR" altLang="en-US" sz="1400" b="1" dirty="0"/>
              <a:t> </a:t>
            </a:r>
            <a:r>
              <a:rPr lang="ko-KR" altLang="en-US" sz="1400" b="1" dirty="0" err="1"/>
              <a:t>이용중</a:t>
            </a:r>
            <a:r>
              <a:rPr lang="ko-KR" altLang="en-US" sz="1400" b="1" dirty="0"/>
              <a:t> 수익실현 필요 시 </a:t>
            </a:r>
            <a:endParaRPr lang="en-US" altLang="ko-KR" sz="1400" b="1" dirty="0"/>
          </a:p>
          <a:p>
            <a:pPr>
              <a:lnSpc>
                <a:spcPct val="160000"/>
              </a:lnSpc>
            </a:pPr>
            <a:r>
              <a:rPr lang="en-US" altLang="ko-KR" sz="1400" dirty="0"/>
              <a:t>- Pause bot(</a:t>
            </a:r>
            <a:r>
              <a:rPr lang="ko-KR" altLang="en-US" sz="1400" dirty="0" err="1"/>
              <a:t>일시정지</a:t>
            </a:r>
            <a:r>
              <a:rPr lang="en-US" altLang="ko-KR" sz="1400" dirty="0"/>
              <a:t>)</a:t>
            </a:r>
            <a:r>
              <a:rPr lang="ko-KR" altLang="en-US" sz="1400" dirty="0"/>
              <a:t> </a:t>
            </a:r>
            <a:r>
              <a:rPr lang="ko-KR" altLang="en-US" sz="1400" dirty="0" err="1"/>
              <a:t>클릭시</a:t>
            </a:r>
            <a:r>
              <a:rPr lang="ko-KR" altLang="en-US" sz="1400" dirty="0"/>
              <a:t> 즉시 거래소에 포지션이 시장가로 종료됩니다</a:t>
            </a:r>
            <a:r>
              <a:rPr lang="en-US" altLang="ko-KR" sz="1400" dirty="0"/>
              <a:t>] </a:t>
            </a:r>
          </a:p>
          <a:p>
            <a:pPr>
              <a:lnSpc>
                <a:spcPct val="160000"/>
              </a:lnSpc>
            </a:pPr>
            <a:r>
              <a:rPr lang="en-US" altLang="ko-KR" sz="1400" dirty="0"/>
              <a:t>-</a:t>
            </a:r>
            <a:r>
              <a:rPr lang="ko-KR" altLang="en-US" sz="1400" dirty="0" err="1"/>
              <a:t>봇</a:t>
            </a:r>
            <a:r>
              <a:rPr lang="ko-KR" altLang="en-US" sz="1400" dirty="0"/>
              <a:t> 재가동시에는 </a:t>
            </a:r>
            <a:r>
              <a:rPr lang="ko-KR" altLang="en-US" sz="1400" dirty="0" err="1"/>
              <a:t>리플레쉬를</a:t>
            </a:r>
            <a:r>
              <a:rPr lang="ko-KR" altLang="en-US" sz="1400" dirty="0"/>
              <a:t> 누르면  자동으로 </a:t>
            </a:r>
            <a:r>
              <a:rPr lang="ko-KR" altLang="en-US" sz="1400" dirty="0" err="1"/>
              <a:t>봇</a:t>
            </a:r>
            <a:r>
              <a:rPr lang="ko-KR" altLang="en-US" sz="1400" dirty="0"/>
              <a:t> 이 재 가동합니다</a:t>
            </a:r>
            <a:r>
              <a:rPr lang="en-US" altLang="ko-KR" sz="1400" dirty="0"/>
              <a:t>.</a:t>
            </a:r>
          </a:p>
          <a:p>
            <a:pPr>
              <a:lnSpc>
                <a:spcPct val="160000"/>
              </a:lnSpc>
            </a:pPr>
            <a:endParaRPr lang="en-US" altLang="ko-KR" sz="1400" dirty="0"/>
          </a:p>
          <a:p>
            <a:pPr>
              <a:lnSpc>
                <a:spcPct val="200000"/>
              </a:lnSpc>
            </a:pPr>
            <a:r>
              <a:rPr lang="en-US" altLang="ko-KR" sz="1400" b="1" dirty="0"/>
              <a:t>2.</a:t>
            </a:r>
            <a:r>
              <a:rPr lang="ko-KR" altLang="en-US" sz="1400" b="1" dirty="0" err="1"/>
              <a:t>봇</a:t>
            </a:r>
            <a:r>
              <a:rPr lang="ko-KR" altLang="en-US" sz="1400" b="1" dirty="0"/>
              <a:t> 이용 중 다른 </a:t>
            </a:r>
            <a:r>
              <a:rPr lang="ko-KR" altLang="en-US" sz="1400" b="1" dirty="0" err="1"/>
              <a:t>봇</a:t>
            </a:r>
            <a:r>
              <a:rPr lang="ko-KR" altLang="en-US" sz="1400" b="1" dirty="0"/>
              <a:t> 으로 변경 시 </a:t>
            </a:r>
            <a:endParaRPr lang="en-US" altLang="ko-KR" sz="1400" b="1" dirty="0"/>
          </a:p>
          <a:p>
            <a:pPr>
              <a:lnSpc>
                <a:spcPct val="200000"/>
              </a:lnSpc>
            </a:pPr>
            <a:r>
              <a:rPr lang="en-US" altLang="ko-KR" sz="1400" dirty="0"/>
              <a:t> Stop bot(</a:t>
            </a:r>
            <a:r>
              <a:rPr lang="ko-KR" altLang="en-US" sz="1400" dirty="0" err="1"/>
              <a:t>스탑봇</a:t>
            </a:r>
            <a:r>
              <a:rPr lang="en-US" altLang="ko-KR" sz="1400" dirty="0"/>
              <a:t>) </a:t>
            </a:r>
            <a:r>
              <a:rPr lang="ko-KR" altLang="en-US" sz="1400" dirty="0"/>
              <a:t>클릭 후 다른 </a:t>
            </a:r>
            <a:r>
              <a:rPr lang="ko-KR" altLang="en-US" sz="1400" dirty="0" err="1"/>
              <a:t>봇</a:t>
            </a:r>
            <a:r>
              <a:rPr lang="ko-KR" altLang="en-US" sz="1400" dirty="0"/>
              <a:t> 선택  </a:t>
            </a:r>
            <a:endParaRPr lang="en-US" altLang="ko-KR" sz="1400" dirty="0"/>
          </a:p>
          <a:p>
            <a:pPr>
              <a:lnSpc>
                <a:spcPct val="200000"/>
              </a:lnSpc>
            </a:pPr>
            <a:r>
              <a:rPr lang="ko-KR" altLang="en-US" sz="1400" dirty="0" err="1"/>
              <a:t>클릭시</a:t>
            </a:r>
            <a:r>
              <a:rPr lang="ko-KR" altLang="en-US" sz="1400" dirty="0"/>
              <a:t> 즉시 거래소에 포지션이 시장가로 종료됩니다</a:t>
            </a:r>
            <a:r>
              <a:rPr lang="en-US" altLang="ko-KR" sz="1400" dirty="0"/>
              <a:t>]</a:t>
            </a:r>
          </a:p>
          <a:p>
            <a:pPr>
              <a:lnSpc>
                <a:spcPct val="200000"/>
              </a:lnSpc>
            </a:pPr>
            <a:endParaRPr lang="en-US" altLang="ko-KR" sz="1400" dirty="0"/>
          </a:p>
          <a:p>
            <a:pPr>
              <a:lnSpc>
                <a:spcPct val="160000"/>
              </a:lnSpc>
            </a:pPr>
            <a:r>
              <a:rPr lang="en-US" altLang="ko-KR" sz="1400" dirty="0"/>
              <a:t>        Tip</a:t>
            </a:r>
          </a:p>
          <a:p>
            <a:pPr>
              <a:lnSpc>
                <a:spcPct val="160000"/>
              </a:lnSpc>
            </a:pPr>
            <a:r>
              <a:rPr lang="en-US" altLang="ko-KR" sz="1400" dirty="0"/>
              <a:t> </a:t>
            </a:r>
            <a:r>
              <a:rPr lang="ko-KR" altLang="en-US" sz="1400" b="1" dirty="0"/>
              <a:t>매매가 바로 </a:t>
            </a:r>
            <a:r>
              <a:rPr lang="ko-KR" altLang="en-US" sz="1400" b="1" dirty="0" err="1"/>
              <a:t>들어가는것이</a:t>
            </a:r>
            <a:r>
              <a:rPr lang="ko-KR" altLang="en-US" sz="1400" b="1" dirty="0"/>
              <a:t> 아니라 시장상황에 맞춰 진입시점을 잡아서 자동으로 매매 들어갑니다</a:t>
            </a:r>
            <a:r>
              <a:rPr lang="en-US" altLang="ko-KR" sz="1400" b="1" dirty="0"/>
              <a:t>.</a:t>
            </a:r>
            <a:endParaRPr lang="en-US" altLang="ko-KR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09600" y="1333500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</a:rPr>
              <a:t>패키지 구매 후 </a:t>
            </a:r>
            <a:r>
              <a:rPr lang="ko-KR" altLang="en-US" sz="2000" b="1" dirty="0" err="1">
                <a:latin typeface="+mj-ea"/>
              </a:rPr>
              <a:t>탑트레이딩봇</a:t>
            </a:r>
            <a:r>
              <a:rPr lang="ko-KR" altLang="en-US" sz="2000" b="1" dirty="0">
                <a:latin typeface="+mj-ea"/>
              </a:rPr>
              <a:t> </a:t>
            </a:r>
            <a:endParaRPr lang="en-US" altLang="ko-KR" sz="2000" b="1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</a:rPr>
              <a:t>선택 및 관리방법</a:t>
            </a:r>
            <a:endParaRPr lang="en-US" altLang="ko-KR" sz="2000" b="1" dirty="0">
              <a:latin typeface="+mj-ea"/>
            </a:endParaRPr>
          </a:p>
        </p:txBody>
      </p:sp>
      <p:grpSp>
        <p:nvGrpSpPr>
          <p:cNvPr id="31" name="object 60"/>
          <p:cNvGrpSpPr/>
          <p:nvPr/>
        </p:nvGrpSpPr>
        <p:grpSpPr>
          <a:xfrm>
            <a:off x="4572000" y="1409700"/>
            <a:ext cx="3327356" cy="7315200"/>
            <a:chOff x="5931974" y="2416019"/>
            <a:chExt cx="2989612" cy="6172201"/>
          </a:xfrm>
        </p:grpSpPr>
        <p:sp>
          <p:nvSpPr>
            <p:cNvPr id="33" name="object 61"/>
            <p:cNvSpPr/>
            <p:nvPr/>
          </p:nvSpPr>
          <p:spPr>
            <a:xfrm>
              <a:off x="5931975" y="2416019"/>
              <a:ext cx="2907665" cy="6172200"/>
            </a:xfrm>
            <a:custGeom>
              <a:avLst/>
              <a:gdLst/>
              <a:ahLst/>
              <a:cxnLst/>
              <a:rect l="l" t="t" r="r" b="b"/>
              <a:pathLst>
                <a:path w="2907665" h="6172200">
                  <a:moveTo>
                    <a:pt x="2608533" y="6172199"/>
                  </a:moveTo>
                  <a:lnTo>
                    <a:pt x="298972" y="6172199"/>
                  </a:lnTo>
                  <a:lnTo>
                    <a:pt x="250480" y="6168287"/>
                  </a:lnTo>
                  <a:lnTo>
                    <a:pt x="204477" y="6156960"/>
                  </a:lnTo>
                  <a:lnTo>
                    <a:pt x="161581" y="6138835"/>
                  </a:lnTo>
                  <a:lnTo>
                    <a:pt x="122407" y="6114527"/>
                  </a:lnTo>
                  <a:lnTo>
                    <a:pt x="87570" y="6084651"/>
                  </a:lnTo>
                  <a:lnTo>
                    <a:pt x="57687" y="6049823"/>
                  </a:lnTo>
                  <a:lnTo>
                    <a:pt x="33372" y="6010659"/>
                  </a:lnTo>
                  <a:lnTo>
                    <a:pt x="15242" y="5967774"/>
                  </a:lnTo>
                  <a:lnTo>
                    <a:pt x="3913" y="5921783"/>
                  </a:lnTo>
                  <a:lnTo>
                    <a:pt x="0" y="5873304"/>
                  </a:lnTo>
                  <a:lnTo>
                    <a:pt x="0" y="298895"/>
                  </a:lnTo>
                  <a:lnTo>
                    <a:pt x="3913" y="250415"/>
                  </a:lnTo>
                  <a:lnTo>
                    <a:pt x="15242" y="204425"/>
                  </a:lnTo>
                  <a:lnTo>
                    <a:pt x="33372" y="161540"/>
                  </a:lnTo>
                  <a:lnTo>
                    <a:pt x="57687" y="122376"/>
                  </a:lnTo>
                  <a:lnTo>
                    <a:pt x="87570" y="87548"/>
                  </a:lnTo>
                  <a:lnTo>
                    <a:pt x="122407" y="57672"/>
                  </a:lnTo>
                  <a:lnTo>
                    <a:pt x="161581" y="33364"/>
                  </a:lnTo>
                  <a:lnTo>
                    <a:pt x="204477" y="15238"/>
                  </a:lnTo>
                  <a:lnTo>
                    <a:pt x="250480" y="3912"/>
                  </a:lnTo>
                  <a:lnTo>
                    <a:pt x="298972" y="0"/>
                  </a:lnTo>
                  <a:lnTo>
                    <a:pt x="2608533" y="0"/>
                  </a:lnTo>
                  <a:lnTo>
                    <a:pt x="2657026" y="3912"/>
                  </a:lnTo>
                  <a:lnTo>
                    <a:pt x="2703028" y="15238"/>
                  </a:lnTo>
                  <a:lnTo>
                    <a:pt x="2745924" y="33364"/>
                  </a:lnTo>
                  <a:lnTo>
                    <a:pt x="2785098" y="57672"/>
                  </a:lnTo>
                  <a:lnTo>
                    <a:pt x="2819935" y="87548"/>
                  </a:lnTo>
                  <a:lnTo>
                    <a:pt x="2849819" y="122376"/>
                  </a:lnTo>
                  <a:lnTo>
                    <a:pt x="2874133" y="161540"/>
                  </a:lnTo>
                  <a:lnTo>
                    <a:pt x="2892263" y="204425"/>
                  </a:lnTo>
                  <a:lnTo>
                    <a:pt x="2903593" y="250415"/>
                  </a:lnTo>
                  <a:lnTo>
                    <a:pt x="2907506" y="298895"/>
                  </a:lnTo>
                  <a:lnTo>
                    <a:pt x="2907506" y="5873304"/>
                  </a:lnTo>
                  <a:lnTo>
                    <a:pt x="2903593" y="5921783"/>
                  </a:lnTo>
                  <a:lnTo>
                    <a:pt x="2892263" y="5967774"/>
                  </a:lnTo>
                  <a:lnTo>
                    <a:pt x="2874133" y="6010659"/>
                  </a:lnTo>
                  <a:lnTo>
                    <a:pt x="2849819" y="6049823"/>
                  </a:lnTo>
                  <a:lnTo>
                    <a:pt x="2819935" y="6084651"/>
                  </a:lnTo>
                  <a:lnTo>
                    <a:pt x="2785098" y="6114527"/>
                  </a:lnTo>
                  <a:lnTo>
                    <a:pt x="2745924" y="6138835"/>
                  </a:lnTo>
                  <a:lnTo>
                    <a:pt x="2703028" y="6156960"/>
                  </a:lnTo>
                  <a:lnTo>
                    <a:pt x="2657026" y="6168287"/>
                  </a:lnTo>
                  <a:lnTo>
                    <a:pt x="2608533" y="6172199"/>
                  </a:lnTo>
                  <a:close/>
                </a:path>
              </a:pathLst>
            </a:custGeom>
            <a:solidFill>
              <a:srgbClr val="EFF2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6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59998" y="2558592"/>
              <a:ext cx="89691" cy="67251"/>
            </a:xfrm>
            <a:prstGeom prst="rect">
              <a:avLst/>
            </a:prstGeom>
          </p:spPr>
        </p:pic>
        <p:pic>
          <p:nvPicPr>
            <p:cNvPr id="35" name="object 6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99450" y="2554931"/>
              <a:ext cx="122952" cy="74649"/>
            </a:xfrm>
            <a:prstGeom prst="rect">
              <a:avLst/>
            </a:prstGeom>
          </p:spPr>
        </p:pic>
        <p:pic>
          <p:nvPicPr>
            <p:cNvPr id="36" name="object 6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87061" y="2551195"/>
              <a:ext cx="197919" cy="85932"/>
            </a:xfrm>
            <a:prstGeom prst="rect">
              <a:avLst/>
            </a:prstGeom>
          </p:spPr>
        </p:pic>
        <p:sp>
          <p:nvSpPr>
            <p:cNvPr id="37" name="object 65"/>
            <p:cNvSpPr/>
            <p:nvPr/>
          </p:nvSpPr>
          <p:spPr>
            <a:xfrm>
              <a:off x="6964551" y="2578320"/>
              <a:ext cx="842644" cy="60325"/>
            </a:xfrm>
            <a:custGeom>
              <a:avLst/>
              <a:gdLst/>
              <a:ahLst/>
              <a:cxnLst/>
              <a:rect l="l" t="t" r="r" b="b"/>
              <a:pathLst>
                <a:path w="842645" h="60325">
                  <a:moveTo>
                    <a:pt x="812532" y="59779"/>
                  </a:moveTo>
                  <a:lnTo>
                    <a:pt x="29897" y="59779"/>
                  </a:lnTo>
                  <a:lnTo>
                    <a:pt x="18257" y="57431"/>
                  </a:lnTo>
                  <a:lnTo>
                    <a:pt x="8754" y="51027"/>
                  </a:lnTo>
                  <a:lnTo>
                    <a:pt x="2348" y="41526"/>
                  </a:lnTo>
                  <a:lnTo>
                    <a:pt x="0" y="29889"/>
                  </a:lnTo>
                  <a:lnTo>
                    <a:pt x="2359" y="18252"/>
                  </a:lnTo>
                  <a:lnTo>
                    <a:pt x="8782" y="8752"/>
                  </a:lnTo>
                  <a:lnTo>
                    <a:pt x="18288" y="2347"/>
                  </a:lnTo>
                  <a:lnTo>
                    <a:pt x="29897" y="0"/>
                  </a:lnTo>
                  <a:lnTo>
                    <a:pt x="812532" y="0"/>
                  </a:lnTo>
                  <a:lnTo>
                    <a:pt x="824160" y="2347"/>
                  </a:lnTo>
                  <a:lnTo>
                    <a:pt x="833637" y="8752"/>
                  </a:lnTo>
                  <a:lnTo>
                    <a:pt x="840017" y="18252"/>
                  </a:lnTo>
                  <a:lnTo>
                    <a:pt x="842354" y="29889"/>
                  </a:lnTo>
                  <a:lnTo>
                    <a:pt x="840007" y="41526"/>
                  </a:lnTo>
                  <a:lnTo>
                    <a:pt x="833609" y="51027"/>
                  </a:lnTo>
                  <a:lnTo>
                    <a:pt x="824129" y="57431"/>
                  </a:lnTo>
                  <a:lnTo>
                    <a:pt x="812532" y="59779"/>
                  </a:lnTo>
                  <a:close/>
                </a:path>
              </a:pathLst>
            </a:custGeom>
            <a:solidFill>
              <a:srgbClr val="919BA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6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31974" y="2476601"/>
              <a:ext cx="2989612" cy="6111619"/>
            </a:xfrm>
            <a:prstGeom prst="rect">
              <a:avLst/>
            </a:prstGeom>
          </p:spPr>
        </p:pic>
      </p:grpSp>
      <p:grpSp>
        <p:nvGrpSpPr>
          <p:cNvPr id="39" name="그룹 38"/>
          <p:cNvGrpSpPr/>
          <p:nvPr/>
        </p:nvGrpSpPr>
        <p:grpSpPr>
          <a:xfrm>
            <a:off x="8001000" y="1485900"/>
            <a:ext cx="3155335" cy="7543800"/>
            <a:chOff x="8005986" y="1710608"/>
            <a:chExt cx="3347814" cy="7054123"/>
          </a:xfrm>
        </p:grpSpPr>
        <p:pic>
          <p:nvPicPr>
            <p:cNvPr id="40" name="Picture 2" descr="C:\Users\Administrator\Desktop\송기성\뻐꾸기\KakaoTalk_20230904_19061021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5986" y="1710608"/>
              <a:ext cx="3347814" cy="7054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object 185"/>
            <p:cNvSpPr/>
            <p:nvPr/>
          </p:nvSpPr>
          <p:spPr>
            <a:xfrm>
              <a:off x="9349011" y="3187474"/>
              <a:ext cx="376319" cy="320529"/>
            </a:xfrm>
            <a:custGeom>
              <a:avLst/>
              <a:gdLst/>
              <a:ahLst/>
              <a:cxnLst/>
              <a:rect l="l" t="t" r="r" b="b"/>
              <a:pathLst>
                <a:path w="385445" h="328930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5" h="328930">
                  <a:moveTo>
                    <a:pt x="72219" y="326341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19" y="326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4401800" y="1485900"/>
            <a:ext cx="3312695" cy="7543800"/>
            <a:chOff x="14401800" y="1485900"/>
            <a:chExt cx="3312695" cy="7543800"/>
          </a:xfrm>
        </p:grpSpPr>
        <p:pic>
          <p:nvPicPr>
            <p:cNvPr id="42" name="Picture 3" descr="C:\Users\Administrator\Desktop\송기성\뻐꾸기\KakaoTalk_20230904_190610217_09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800" y="1485900"/>
              <a:ext cx="3312695" cy="754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object 184"/>
            <p:cNvSpPr/>
            <p:nvPr/>
          </p:nvSpPr>
          <p:spPr>
            <a:xfrm>
              <a:off x="15468600" y="5448300"/>
              <a:ext cx="332894" cy="279562"/>
            </a:xfrm>
            <a:custGeom>
              <a:avLst/>
              <a:gdLst/>
              <a:ahLst/>
              <a:cxnLst/>
              <a:rect l="l" t="t" r="r" b="b"/>
              <a:pathLst>
                <a:path w="385445" h="328929">
                  <a:moveTo>
                    <a:pt x="72206" y="326336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104835" y="320960"/>
                  </a:lnTo>
                  <a:lnTo>
                    <a:pt x="82065" y="328605"/>
                  </a:lnTo>
                  <a:lnTo>
                    <a:pt x="72206" y="3263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84"/>
            <p:cNvSpPr/>
            <p:nvPr/>
          </p:nvSpPr>
          <p:spPr>
            <a:xfrm>
              <a:off x="16611600" y="5448300"/>
              <a:ext cx="332894" cy="279562"/>
            </a:xfrm>
            <a:custGeom>
              <a:avLst/>
              <a:gdLst/>
              <a:ahLst/>
              <a:cxnLst/>
              <a:rect l="l" t="t" r="r" b="b"/>
              <a:pathLst>
                <a:path w="385445" h="328929">
                  <a:moveTo>
                    <a:pt x="72206" y="326336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104835" y="320960"/>
                  </a:lnTo>
                  <a:lnTo>
                    <a:pt x="82065" y="328605"/>
                  </a:lnTo>
                  <a:lnTo>
                    <a:pt x="72206" y="3263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1201400" y="1485900"/>
            <a:ext cx="3124200" cy="7543800"/>
            <a:chOff x="11201400" y="1485900"/>
            <a:chExt cx="3124200" cy="7543800"/>
          </a:xfrm>
        </p:grpSpPr>
        <p:pic>
          <p:nvPicPr>
            <p:cNvPr id="28" name="Picture 6" descr="C:\Users\Administrator\Desktop\송기성\뻐꾸기\KakaoTalk_20230904_190610217_0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1400" y="1485900"/>
              <a:ext cx="3124200" cy="754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모서리가 둥근 직사각형 46"/>
            <p:cNvSpPr/>
            <p:nvPr/>
          </p:nvSpPr>
          <p:spPr>
            <a:xfrm>
              <a:off x="12268200" y="3390900"/>
              <a:ext cx="1447800" cy="544286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8" name="object 53"/>
          <p:cNvGrpSpPr/>
          <p:nvPr/>
        </p:nvGrpSpPr>
        <p:grpSpPr>
          <a:xfrm>
            <a:off x="659674" y="8609511"/>
            <a:ext cx="304800" cy="381000"/>
            <a:chOff x="5199997" y="9016010"/>
            <a:chExt cx="264160" cy="513715"/>
          </a:xfrm>
        </p:grpSpPr>
        <p:sp>
          <p:nvSpPr>
            <p:cNvPr id="49" name="object 54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sp>
        <p:nvSpPr>
          <p:cNvPr id="51" name="모서리가 둥근 직사각형 50"/>
          <p:cNvSpPr/>
          <p:nvPr/>
        </p:nvSpPr>
        <p:spPr>
          <a:xfrm>
            <a:off x="7493726" y="1866900"/>
            <a:ext cx="304800" cy="304800"/>
          </a:xfrm>
          <a:prstGeom prst="roundRect">
            <a:avLst>
              <a:gd name="adj" fmla="val 0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82976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690245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pic>
        <p:nvPicPr>
          <p:cNvPr id="19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16" name="부제목 2"/>
          <p:cNvSpPr txBox="1">
            <a:spLocks/>
          </p:cNvSpPr>
          <p:nvPr/>
        </p:nvSpPr>
        <p:spPr>
          <a:xfrm>
            <a:off x="838200" y="2324100"/>
            <a:ext cx="3810000" cy="5943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endParaRPr lang="en-US" altLang="ko-KR" sz="1600" dirty="0"/>
          </a:p>
          <a:p>
            <a:pPr>
              <a:lnSpc>
                <a:spcPct val="200000"/>
              </a:lnSpc>
            </a:pPr>
            <a:r>
              <a:rPr lang="en-US" altLang="ko-KR" b="1" dirty="0"/>
              <a:t>Key point</a:t>
            </a:r>
          </a:p>
          <a:p>
            <a:pPr>
              <a:lnSpc>
                <a:spcPct val="200000"/>
              </a:lnSpc>
            </a:pPr>
            <a:r>
              <a:rPr lang="en-US" altLang="ko-KR" sz="1600" dirty="0" err="1"/>
              <a:t>Depoosit</a:t>
            </a:r>
            <a:r>
              <a:rPr lang="en-US" altLang="ko-KR" sz="1600" dirty="0"/>
              <a:t> </a:t>
            </a:r>
            <a:r>
              <a:rPr lang="ko-KR" altLang="en-US" sz="1600" dirty="0"/>
              <a:t>버튼을 클릭하여 거래소계좌에 있는 </a:t>
            </a:r>
            <a:r>
              <a:rPr lang="ko-KR" altLang="en-US" sz="1600" b="1" dirty="0"/>
              <a:t>투자운용 총 금액의 </a:t>
            </a:r>
            <a:r>
              <a:rPr lang="en-US" altLang="ko-KR" sz="1600" b="1" dirty="0"/>
              <a:t>10%</a:t>
            </a:r>
            <a:r>
              <a:rPr lang="ko-KR" altLang="en-US" sz="1600" b="1" dirty="0"/>
              <a:t>를 입금하여야 한다</a:t>
            </a:r>
            <a:r>
              <a:rPr lang="en-US" altLang="ko-KR" sz="1600" dirty="0"/>
              <a:t>. </a:t>
            </a:r>
            <a:r>
              <a:rPr lang="ko-KR" altLang="en-US" sz="1600" dirty="0"/>
              <a:t>그래야 </a:t>
            </a:r>
            <a:r>
              <a:rPr lang="ko-KR" altLang="en-US" sz="1600" dirty="0" err="1"/>
              <a:t>수익쉐어</a:t>
            </a:r>
            <a:r>
              <a:rPr lang="ko-KR" altLang="en-US" sz="1600" dirty="0"/>
              <a:t> 상품의 </a:t>
            </a:r>
            <a:r>
              <a:rPr lang="ko-KR" altLang="en-US" sz="1600" dirty="0" err="1"/>
              <a:t>봇을</a:t>
            </a:r>
            <a:r>
              <a:rPr lang="ko-KR" altLang="en-US" sz="1600" dirty="0"/>
              <a:t> 선택하여 </a:t>
            </a:r>
            <a:r>
              <a:rPr lang="ko-KR" altLang="en-US" sz="1600" dirty="0" err="1"/>
              <a:t>트레이딩을</a:t>
            </a:r>
            <a:r>
              <a:rPr lang="ko-KR" altLang="en-US" sz="1600" dirty="0"/>
              <a:t> </a:t>
            </a:r>
            <a:r>
              <a:rPr lang="ko-KR" altLang="en-US" sz="1600" dirty="0" err="1"/>
              <a:t>할수있다</a:t>
            </a:r>
            <a:r>
              <a:rPr lang="en-US" altLang="ko-KR" sz="1600" dirty="0"/>
              <a:t>. (</a:t>
            </a:r>
            <a:r>
              <a:rPr lang="ko-KR" altLang="en-US" sz="1600" dirty="0"/>
              <a:t>투자금액의 </a:t>
            </a:r>
            <a:r>
              <a:rPr lang="en-US" altLang="ko-KR" sz="1600" dirty="0"/>
              <a:t>10%</a:t>
            </a:r>
            <a:r>
              <a:rPr lang="ko-KR" altLang="en-US" sz="1600" dirty="0"/>
              <a:t>는 출금제한이 </a:t>
            </a:r>
            <a:r>
              <a:rPr lang="ko-KR" altLang="en-US" sz="1600" dirty="0" err="1"/>
              <a:t>걸리는것이며</a:t>
            </a:r>
            <a:r>
              <a:rPr lang="en-US" altLang="ko-KR" sz="1600" dirty="0"/>
              <a:t>, </a:t>
            </a:r>
            <a:r>
              <a:rPr lang="ko-KR" altLang="en-US" sz="1600" dirty="0"/>
              <a:t>출금제한이 걸려있는 </a:t>
            </a:r>
            <a:r>
              <a:rPr lang="en-US" altLang="ko-KR" sz="1600" dirty="0"/>
              <a:t>10% + </a:t>
            </a:r>
            <a:r>
              <a:rPr lang="ko-KR" altLang="en-US" sz="1600" dirty="0"/>
              <a:t>계좌원금을 합쳐서 </a:t>
            </a:r>
            <a:r>
              <a:rPr lang="ko-KR" altLang="en-US" sz="1600" dirty="0" err="1"/>
              <a:t>봇이</a:t>
            </a:r>
            <a:r>
              <a:rPr lang="ko-KR" altLang="en-US" sz="1600" dirty="0"/>
              <a:t> 운영한다</a:t>
            </a:r>
            <a:r>
              <a:rPr lang="en-US" altLang="ko-KR" sz="1600" dirty="0"/>
              <a:t>.</a:t>
            </a:r>
          </a:p>
          <a:p>
            <a:pPr>
              <a:lnSpc>
                <a:spcPct val="200000"/>
              </a:lnSpc>
            </a:pPr>
            <a:endParaRPr lang="en-US" altLang="ko-KR" sz="1600" dirty="0"/>
          </a:p>
          <a:p>
            <a:pPr>
              <a:lnSpc>
                <a:spcPct val="200000"/>
              </a:lnSpc>
            </a:pPr>
            <a:r>
              <a:rPr lang="ko-KR" altLang="en-US" sz="1600" dirty="0" err="1"/>
              <a:t>탑트레이딩봇</a:t>
            </a:r>
            <a:r>
              <a:rPr lang="ko-KR" altLang="en-US" sz="1600" dirty="0"/>
              <a:t> </a:t>
            </a:r>
            <a:r>
              <a:rPr lang="ko-KR" altLang="en-US" sz="1600" dirty="0" err="1"/>
              <a:t>메인화면</a:t>
            </a:r>
            <a:r>
              <a:rPr lang="ko-KR" altLang="en-US" sz="1600" dirty="0"/>
              <a:t> 상단에 네모버튼을 클릭</a:t>
            </a:r>
            <a:r>
              <a:rPr lang="en-US" altLang="ko-KR" sz="1600" dirty="0"/>
              <a:t>-&gt;Profit sharing(</a:t>
            </a:r>
            <a:r>
              <a:rPr lang="ko-KR" altLang="en-US" sz="1600" dirty="0" err="1"/>
              <a:t>수익쉐어</a:t>
            </a:r>
            <a:r>
              <a:rPr lang="en-US" altLang="ko-KR" sz="1600" dirty="0"/>
              <a:t>)</a:t>
            </a:r>
            <a:r>
              <a:rPr lang="ko-KR" altLang="en-US" sz="1600" dirty="0"/>
              <a:t>클릭</a:t>
            </a:r>
            <a:endParaRPr lang="en-US" altLang="ko-KR" sz="1600" dirty="0"/>
          </a:p>
          <a:p>
            <a:pPr>
              <a:lnSpc>
                <a:spcPct val="200000"/>
              </a:lnSpc>
            </a:pPr>
            <a:endParaRPr lang="en-US" altLang="ko-KR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1384637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>
                <a:latin typeface="+mj-ea"/>
              </a:rPr>
              <a:t>탑트레이딩봇</a:t>
            </a:r>
            <a:r>
              <a:rPr lang="ko-KR" altLang="en-US" sz="2000" b="1" dirty="0">
                <a:latin typeface="+mj-ea"/>
              </a:rPr>
              <a:t> </a:t>
            </a:r>
            <a:r>
              <a:rPr lang="ko-KR" altLang="en-US" sz="2000" b="1" dirty="0" err="1">
                <a:latin typeface="+mj-ea"/>
              </a:rPr>
              <a:t>수익쉐어</a:t>
            </a:r>
            <a:r>
              <a:rPr lang="ko-KR" altLang="en-US" sz="2000" b="1" dirty="0">
                <a:latin typeface="+mj-ea"/>
              </a:rPr>
              <a:t> </a:t>
            </a:r>
            <a:endParaRPr lang="en-US" altLang="ko-KR" sz="2000" b="1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</a:rPr>
              <a:t>상품</a:t>
            </a:r>
            <a:r>
              <a:rPr lang="en-US" altLang="ko-KR" sz="2000" b="1" dirty="0">
                <a:latin typeface="+mj-ea"/>
              </a:rPr>
              <a:t> </a:t>
            </a:r>
            <a:r>
              <a:rPr lang="ko-KR" altLang="en-US" sz="2000" b="1" dirty="0">
                <a:latin typeface="+mj-ea"/>
              </a:rPr>
              <a:t>사용방법</a:t>
            </a:r>
            <a:endParaRPr lang="en-US" altLang="ko-KR" sz="2000" b="1" dirty="0">
              <a:latin typeface="+mj-e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114800" y="2675969"/>
            <a:ext cx="5580" cy="7344331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그룹 3"/>
          <p:cNvGrpSpPr/>
          <p:nvPr/>
        </p:nvGrpSpPr>
        <p:grpSpPr>
          <a:xfrm>
            <a:off x="9017000" y="1409700"/>
            <a:ext cx="3608991" cy="7355455"/>
            <a:chOff x="8005986" y="1710608"/>
            <a:chExt cx="3347814" cy="7054123"/>
          </a:xfrm>
        </p:grpSpPr>
        <p:pic>
          <p:nvPicPr>
            <p:cNvPr id="18" name="Picture 2" descr="C:\Users\Administrator\Desktop\송기성\뻐꾸기\KakaoTalk_20230904_19061021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5986" y="1710608"/>
              <a:ext cx="3347814" cy="7054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bject 185"/>
            <p:cNvSpPr/>
            <p:nvPr/>
          </p:nvSpPr>
          <p:spPr>
            <a:xfrm>
              <a:off x="9493903" y="3641210"/>
              <a:ext cx="376319" cy="320529"/>
            </a:xfrm>
            <a:custGeom>
              <a:avLst/>
              <a:gdLst/>
              <a:ahLst/>
              <a:cxnLst/>
              <a:rect l="l" t="t" r="r" b="b"/>
              <a:pathLst>
                <a:path w="385445" h="328930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5" h="328930">
                  <a:moveTo>
                    <a:pt x="72219" y="326341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19" y="326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2869778" y="1409700"/>
            <a:ext cx="3513222" cy="7416801"/>
            <a:chOff x="12869778" y="1409700"/>
            <a:chExt cx="3513222" cy="7416801"/>
          </a:xfrm>
        </p:grpSpPr>
        <p:pic>
          <p:nvPicPr>
            <p:cNvPr id="10242" name="Picture 2" descr="C:\Users\Administrator\Desktop\송기성\뻐꾸기\KakaoTalk_20230904_190610217_15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9778" y="1409700"/>
              <a:ext cx="3513222" cy="741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bject 185"/>
            <p:cNvSpPr/>
            <p:nvPr/>
          </p:nvSpPr>
          <p:spPr>
            <a:xfrm>
              <a:off x="13563600" y="3136341"/>
              <a:ext cx="405677" cy="330759"/>
            </a:xfrm>
            <a:custGeom>
              <a:avLst/>
              <a:gdLst/>
              <a:ahLst/>
              <a:cxnLst/>
              <a:rect l="l" t="t" r="r" b="b"/>
              <a:pathLst>
                <a:path w="385445" h="328930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5" h="328930">
                  <a:moveTo>
                    <a:pt x="72219" y="326341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19" y="326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4876800" y="1485900"/>
            <a:ext cx="3880184" cy="7239000"/>
            <a:chOff x="4876800" y="1485900"/>
            <a:chExt cx="3880184" cy="7239000"/>
          </a:xfrm>
        </p:grpSpPr>
        <p:pic>
          <p:nvPicPr>
            <p:cNvPr id="36" name="Picture 2" descr="C:\Users\Administrator\Desktop\송기성\탑봇캡쳐\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1485900"/>
              <a:ext cx="3880184" cy="723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모서리가 둥근 직사각형 37"/>
            <p:cNvSpPr/>
            <p:nvPr/>
          </p:nvSpPr>
          <p:spPr>
            <a:xfrm>
              <a:off x="4953000" y="2171700"/>
              <a:ext cx="3733800" cy="1371600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8355875" y="1866900"/>
              <a:ext cx="304800" cy="304800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325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9961" y="1265461"/>
            <a:ext cx="317500" cy="353695"/>
          </a:xfrm>
          <a:custGeom>
            <a:avLst/>
            <a:gdLst/>
            <a:ahLst/>
            <a:cxnLst/>
            <a:rect l="l" t="t" r="r" b="b"/>
            <a:pathLst>
              <a:path w="317500" h="353694">
                <a:moveTo>
                  <a:pt x="30860" y="192781"/>
                </a:moveTo>
                <a:lnTo>
                  <a:pt x="0" y="192781"/>
                </a:lnTo>
                <a:lnTo>
                  <a:pt x="0" y="16763"/>
                </a:lnTo>
                <a:lnTo>
                  <a:pt x="170302" y="16763"/>
                </a:lnTo>
                <a:lnTo>
                  <a:pt x="170302" y="64768"/>
                </a:lnTo>
                <a:lnTo>
                  <a:pt x="61339" y="64768"/>
                </a:lnTo>
                <a:lnTo>
                  <a:pt x="61339" y="81531"/>
                </a:lnTo>
                <a:lnTo>
                  <a:pt x="162682" y="81531"/>
                </a:lnTo>
                <a:lnTo>
                  <a:pt x="162682" y="128393"/>
                </a:lnTo>
                <a:lnTo>
                  <a:pt x="61339" y="128393"/>
                </a:lnTo>
                <a:lnTo>
                  <a:pt x="61339" y="144776"/>
                </a:lnTo>
                <a:lnTo>
                  <a:pt x="188319" y="144776"/>
                </a:lnTo>
                <a:lnTo>
                  <a:pt x="193543" y="182875"/>
                </a:lnTo>
                <a:lnTo>
                  <a:pt x="157997" y="187959"/>
                </a:lnTo>
                <a:lnTo>
                  <a:pt x="120916" y="190971"/>
                </a:lnTo>
                <a:lnTo>
                  <a:pt x="79478" y="192412"/>
                </a:lnTo>
                <a:lnTo>
                  <a:pt x="30860" y="192781"/>
                </a:lnTo>
                <a:close/>
              </a:path>
              <a:path w="317500" h="353694">
                <a:moveTo>
                  <a:pt x="188319" y="144776"/>
                </a:moveTo>
                <a:lnTo>
                  <a:pt x="61339" y="144776"/>
                </a:lnTo>
                <a:lnTo>
                  <a:pt x="97003" y="144151"/>
                </a:lnTo>
                <a:lnTo>
                  <a:pt x="128631" y="142633"/>
                </a:lnTo>
                <a:lnTo>
                  <a:pt x="158045" y="139900"/>
                </a:lnTo>
                <a:lnTo>
                  <a:pt x="187066" y="135632"/>
                </a:lnTo>
                <a:lnTo>
                  <a:pt x="188319" y="144776"/>
                </a:lnTo>
                <a:close/>
              </a:path>
              <a:path w="317500" h="353694">
                <a:moveTo>
                  <a:pt x="272408" y="353559"/>
                </a:moveTo>
                <a:lnTo>
                  <a:pt x="34289" y="353559"/>
                </a:lnTo>
                <a:lnTo>
                  <a:pt x="34289" y="211449"/>
                </a:lnTo>
                <a:lnTo>
                  <a:pt x="95247" y="211449"/>
                </a:lnTo>
                <a:lnTo>
                  <a:pt x="95247" y="235833"/>
                </a:lnTo>
                <a:lnTo>
                  <a:pt x="272408" y="235833"/>
                </a:lnTo>
                <a:lnTo>
                  <a:pt x="272408" y="282313"/>
                </a:lnTo>
                <a:lnTo>
                  <a:pt x="95247" y="282313"/>
                </a:lnTo>
                <a:lnTo>
                  <a:pt x="95247" y="305173"/>
                </a:lnTo>
                <a:lnTo>
                  <a:pt x="272408" y="305173"/>
                </a:lnTo>
                <a:lnTo>
                  <a:pt x="272408" y="353559"/>
                </a:lnTo>
                <a:close/>
              </a:path>
              <a:path w="317500" h="353694">
                <a:moveTo>
                  <a:pt x="272408" y="235833"/>
                </a:moveTo>
                <a:lnTo>
                  <a:pt x="211449" y="235833"/>
                </a:lnTo>
                <a:lnTo>
                  <a:pt x="211449" y="211449"/>
                </a:lnTo>
                <a:lnTo>
                  <a:pt x="272408" y="211449"/>
                </a:lnTo>
                <a:lnTo>
                  <a:pt x="272408" y="235833"/>
                </a:lnTo>
                <a:close/>
              </a:path>
              <a:path w="317500" h="353694">
                <a:moveTo>
                  <a:pt x="272408" y="305173"/>
                </a:moveTo>
                <a:lnTo>
                  <a:pt x="211449" y="305173"/>
                </a:lnTo>
                <a:lnTo>
                  <a:pt x="211449" y="282313"/>
                </a:lnTo>
                <a:lnTo>
                  <a:pt x="272408" y="282313"/>
                </a:lnTo>
                <a:lnTo>
                  <a:pt x="272408" y="305173"/>
                </a:lnTo>
                <a:close/>
              </a:path>
              <a:path w="317500" h="353694">
                <a:moveTo>
                  <a:pt x="272408" y="197734"/>
                </a:moveTo>
                <a:lnTo>
                  <a:pt x="210687" y="197734"/>
                </a:lnTo>
                <a:lnTo>
                  <a:pt x="210687" y="0"/>
                </a:lnTo>
                <a:lnTo>
                  <a:pt x="272408" y="0"/>
                </a:lnTo>
                <a:lnTo>
                  <a:pt x="272408" y="72769"/>
                </a:lnTo>
                <a:lnTo>
                  <a:pt x="316984" y="72769"/>
                </a:lnTo>
                <a:lnTo>
                  <a:pt x="316984" y="122678"/>
                </a:lnTo>
                <a:lnTo>
                  <a:pt x="272408" y="122678"/>
                </a:lnTo>
                <a:lnTo>
                  <a:pt x="272408" y="1977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25613" y="1265084"/>
            <a:ext cx="655320" cy="357505"/>
          </a:xfrm>
          <a:custGeom>
            <a:avLst/>
            <a:gdLst/>
            <a:ahLst/>
            <a:cxnLst/>
            <a:rect l="l" t="t" r="r" b="b"/>
            <a:pathLst>
              <a:path w="655319" h="357505">
                <a:moveTo>
                  <a:pt x="290690" y="179527"/>
                </a:moveTo>
                <a:lnTo>
                  <a:pt x="98666" y="179527"/>
                </a:lnTo>
                <a:lnTo>
                  <a:pt x="98666" y="149047"/>
                </a:lnTo>
                <a:lnTo>
                  <a:pt x="279641" y="149047"/>
                </a:lnTo>
                <a:lnTo>
                  <a:pt x="279641" y="102057"/>
                </a:lnTo>
                <a:lnTo>
                  <a:pt x="98666" y="102057"/>
                </a:lnTo>
                <a:lnTo>
                  <a:pt x="98666" y="72847"/>
                </a:lnTo>
                <a:lnTo>
                  <a:pt x="288404" y="72847"/>
                </a:lnTo>
                <a:lnTo>
                  <a:pt x="288404" y="24587"/>
                </a:lnTo>
                <a:lnTo>
                  <a:pt x="35801" y="24587"/>
                </a:lnTo>
                <a:lnTo>
                  <a:pt x="35801" y="72847"/>
                </a:lnTo>
                <a:lnTo>
                  <a:pt x="35801" y="102057"/>
                </a:lnTo>
                <a:lnTo>
                  <a:pt x="35801" y="149047"/>
                </a:lnTo>
                <a:lnTo>
                  <a:pt x="35801" y="179527"/>
                </a:lnTo>
                <a:lnTo>
                  <a:pt x="35801" y="227787"/>
                </a:lnTo>
                <a:lnTo>
                  <a:pt x="290690" y="227787"/>
                </a:lnTo>
                <a:lnTo>
                  <a:pt x="290690" y="179527"/>
                </a:lnTo>
                <a:close/>
              </a:path>
              <a:path w="655319" h="357505">
                <a:moveTo>
                  <a:pt x="323837" y="270129"/>
                </a:moveTo>
                <a:lnTo>
                  <a:pt x="0" y="270129"/>
                </a:lnTo>
                <a:lnTo>
                  <a:pt x="0" y="319278"/>
                </a:lnTo>
                <a:lnTo>
                  <a:pt x="323837" y="319278"/>
                </a:lnTo>
                <a:lnTo>
                  <a:pt x="323837" y="270129"/>
                </a:lnTo>
                <a:close/>
              </a:path>
              <a:path w="655319" h="357505">
                <a:moveTo>
                  <a:pt x="508241" y="267843"/>
                </a:moveTo>
                <a:lnTo>
                  <a:pt x="504088" y="226314"/>
                </a:lnTo>
                <a:lnTo>
                  <a:pt x="503288" y="218313"/>
                </a:lnTo>
                <a:lnTo>
                  <a:pt x="480568" y="221703"/>
                </a:lnTo>
                <a:lnTo>
                  <a:pt x="458470" y="224028"/>
                </a:lnTo>
                <a:lnTo>
                  <a:pt x="436575" y="225488"/>
                </a:lnTo>
                <a:lnTo>
                  <a:pt x="414515" y="226314"/>
                </a:lnTo>
                <a:lnTo>
                  <a:pt x="414515" y="176403"/>
                </a:lnTo>
                <a:lnTo>
                  <a:pt x="480809" y="176403"/>
                </a:lnTo>
                <a:lnTo>
                  <a:pt x="480809" y="33147"/>
                </a:lnTo>
                <a:lnTo>
                  <a:pt x="354698" y="33147"/>
                </a:lnTo>
                <a:lnTo>
                  <a:pt x="354698" y="81153"/>
                </a:lnTo>
                <a:lnTo>
                  <a:pt x="421373" y="81153"/>
                </a:lnTo>
                <a:lnTo>
                  <a:pt x="421373" y="128778"/>
                </a:lnTo>
                <a:lnTo>
                  <a:pt x="355079" y="128778"/>
                </a:lnTo>
                <a:lnTo>
                  <a:pt x="355079" y="276606"/>
                </a:lnTo>
                <a:lnTo>
                  <a:pt x="381368" y="276606"/>
                </a:lnTo>
                <a:lnTo>
                  <a:pt x="413893" y="276301"/>
                </a:lnTo>
                <a:lnTo>
                  <a:pt x="445223" y="275082"/>
                </a:lnTo>
                <a:lnTo>
                  <a:pt x="476351" y="272427"/>
                </a:lnTo>
                <a:lnTo>
                  <a:pt x="508241" y="267843"/>
                </a:lnTo>
                <a:close/>
              </a:path>
              <a:path w="655319" h="357505">
                <a:moveTo>
                  <a:pt x="580999" y="5334"/>
                </a:moveTo>
                <a:lnTo>
                  <a:pt x="524243" y="5334"/>
                </a:lnTo>
                <a:lnTo>
                  <a:pt x="524243" y="118491"/>
                </a:lnTo>
                <a:lnTo>
                  <a:pt x="493763" y="118491"/>
                </a:lnTo>
                <a:lnTo>
                  <a:pt x="493763" y="168021"/>
                </a:lnTo>
                <a:lnTo>
                  <a:pt x="524243" y="168021"/>
                </a:lnTo>
                <a:lnTo>
                  <a:pt x="524243" y="341744"/>
                </a:lnTo>
                <a:lnTo>
                  <a:pt x="580999" y="341744"/>
                </a:lnTo>
                <a:lnTo>
                  <a:pt x="580999" y="5334"/>
                </a:lnTo>
                <a:close/>
              </a:path>
              <a:path w="655319" h="357505">
                <a:moveTo>
                  <a:pt x="655294" y="0"/>
                </a:moveTo>
                <a:lnTo>
                  <a:pt x="597001" y="0"/>
                </a:lnTo>
                <a:lnTo>
                  <a:pt x="597001" y="357365"/>
                </a:lnTo>
                <a:lnTo>
                  <a:pt x="655294" y="357365"/>
                </a:lnTo>
                <a:lnTo>
                  <a:pt x="6552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27398" y="1264318"/>
            <a:ext cx="290830" cy="360045"/>
          </a:xfrm>
          <a:custGeom>
            <a:avLst/>
            <a:gdLst/>
            <a:ahLst/>
            <a:cxnLst/>
            <a:rect l="l" t="t" r="r" b="b"/>
            <a:pathLst>
              <a:path w="290830" h="360044">
                <a:moveTo>
                  <a:pt x="290314" y="359655"/>
                </a:moveTo>
                <a:lnTo>
                  <a:pt x="228594" y="359655"/>
                </a:lnTo>
                <a:lnTo>
                  <a:pt x="228594" y="0"/>
                </a:lnTo>
                <a:lnTo>
                  <a:pt x="290314" y="0"/>
                </a:lnTo>
                <a:lnTo>
                  <a:pt x="290314" y="359655"/>
                </a:lnTo>
                <a:close/>
              </a:path>
              <a:path w="290830" h="360044">
                <a:moveTo>
                  <a:pt x="95628" y="283075"/>
                </a:moveTo>
                <a:lnTo>
                  <a:pt x="57541" y="274086"/>
                </a:lnTo>
                <a:lnTo>
                  <a:pt x="27240" y="248310"/>
                </a:lnTo>
                <a:lnTo>
                  <a:pt x="7226" y="207532"/>
                </a:lnTo>
                <a:lnTo>
                  <a:pt x="0" y="153539"/>
                </a:lnTo>
                <a:lnTo>
                  <a:pt x="7226" y="99545"/>
                </a:lnTo>
                <a:lnTo>
                  <a:pt x="27240" y="58767"/>
                </a:lnTo>
                <a:lnTo>
                  <a:pt x="57541" y="32991"/>
                </a:lnTo>
                <a:lnTo>
                  <a:pt x="95628" y="24002"/>
                </a:lnTo>
                <a:lnTo>
                  <a:pt x="133715" y="32991"/>
                </a:lnTo>
                <a:lnTo>
                  <a:pt x="164016" y="58767"/>
                </a:lnTo>
                <a:lnTo>
                  <a:pt x="174441" y="80008"/>
                </a:lnTo>
                <a:lnTo>
                  <a:pt x="95628" y="80008"/>
                </a:lnTo>
                <a:lnTo>
                  <a:pt x="80591" y="84425"/>
                </a:lnTo>
                <a:lnTo>
                  <a:pt x="69054" y="97914"/>
                </a:lnTo>
                <a:lnTo>
                  <a:pt x="61660" y="120833"/>
                </a:lnTo>
                <a:lnTo>
                  <a:pt x="59053" y="153539"/>
                </a:lnTo>
                <a:lnTo>
                  <a:pt x="61660" y="186244"/>
                </a:lnTo>
                <a:lnTo>
                  <a:pt x="69054" y="209163"/>
                </a:lnTo>
                <a:lnTo>
                  <a:pt x="80591" y="222653"/>
                </a:lnTo>
                <a:lnTo>
                  <a:pt x="95628" y="227070"/>
                </a:lnTo>
                <a:lnTo>
                  <a:pt x="174441" y="227070"/>
                </a:lnTo>
                <a:lnTo>
                  <a:pt x="164016" y="248310"/>
                </a:lnTo>
                <a:lnTo>
                  <a:pt x="133715" y="274086"/>
                </a:lnTo>
                <a:lnTo>
                  <a:pt x="95628" y="283075"/>
                </a:lnTo>
                <a:close/>
              </a:path>
              <a:path w="290830" h="360044">
                <a:moveTo>
                  <a:pt x="174441" y="227070"/>
                </a:moveTo>
                <a:lnTo>
                  <a:pt x="95628" y="227070"/>
                </a:lnTo>
                <a:lnTo>
                  <a:pt x="110665" y="222653"/>
                </a:lnTo>
                <a:lnTo>
                  <a:pt x="122202" y="209163"/>
                </a:lnTo>
                <a:lnTo>
                  <a:pt x="129596" y="186244"/>
                </a:lnTo>
                <a:lnTo>
                  <a:pt x="132203" y="153539"/>
                </a:lnTo>
                <a:lnTo>
                  <a:pt x="129596" y="120833"/>
                </a:lnTo>
                <a:lnTo>
                  <a:pt x="122202" y="97914"/>
                </a:lnTo>
                <a:lnTo>
                  <a:pt x="110665" y="84425"/>
                </a:lnTo>
                <a:lnTo>
                  <a:pt x="95628" y="80008"/>
                </a:lnTo>
                <a:lnTo>
                  <a:pt x="174441" y="80008"/>
                </a:lnTo>
                <a:lnTo>
                  <a:pt x="184030" y="99545"/>
                </a:lnTo>
                <a:lnTo>
                  <a:pt x="191257" y="153539"/>
                </a:lnTo>
                <a:lnTo>
                  <a:pt x="184030" y="207532"/>
                </a:lnTo>
                <a:lnTo>
                  <a:pt x="174441" y="2270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84767" y="1264699"/>
            <a:ext cx="281940" cy="359410"/>
          </a:xfrm>
          <a:custGeom>
            <a:avLst/>
            <a:gdLst/>
            <a:ahLst/>
            <a:cxnLst/>
            <a:rect l="l" t="t" r="r" b="b"/>
            <a:pathLst>
              <a:path w="281939" h="359409">
                <a:moveTo>
                  <a:pt x="280028" y="210306"/>
                </a:moveTo>
                <a:lnTo>
                  <a:pt x="218307" y="210306"/>
                </a:lnTo>
                <a:lnTo>
                  <a:pt x="218307" y="0"/>
                </a:lnTo>
                <a:lnTo>
                  <a:pt x="280028" y="0"/>
                </a:lnTo>
                <a:lnTo>
                  <a:pt x="280028" y="210306"/>
                </a:lnTo>
                <a:close/>
              </a:path>
              <a:path w="281939" h="359409">
                <a:moveTo>
                  <a:pt x="32003" y="196591"/>
                </a:moveTo>
                <a:lnTo>
                  <a:pt x="0" y="196591"/>
                </a:lnTo>
                <a:lnTo>
                  <a:pt x="0" y="26288"/>
                </a:lnTo>
                <a:lnTo>
                  <a:pt x="170302" y="26288"/>
                </a:lnTo>
                <a:lnTo>
                  <a:pt x="170302" y="74674"/>
                </a:lnTo>
                <a:lnTo>
                  <a:pt x="61339" y="74674"/>
                </a:lnTo>
                <a:lnTo>
                  <a:pt x="61339" y="147824"/>
                </a:lnTo>
                <a:lnTo>
                  <a:pt x="196317" y="147824"/>
                </a:lnTo>
                <a:lnTo>
                  <a:pt x="200781" y="185923"/>
                </a:lnTo>
                <a:lnTo>
                  <a:pt x="167391" y="191447"/>
                </a:lnTo>
                <a:lnTo>
                  <a:pt x="130536" y="194686"/>
                </a:lnTo>
                <a:lnTo>
                  <a:pt x="86609" y="196210"/>
                </a:lnTo>
                <a:lnTo>
                  <a:pt x="32003" y="196591"/>
                </a:lnTo>
                <a:close/>
              </a:path>
              <a:path w="281939" h="359409">
                <a:moveTo>
                  <a:pt x="196317" y="147824"/>
                </a:moveTo>
                <a:lnTo>
                  <a:pt x="61339" y="147824"/>
                </a:lnTo>
                <a:lnTo>
                  <a:pt x="102486" y="147121"/>
                </a:lnTo>
                <a:lnTo>
                  <a:pt x="136775" y="145347"/>
                </a:lnTo>
                <a:lnTo>
                  <a:pt x="166778" y="142145"/>
                </a:lnTo>
                <a:lnTo>
                  <a:pt x="195067" y="137156"/>
                </a:lnTo>
                <a:lnTo>
                  <a:pt x="196317" y="147824"/>
                </a:lnTo>
                <a:close/>
              </a:path>
              <a:path w="281939" h="359409">
                <a:moveTo>
                  <a:pt x="157730" y="358893"/>
                </a:moveTo>
                <a:lnTo>
                  <a:pt x="106617" y="354077"/>
                </a:lnTo>
                <a:lnTo>
                  <a:pt x="67721" y="340081"/>
                </a:lnTo>
                <a:lnTo>
                  <a:pt x="42968" y="317585"/>
                </a:lnTo>
                <a:lnTo>
                  <a:pt x="34289" y="287266"/>
                </a:lnTo>
                <a:lnTo>
                  <a:pt x="42968" y="256948"/>
                </a:lnTo>
                <a:lnTo>
                  <a:pt x="67721" y="234452"/>
                </a:lnTo>
                <a:lnTo>
                  <a:pt x="106617" y="220456"/>
                </a:lnTo>
                <a:lnTo>
                  <a:pt x="157730" y="215640"/>
                </a:lnTo>
                <a:lnTo>
                  <a:pt x="209062" y="220456"/>
                </a:lnTo>
                <a:lnTo>
                  <a:pt x="248072" y="234452"/>
                </a:lnTo>
                <a:lnTo>
                  <a:pt x="272866" y="256948"/>
                </a:lnTo>
                <a:lnTo>
                  <a:pt x="274566" y="262883"/>
                </a:lnTo>
                <a:lnTo>
                  <a:pt x="157730" y="262883"/>
                </a:lnTo>
                <a:lnTo>
                  <a:pt x="130346" y="264228"/>
                </a:lnTo>
                <a:lnTo>
                  <a:pt x="110963" y="268503"/>
                </a:lnTo>
                <a:lnTo>
                  <a:pt x="99438" y="276063"/>
                </a:lnTo>
                <a:lnTo>
                  <a:pt x="95628" y="287266"/>
                </a:lnTo>
                <a:lnTo>
                  <a:pt x="99438" y="298529"/>
                </a:lnTo>
                <a:lnTo>
                  <a:pt x="110963" y="306221"/>
                </a:lnTo>
                <a:lnTo>
                  <a:pt x="130346" y="310626"/>
                </a:lnTo>
                <a:lnTo>
                  <a:pt x="157730" y="312031"/>
                </a:lnTo>
                <a:lnTo>
                  <a:pt x="274457" y="312031"/>
                </a:lnTo>
                <a:lnTo>
                  <a:pt x="272866" y="317585"/>
                </a:lnTo>
                <a:lnTo>
                  <a:pt x="248072" y="340081"/>
                </a:lnTo>
                <a:lnTo>
                  <a:pt x="209062" y="354077"/>
                </a:lnTo>
                <a:lnTo>
                  <a:pt x="157730" y="358893"/>
                </a:lnTo>
                <a:close/>
              </a:path>
              <a:path w="281939" h="359409">
                <a:moveTo>
                  <a:pt x="274457" y="312031"/>
                </a:moveTo>
                <a:lnTo>
                  <a:pt x="157730" y="312031"/>
                </a:lnTo>
                <a:lnTo>
                  <a:pt x="185334" y="310626"/>
                </a:lnTo>
                <a:lnTo>
                  <a:pt x="204830" y="306221"/>
                </a:lnTo>
                <a:lnTo>
                  <a:pt x="216396" y="298529"/>
                </a:lnTo>
                <a:lnTo>
                  <a:pt x="220212" y="287266"/>
                </a:lnTo>
                <a:lnTo>
                  <a:pt x="216396" y="276063"/>
                </a:lnTo>
                <a:lnTo>
                  <a:pt x="204830" y="268503"/>
                </a:lnTo>
                <a:lnTo>
                  <a:pt x="185334" y="264228"/>
                </a:lnTo>
                <a:lnTo>
                  <a:pt x="157730" y="262883"/>
                </a:lnTo>
                <a:lnTo>
                  <a:pt x="274566" y="262883"/>
                </a:lnTo>
                <a:lnTo>
                  <a:pt x="281551" y="287266"/>
                </a:lnTo>
                <a:lnTo>
                  <a:pt x="274457" y="3120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15793" y="1264703"/>
            <a:ext cx="1338580" cy="358140"/>
          </a:xfrm>
          <a:custGeom>
            <a:avLst/>
            <a:gdLst/>
            <a:ahLst/>
            <a:cxnLst/>
            <a:rect l="l" t="t" r="r" b="b"/>
            <a:pathLst>
              <a:path w="1338579" h="358140">
                <a:moveTo>
                  <a:pt x="220980" y="37719"/>
                </a:moveTo>
                <a:lnTo>
                  <a:pt x="144780" y="37719"/>
                </a:lnTo>
                <a:lnTo>
                  <a:pt x="144780" y="2667"/>
                </a:lnTo>
                <a:lnTo>
                  <a:pt x="83058" y="2667"/>
                </a:lnTo>
                <a:lnTo>
                  <a:pt x="83058" y="37719"/>
                </a:lnTo>
                <a:lnTo>
                  <a:pt x="6858" y="37719"/>
                </a:lnTo>
                <a:lnTo>
                  <a:pt x="6858" y="85344"/>
                </a:lnTo>
                <a:lnTo>
                  <a:pt x="220980" y="85344"/>
                </a:lnTo>
                <a:lnTo>
                  <a:pt x="220980" y="37719"/>
                </a:lnTo>
                <a:close/>
              </a:path>
              <a:path w="1338579" h="358140">
                <a:moveTo>
                  <a:pt x="227838" y="288036"/>
                </a:moveTo>
                <a:lnTo>
                  <a:pt x="223977" y="251079"/>
                </a:lnTo>
                <a:lnTo>
                  <a:pt x="223266" y="244221"/>
                </a:lnTo>
                <a:lnTo>
                  <a:pt x="203923" y="246354"/>
                </a:lnTo>
                <a:lnTo>
                  <a:pt x="184251" y="248221"/>
                </a:lnTo>
                <a:lnTo>
                  <a:pt x="164376" y="249783"/>
                </a:lnTo>
                <a:lnTo>
                  <a:pt x="144399" y="251079"/>
                </a:lnTo>
                <a:lnTo>
                  <a:pt x="144399" y="227838"/>
                </a:lnTo>
                <a:lnTo>
                  <a:pt x="169291" y="218681"/>
                </a:lnTo>
                <a:lnTo>
                  <a:pt x="188404" y="204355"/>
                </a:lnTo>
                <a:lnTo>
                  <a:pt x="200647" y="185674"/>
                </a:lnTo>
                <a:lnTo>
                  <a:pt x="200672" y="185547"/>
                </a:lnTo>
                <a:lnTo>
                  <a:pt x="204978" y="163449"/>
                </a:lnTo>
                <a:lnTo>
                  <a:pt x="199656" y="141732"/>
                </a:lnTo>
                <a:lnTo>
                  <a:pt x="198247" y="135978"/>
                </a:lnTo>
                <a:lnTo>
                  <a:pt x="179489" y="114541"/>
                </a:lnTo>
                <a:lnTo>
                  <a:pt x="150812" y="100596"/>
                </a:lnTo>
                <a:lnTo>
                  <a:pt x="146304" y="99987"/>
                </a:lnTo>
                <a:lnTo>
                  <a:pt x="146304" y="163449"/>
                </a:lnTo>
                <a:lnTo>
                  <a:pt x="143979" y="173329"/>
                </a:lnTo>
                <a:lnTo>
                  <a:pt x="137439" y="180213"/>
                </a:lnTo>
                <a:lnTo>
                  <a:pt x="127330" y="184238"/>
                </a:lnTo>
                <a:lnTo>
                  <a:pt x="114300" y="185547"/>
                </a:lnTo>
                <a:lnTo>
                  <a:pt x="101041" y="184238"/>
                </a:lnTo>
                <a:lnTo>
                  <a:pt x="90817" y="180213"/>
                </a:lnTo>
                <a:lnTo>
                  <a:pt x="84239" y="173329"/>
                </a:lnTo>
                <a:lnTo>
                  <a:pt x="81915" y="163449"/>
                </a:lnTo>
                <a:lnTo>
                  <a:pt x="84239" y="153784"/>
                </a:lnTo>
                <a:lnTo>
                  <a:pt x="90817" y="147015"/>
                </a:lnTo>
                <a:lnTo>
                  <a:pt x="101041" y="143040"/>
                </a:lnTo>
                <a:lnTo>
                  <a:pt x="114300" y="141732"/>
                </a:lnTo>
                <a:lnTo>
                  <a:pt x="127330" y="143040"/>
                </a:lnTo>
                <a:lnTo>
                  <a:pt x="137439" y="147015"/>
                </a:lnTo>
                <a:lnTo>
                  <a:pt x="143979" y="153784"/>
                </a:lnTo>
                <a:lnTo>
                  <a:pt x="146304" y="163449"/>
                </a:lnTo>
                <a:lnTo>
                  <a:pt x="146304" y="99987"/>
                </a:lnTo>
                <a:lnTo>
                  <a:pt x="77571" y="100596"/>
                </a:lnTo>
                <a:lnTo>
                  <a:pt x="29972" y="135978"/>
                </a:lnTo>
                <a:lnTo>
                  <a:pt x="23241" y="163449"/>
                </a:lnTo>
                <a:lnTo>
                  <a:pt x="27482" y="185547"/>
                </a:lnTo>
                <a:lnTo>
                  <a:pt x="27533" y="185674"/>
                </a:lnTo>
                <a:lnTo>
                  <a:pt x="39573" y="204216"/>
                </a:lnTo>
                <a:lnTo>
                  <a:pt x="58445" y="218528"/>
                </a:lnTo>
                <a:lnTo>
                  <a:pt x="83058" y="227838"/>
                </a:lnTo>
                <a:lnTo>
                  <a:pt x="83058" y="253365"/>
                </a:lnTo>
                <a:lnTo>
                  <a:pt x="39954" y="254025"/>
                </a:lnTo>
                <a:lnTo>
                  <a:pt x="0" y="254127"/>
                </a:lnTo>
                <a:lnTo>
                  <a:pt x="7239" y="303276"/>
                </a:lnTo>
                <a:lnTo>
                  <a:pt x="57023" y="302983"/>
                </a:lnTo>
                <a:lnTo>
                  <a:pt x="111823" y="301218"/>
                </a:lnTo>
                <a:lnTo>
                  <a:pt x="169468" y="296684"/>
                </a:lnTo>
                <a:lnTo>
                  <a:pt x="227838" y="288036"/>
                </a:lnTo>
                <a:close/>
              </a:path>
              <a:path w="1338579" h="358140">
                <a:moveTo>
                  <a:pt x="300977" y="762"/>
                </a:moveTo>
                <a:lnTo>
                  <a:pt x="239268" y="762"/>
                </a:lnTo>
                <a:lnTo>
                  <a:pt x="239268" y="357746"/>
                </a:lnTo>
                <a:lnTo>
                  <a:pt x="300977" y="357746"/>
                </a:lnTo>
                <a:lnTo>
                  <a:pt x="300977" y="762"/>
                </a:lnTo>
                <a:close/>
              </a:path>
              <a:path w="1338579" h="358140">
                <a:moveTo>
                  <a:pt x="548246" y="75819"/>
                </a:moveTo>
                <a:lnTo>
                  <a:pt x="543166" y="56007"/>
                </a:lnTo>
                <a:lnTo>
                  <a:pt x="541591" y="49847"/>
                </a:lnTo>
                <a:lnTo>
                  <a:pt x="522998" y="29476"/>
                </a:lnTo>
                <a:lnTo>
                  <a:pt x="494563" y="16192"/>
                </a:lnTo>
                <a:lnTo>
                  <a:pt x="489953" y="15595"/>
                </a:lnTo>
                <a:lnTo>
                  <a:pt x="489953" y="75819"/>
                </a:lnTo>
                <a:lnTo>
                  <a:pt x="487692" y="84924"/>
                </a:lnTo>
                <a:lnTo>
                  <a:pt x="481291" y="91198"/>
                </a:lnTo>
                <a:lnTo>
                  <a:pt x="471309" y="94843"/>
                </a:lnTo>
                <a:lnTo>
                  <a:pt x="458330" y="96012"/>
                </a:lnTo>
                <a:lnTo>
                  <a:pt x="445731" y="94843"/>
                </a:lnTo>
                <a:lnTo>
                  <a:pt x="435851" y="91198"/>
                </a:lnTo>
                <a:lnTo>
                  <a:pt x="429399" y="84924"/>
                </a:lnTo>
                <a:lnTo>
                  <a:pt x="427088" y="75819"/>
                </a:lnTo>
                <a:lnTo>
                  <a:pt x="429399" y="66941"/>
                </a:lnTo>
                <a:lnTo>
                  <a:pt x="435851" y="60769"/>
                </a:lnTo>
                <a:lnTo>
                  <a:pt x="445731" y="57175"/>
                </a:lnTo>
                <a:lnTo>
                  <a:pt x="458330" y="56007"/>
                </a:lnTo>
                <a:lnTo>
                  <a:pt x="471309" y="57175"/>
                </a:lnTo>
                <a:lnTo>
                  <a:pt x="481291" y="60769"/>
                </a:lnTo>
                <a:lnTo>
                  <a:pt x="487692" y="66941"/>
                </a:lnTo>
                <a:lnTo>
                  <a:pt x="489953" y="75819"/>
                </a:lnTo>
                <a:lnTo>
                  <a:pt x="489953" y="15595"/>
                </a:lnTo>
                <a:lnTo>
                  <a:pt x="422325" y="16192"/>
                </a:lnTo>
                <a:lnTo>
                  <a:pt x="375450" y="49847"/>
                </a:lnTo>
                <a:lnTo>
                  <a:pt x="368795" y="75819"/>
                </a:lnTo>
                <a:lnTo>
                  <a:pt x="375450" y="102171"/>
                </a:lnTo>
                <a:lnTo>
                  <a:pt x="393992" y="122631"/>
                </a:lnTo>
                <a:lnTo>
                  <a:pt x="422325" y="135877"/>
                </a:lnTo>
                <a:lnTo>
                  <a:pt x="458330" y="140589"/>
                </a:lnTo>
                <a:lnTo>
                  <a:pt x="494563" y="135877"/>
                </a:lnTo>
                <a:lnTo>
                  <a:pt x="522998" y="122631"/>
                </a:lnTo>
                <a:lnTo>
                  <a:pt x="541591" y="102171"/>
                </a:lnTo>
                <a:lnTo>
                  <a:pt x="543140" y="96012"/>
                </a:lnTo>
                <a:lnTo>
                  <a:pt x="548246" y="75819"/>
                </a:lnTo>
                <a:close/>
              </a:path>
              <a:path w="1338579" h="358140">
                <a:moveTo>
                  <a:pt x="650735" y="381"/>
                </a:moveTo>
                <a:lnTo>
                  <a:pt x="589013" y="381"/>
                </a:lnTo>
                <a:lnTo>
                  <a:pt x="589013" y="206121"/>
                </a:lnTo>
                <a:lnTo>
                  <a:pt x="525005" y="206121"/>
                </a:lnTo>
                <a:lnTo>
                  <a:pt x="525005" y="247650"/>
                </a:lnTo>
                <a:lnTo>
                  <a:pt x="589013" y="247650"/>
                </a:lnTo>
                <a:lnTo>
                  <a:pt x="589013" y="270891"/>
                </a:lnTo>
                <a:lnTo>
                  <a:pt x="650735" y="270891"/>
                </a:lnTo>
                <a:lnTo>
                  <a:pt x="650735" y="381"/>
                </a:lnTo>
                <a:close/>
              </a:path>
              <a:path w="1338579" h="358140">
                <a:moveTo>
                  <a:pt x="658355" y="304419"/>
                </a:moveTo>
                <a:lnTo>
                  <a:pt x="447281" y="304419"/>
                </a:lnTo>
                <a:lnTo>
                  <a:pt x="447281" y="263271"/>
                </a:lnTo>
                <a:lnTo>
                  <a:pt x="494906" y="263271"/>
                </a:lnTo>
                <a:lnTo>
                  <a:pt x="494906" y="201168"/>
                </a:lnTo>
                <a:lnTo>
                  <a:pt x="494906" y="197358"/>
                </a:lnTo>
                <a:lnTo>
                  <a:pt x="514680" y="195491"/>
                </a:lnTo>
                <a:lnTo>
                  <a:pt x="534479" y="193255"/>
                </a:lnTo>
                <a:lnTo>
                  <a:pt x="554215" y="190601"/>
                </a:lnTo>
                <a:lnTo>
                  <a:pt x="573773" y="187452"/>
                </a:lnTo>
                <a:lnTo>
                  <a:pt x="569582" y="144018"/>
                </a:lnTo>
                <a:lnTo>
                  <a:pt x="512165" y="149872"/>
                </a:lnTo>
                <a:lnTo>
                  <a:pt x="453428" y="153111"/>
                </a:lnTo>
                <a:lnTo>
                  <a:pt x="396468" y="154571"/>
                </a:lnTo>
                <a:lnTo>
                  <a:pt x="344411" y="155067"/>
                </a:lnTo>
                <a:lnTo>
                  <a:pt x="351650" y="203073"/>
                </a:lnTo>
                <a:lnTo>
                  <a:pt x="371043" y="202984"/>
                </a:lnTo>
                <a:lnTo>
                  <a:pt x="391375" y="202692"/>
                </a:lnTo>
                <a:lnTo>
                  <a:pt x="412407" y="202107"/>
                </a:lnTo>
                <a:lnTo>
                  <a:pt x="433946" y="201168"/>
                </a:lnTo>
                <a:lnTo>
                  <a:pt x="433946" y="245364"/>
                </a:lnTo>
                <a:lnTo>
                  <a:pt x="386321" y="245364"/>
                </a:lnTo>
                <a:lnTo>
                  <a:pt x="386321" y="352793"/>
                </a:lnTo>
                <a:lnTo>
                  <a:pt x="658355" y="352793"/>
                </a:lnTo>
                <a:lnTo>
                  <a:pt x="658355" y="304419"/>
                </a:lnTo>
                <a:close/>
              </a:path>
              <a:path w="1338579" h="358140">
                <a:moveTo>
                  <a:pt x="878179" y="36195"/>
                </a:moveTo>
                <a:lnTo>
                  <a:pt x="706742" y="36195"/>
                </a:lnTo>
                <a:lnTo>
                  <a:pt x="706742" y="85344"/>
                </a:lnTo>
                <a:lnTo>
                  <a:pt x="815695" y="85344"/>
                </a:lnTo>
                <a:lnTo>
                  <a:pt x="805916" y="127939"/>
                </a:lnTo>
                <a:lnTo>
                  <a:pt x="788263" y="165252"/>
                </a:lnTo>
                <a:lnTo>
                  <a:pt x="762482" y="198031"/>
                </a:lnTo>
                <a:lnTo>
                  <a:pt x="728281" y="227025"/>
                </a:lnTo>
                <a:lnTo>
                  <a:pt x="685406" y="252984"/>
                </a:lnTo>
                <a:lnTo>
                  <a:pt x="719696" y="299466"/>
                </a:lnTo>
                <a:lnTo>
                  <a:pt x="766495" y="271475"/>
                </a:lnTo>
                <a:lnTo>
                  <a:pt x="803922" y="239941"/>
                </a:lnTo>
                <a:lnTo>
                  <a:pt x="832777" y="205041"/>
                </a:lnTo>
                <a:lnTo>
                  <a:pt x="853833" y="167005"/>
                </a:lnTo>
                <a:lnTo>
                  <a:pt x="867892" y="126047"/>
                </a:lnTo>
                <a:lnTo>
                  <a:pt x="875741" y="82372"/>
                </a:lnTo>
                <a:lnTo>
                  <a:pt x="878179" y="36195"/>
                </a:lnTo>
                <a:close/>
              </a:path>
              <a:path w="1338579" h="358140">
                <a:moveTo>
                  <a:pt x="1021054" y="132207"/>
                </a:moveTo>
                <a:lnTo>
                  <a:pt x="974953" y="132207"/>
                </a:lnTo>
                <a:lnTo>
                  <a:pt x="974953" y="0"/>
                </a:lnTo>
                <a:lnTo>
                  <a:pt x="913231" y="0"/>
                </a:lnTo>
                <a:lnTo>
                  <a:pt x="913231" y="357365"/>
                </a:lnTo>
                <a:lnTo>
                  <a:pt x="974953" y="357365"/>
                </a:lnTo>
                <a:lnTo>
                  <a:pt x="974953" y="182499"/>
                </a:lnTo>
                <a:lnTo>
                  <a:pt x="1021054" y="182499"/>
                </a:lnTo>
                <a:lnTo>
                  <a:pt x="1021054" y="132207"/>
                </a:lnTo>
                <a:close/>
              </a:path>
              <a:path w="1338579" h="358140">
                <a:moveTo>
                  <a:pt x="1241272" y="99441"/>
                </a:moveTo>
                <a:lnTo>
                  <a:pt x="1233652" y="65214"/>
                </a:lnTo>
                <a:lnTo>
                  <a:pt x="1233017" y="64389"/>
                </a:lnTo>
                <a:lnTo>
                  <a:pt x="1212697" y="38201"/>
                </a:lnTo>
                <a:lnTo>
                  <a:pt x="1181150" y="20472"/>
                </a:lnTo>
                <a:lnTo>
                  <a:pt x="1181074" y="99441"/>
                </a:lnTo>
                <a:lnTo>
                  <a:pt x="1178153" y="114947"/>
                </a:lnTo>
                <a:lnTo>
                  <a:pt x="1170025" y="126009"/>
                </a:lnTo>
                <a:lnTo>
                  <a:pt x="1157605" y="132651"/>
                </a:lnTo>
                <a:lnTo>
                  <a:pt x="1141831" y="134874"/>
                </a:lnTo>
                <a:lnTo>
                  <a:pt x="1126058" y="132651"/>
                </a:lnTo>
                <a:lnTo>
                  <a:pt x="1113637" y="126009"/>
                </a:lnTo>
                <a:lnTo>
                  <a:pt x="1105496" y="114947"/>
                </a:lnTo>
                <a:lnTo>
                  <a:pt x="1102588" y="99441"/>
                </a:lnTo>
                <a:lnTo>
                  <a:pt x="1105496" y="84162"/>
                </a:lnTo>
                <a:lnTo>
                  <a:pt x="1113637" y="73202"/>
                </a:lnTo>
                <a:lnTo>
                  <a:pt x="1126058" y="66598"/>
                </a:lnTo>
                <a:lnTo>
                  <a:pt x="1141831" y="64389"/>
                </a:lnTo>
                <a:lnTo>
                  <a:pt x="1157605" y="66598"/>
                </a:lnTo>
                <a:lnTo>
                  <a:pt x="1170025" y="73202"/>
                </a:lnTo>
                <a:lnTo>
                  <a:pt x="1178153" y="84162"/>
                </a:lnTo>
                <a:lnTo>
                  <a:pt x="1181074" y="99441"/>
                </a:lnTo>
                <a:lnTo>
                  <a:pt x="1181074" y="20472"/>
                </a:lnTo>
                <a:lnTo>
                  <a:pt x="1141831" y="14097"/>
                </a:lnTo>
                <a:lnTo>
                  <a:pt x="1102499" y="20472"/>
                </a:lnTo>
                <a:lnTo>
                  <a:pt x="1070965" y="38201"/>
                </a:lnTo>
                <a:lnTo>
                  <a:pt x="1049997" y="65214"/>
                </a:lnTo>
                <a:lnTo>
                  <a:pt x="1042390" y="99441"/>
                </a:lnTo>
                <a:lnTo>
                  <a:pt x="1049997" y="133896"/>
                </a:lnTo>
                <a:lnTo>
                  <a:pt x="1070965" y="161023"/>
                </a:lnTo>
                <a:lnTo>
                  <a:pt x="1102499" y="178790"/>
                </a:lnTo>
                <a:lnTo>
                  <a:pt x="1141831" y="185166"/>
                </a:lnTo>
                <a:lnTo>
                  <a:pt x="1181150" y="178790"/>
                </a:lnTo>
                <a:lnTo>
                  <a:pt x="1212697" y="161023"/>
                </a:lnTo>
                <a:lnTo>
                  <a:pt x="1232903" y="134874"/>
                </a:lnTo>
                <a:lnTo>
                  <a:pt x="1233652" y="133896"/>
                </a:lnTo>
                <a:lnTo>
                  <a:pt x="1241272" y="99441"/>
                </a:lnTo>
                <a:close/>
              </a:path>
              <a:path w="1338579" h="358140">
                <a:moveTo>
                  <a:pt x="1338033" y="207264"/>
                </a:moveTo>
                <a:lnTo>
                  <a:pt x="1277073" y="207264"/>
                </a:lnTo>
                <a:lnTo>
                  <a:pt x="1277073" y="235077"/>
                </a:lnTo>
                <a:lnTo>
                  <a:pt x="1277073" y="281559"/>
                </a:lnTo>
                <a:lnTo>
                  <a:pt x="1277073" y="305943"/>
                </a:lnTo>
                <a:lnTo>
                  <a:pt x="1157071" y="305943"/>
                </a:lnTo>
                <a:lnTo>
                  <a:pt x="1157071" y="281559"/>
                </a:lnTo>
                <a:lnTo>
                  <a:pt x="1277073" y="281559"/>
                </a:lnTo>
                <a:lnTo>
                  <a:pt x="1277073" y="235077"/>
                </a:lnTo>
                <a:lnTo>
                  <a:pt x="1157071" y="235077"/>
                </a:lnTo>
                <a:lnTo>
                  <a:pt x="1157071" y="207264"/>
                </a:lnTo>
                <a:lnTo>
                  <a:pt x="1096111" y="207264"/>
                </a:lnTo>
                <a:lnTo>
                  <a:pt x="1096111" y="354317"/>
                </a:lnTo>
                <a:lnTo>
                  <a:pt x="1338033" y="354317"/>
                </a:lnTo>
                <a:lnTo>
                  <a:pt x="1338033" y="305943"/>
                </a:lnTo>
                <a:lnTo>
                  <a:pt x="1338033" y="281559"/>
                </a:lnTo>
                <a:lnTo>
                  <a:pt x="1338033" y="235077"/>
                </a:lnTo>
                <a:lnTo>
                  <a:pt x="1338033" y="207264"/>
                </a:lnTo>
                <a:close/>
              </a:path>
              <a:path w="1338579" h="358140">
                <a:moveTo>
                  <a:pt x="1338033" y="762"/>
                </a:moveTo>
                <a:lnTo>
                  <a:pt x="1276311" y="762"/>
                </a:lnTo>
                <a:lnTo>
                  <a:pt x="1276311" y="193167"/>
                </a:lnTo>
                <a:lnTo>
                  <a:pt x="1338033" y="193167"/>
                </a:lnTo>
                <a:lnTo>
                  <a:pt x="1338033" y="7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968857" y="519698"/>
            <a:ext cx="2200275" cy="186055"/>
            <a:chOff x="968857" y="519698"/>
            <a:chExt cx="2200275" cy="18605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8857" y="519698"/>
              <a:ext cx="1979376" cy="18597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968502" y="638642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9528" y="519698"/>
              <a:ext cx="149346" cy="141523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4543630" y="1340023"/>
            <a:ext cx="303530" cy="195580"/>
            <a:chOff x="4543630" y="1340023"/>
            <a:chExt cx="303530" cy="19558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43630" y="1343578"/>
              <a:ext cx="135378" cy="1879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1106" y="1340023"/>
              <a:ext cx="146046" cy="195067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5025456" y="1319195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4871282" y="1319449"/>
            <a:ext cx="423545" cy="234950"/>
            <a:chOff x="4871282" y="1319449"/>
            <a:chExt cx="423545" cy="234950"/>
          </a:xfrm>
        </p:grpSpPr>
        <p:sp>
          <p:nvSpPr>
            <p:cNvPr id="18" name="object 18"/>
            <p:cNvSpPr/>
            <p:nvPr/>
          </p:nvSpPr>
          <p:spPr>
            <a:xfrm>
              <a:off x="4871275" y="1337741"/>
              <a:ext cx="187960" cy="216535"/>
            </a:xfrm>
            <a:custGeom>
              <a:avLst/>
              <a:gdLst/>
              <a:ahLst/>
              <a:cxnLst/>
              <a:rect l="l" t="t" r="r" b="b"/>
              <a:pathLst>
                <a:path w="187960" h="216534">
                  <a:moveTo>
                    <a:pt x="187706" y="90678"/>
                  </a:moveTo>
                  <a:lnTo>
                    <a:pt x="154178" y="90678"/>
                  </a:lnTo>
                  <a:lnTo>
                    <a:pt x="154178" y="216154"/>
                  </a:lnTo>
                  <a:lnTo>
                    <a:pt x="187706" y="216154"/>
                  </a:lnTo>
                  <a:lnTo>
                    <a:pt x="187706" y="90678"/>
                  </a:lnTo>
                  <a:close/>
                </a:path>
                <a:path w="187960" h="216534">
                  <a:moveTo>
                    <a:pt x="187706" y="63842"/>
                  </a:moveTo>
                  <a:lnTo>
                    <a:pt x="112268" y="63842"/>
                  </a:lnTo>
                  <a:lnTo>
                    <a:pt x="112268" y="56388"/>
                  </a:lnTo>
                  <a:lnTo>
                    <a:pt x="112268" y="56222"/>
                  </a:lnTo>
                  <a:lnTo>
                    <a:pt x="112268" y="0"/>
                  </a:lnTo>
                  <a:lnTo>
                    <a:pt x="79248" y="0"/>
                  </a:lnTo>
                  <a:lnTo>
                    <a:pt x="79248" y="56222"/>
                  </a:lnTo>
                  <a:lnTo>
                    <a:pt x="79248" y="82892"/>
                  </a:lnTo>
                  <a:lnTo>
                    <a:pt x="79248" y="90512"/>
                  </a:lnTo>
                  <a:lnTo>
                    <a:pt x="79248" y="134962"/>
                  </a:lnTo>
                  <a:lnTo>
                    <a:pt x="33274" y="134962"/>
                  </a:lnTo>
                  <a:lnTo>
                    <a:pt x="33274" y="82892"/>
                  </a:lnTo>
                  <a:lnTo>
                    <a:pt x="79248" y="82892"/>
                  </a:lnTo>
                  <a:lnTo>
                    <a:pt x="79248" y="56222"/>
                  </a:lnTo>
                  <a:lnTo>
                    <a:pt x="33274" y="56222"/>
                  </a:lnTo>
                  <a:lnTo>
                    <a:pt x="33274" y="342"/>
                  </a:lnTo>
                  <a:lnTo>
                    <a:pt x="0" y="342"/>
                  </a:lnTo>
                  <a:lnTo>
                    <a:pt x="0" y="161632"/>
                  </a:lnTo>
                  <a:lnTo>
                    <a:pt x="112268" y="161632"/>
                  </a:lnTo>
                  <a:lnTo>
                    <a:pt x="112268" y="134962"/>
                  </a:lnTo>
                  <a:lnTo>
                    <a:pt x="112268" y="90512"/>
                  </a:lnTo>
                  <a:lnTo>
                    <a:pt x="187706" y="90512"/>
                  </a:lnTo>
                  <a:lnTo>
                    <a:pt x="187706" y="82892"/>
                  </a:lnTo>
                  <a:lnTo>
                    <a:pt x="187706" y="638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2510" y="1319449"/>
              <a:ext cx="202178" cy="229864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864925" y="9827627"/>
            <a:ext cx="176488" cy="12679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80055" y="2524260"/>
            <a:ext cx="89530" cy="14172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3331" y="2899737"/>
            <a:ext cx="197528" cy="13476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50698" y="2886047"/>
            <a:ext cx="139390" cy="156991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452793" y="2886047"/>
            <a:ext cx="297180" cy="159385"/>
            <a:chOff x="1452793" y="2886047"/>
            <a:chExt cx="297180" cy="159385"/>
          </a:xfrm>
        </p:grpSpPr>
        <p:sp>
          <p:nvSpPr>
            <p:cNvPr id="26" name="object 26"/>
            <p:cNvSpPr/>
            <p:nvPr/>
          </p:nvSpPr>
          <p:spPr>
            <a:xfrm>
              <a:off x="1452791" y="2899473"/>
              <a:ext cx="144780" cy="125095"/>
            </a:xfrm>
            <a:custGeom>
              <a:avLst/>
              <a:gdLst/>
              <a:ahLst/>
              <a:cxnLst/>
              <a:rect l="l" t="t" r="r" b="b"/>
              <a:pathLst>
                <a:path w="144780" h="125094">
                  <a:moveTo>
                    <a:pt x="127647" y="72390"/>
                  </a:moveTo>
                  <a:lnTo>
                    <a:pt x="32004" y="72390"/>
                  </a:lnTo>
                  <a:lnTo>
                    <a:pt x="32004" y="46990"/>
                  </a:lnTo>
                  <a:lnTo>
                    <a:pt x="122491" y="46990"/>
                  </a:lnTo>
                  <a:lnTo>
                    <a:pt x="122491" y="35560"/>
                  </a:lnTo>
                  <a:lnTo>
                    <a:pt x="32004" y="35560"/>
                  </a:lnTo>
                  <a:lnTo>
                    <a:pt x="32004" y="11430"/>
                  </a:lnTo>
                  <a:lnTo>
                    <a:pt x="126047" y="11430"/>
                  </a:lnTo>
                  <a:lnTo>
                    <a:pt x="126047" y="0"/>
                  </a:lnTo>
                  <a:lnTo>
                    <a:pt x="18846" y="0"/>
                  </a:lnTo>
                  <a:lnTo>
                    <a:pt x="18846" y="11430"/>
                  </a:lnTo>
                  <a:lnTo>
                    <a:pt x="18846" y="35560"/>
                  </a:lnTo>
                  <a:lnTo>
                    <a:pt x="18846" y="46990"/>
                  </a:lnTo>
                  <a:lnTo>
                    <a:pt x="18846" y="72390"/>
                  </a:lnTo>
                  <a:lnTo>
                    <a:pt x="18846" y="83820"/>
                  </a:lnTo>
                  <a:lnTo>
                    <a:pt x="127647" y="83820"/>
                  </a:lnTo>
                  <a:lnTo>
                    <a:pt x="127647" y="72390"/>
                  </a:lnTo>
                  <a:close/>
                </a:path>
                <a:path w="144780" h="125094">
                  <a:moveTo>
                    <a:pt x="144360" y="113880"/>
                  </a:moveTo>
                  <a:lnTo>
                    <a:pt x="0" y="113880"/>
                  </a:lnTo>
                  <a:lnTo>
                    <a:pt x="0" y="124726"/>
                  </a:lnTo>
                  <a:lnTo>
                    <a:pt x="144360" y="124726"/>
                  </a:lnTo>
                  <a:lnTo>
                    <a:pt x="144360" y="1138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9742" y="2886047"/>
              <a:ext cx="129611" cy="159125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782601" y="2886047"/>
            <a:ext cx="286385" cy="159385"/>
            <a:chOff x="1782601" y="2886047"/>
            <a:chExt cx="286385" cy="159385"/>
          </a:xfrm>
        </p:grpSpPr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48127" y="2886047"/>
              <a:ext cx="120721" cy="15894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82601" y="2886047"/>
              <a:ext cx="123744" cy="159303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2148360" y="2883557"/>
            <a:ext cx="782320" cy="161925"/>
            <a:chOff x="2148360" y="2883557"/>
            <a:chExt cx="782320" cy="161925"/>
          </a:xfrm>
        </p:grpSpPr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48360" y="2883557"/>
              <a:ext cx="296915" cy="16161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77811" y="2886047"/>
              <a:ext cx="123744" cy="15930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33914" y="2886224"/>
              <a:ext cx="129433" cy="158769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797484" y="2886224"/>
              <a:ext cx="132634" cy="158947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3005924" y="2886047"/>
            <a:ext cx="306070" cy="159385"/>
            <a:chOff x="3005924" y="2886047"/>
            <a:chExt cx="306070" cy="159385"/>
          </a:xfrm>
        </p:grpSpPr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05924" y="2886047"/>
              <a:ext cx="129611" cy="15699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67183" y="2888536"/>
              <a:ext cx="144190" cy="156636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971483" y="3308693"/>
            <a:ext cx="100007" cy="144391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3331" y="3686836"/>
            <a:ext cx="197528" cy="134767"/>
          </a:xfrm>
          <a:prstGeom prst="rect">
            <a:avLst/>
          </a:prstGeom>
        </p:spPr>
      </p:pic>
      <p:sp>
        <p:nvSpPr>
          <p:cNvPr id="41" name="object 41"/>
          <p:cNvSpPr/>
          <p:nvPr/>
        </p:nvSpPr>
        <p:spPr>
          <a:xfrm>
            <a:off x="1246609" y="3725950"/>
            <a:ext cx="22225" cy="95885"/>
          </a:xfrm>
          <a:custGeom>
            <a:avLst/>
            <a:gdLst/>
            <a:ahLst/>
            <a:cxnLst/>
            <a:rect l="l" t="t" r="r" b="b"/>
            <a:pathLst>
              <a:path w="22225" h="95885">
                <a:moveTo>
                  <a:pt x="16890" y="23113"/>
                </a:moveTo>
                <a:lnTo>
                  <a:pt x="4978" y="23113"/>
                </a:lnTo>
                <a:lnTo>
                  <a:pt x="0" y="18490"/>
                </a:lnTo>
                <a:lnTo>
                  <a:pt x="0" y="4622"/>
                </a:lnTo>
                <a:lnTo>
                  <a:pt x="4978" y="0"/>
                </a:lnTo>
                <a:lnTo>
                  <a:pt x="16890" y="0"/>
                </a:lnTo>
                <a:lnTo>
                  <a:pt x="21868" y="4622"/>
                </a:lnTo>
                <a:lnTo>
                  <a:pt x="21868" y="18490"/>
                </a:lnTo>
                <a:lnTo>
                  <a:pt x="16890" y="23113"/>
                </a:lnTo>
                <a:close/>
              </a:path>
              <a:path w="22225" h="95885">
                <a:moveTo>
                  <a:pt x="16890" y="95652"/>
                </a:moveTo>
                <a:lnTo>
                  <a:pt x="4978" y="95652"/>
                </a:lnTo>
                <a:lnTo>
                  <a:pt x="0" y="91030"/>
                </a:lnTo>
                <a:lnTo>
                  <a:pt x="0" y="77162"/>
                </a:lnTo>
                <a:lnTo>
                  <a:pt x="4978" y="72539"/>
                </a:lnTo>
                <a:lnTo>
                  <a:pt x="16890" y="72539"/>
                </a:lnTo>
                <a:lnTo>
                  <a:pt x="21868" y="77162"/>
                </a:lnTo>
                <a:lnTo>
                  <a:pt x="21868" y="91030"/>
                </a:lnTo>
                <a:lnTo>
                  <a:pt x="16890" y="956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337338" y="3672435"/>
            <a:ext cx="305627" cy="159836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1708714" y="3672968"/>
            <a:ext cx="309245" cy="159385"/>
            <a:chOff x="1708714" y="3672968"/>
            <a:chExt cx="309245" cy="159385"/>
          </a:xfrm>
        </p:grpSpPr>
        <p:pic>
          <p:nvPicPr>
            <p:cNvPr id="44" name="object 4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08714" y="3673324"/>
              <a:ext cx="147213" cy="15859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78507" y="3672968"/>
              <a:ext cx="139390" cy="155747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2087041" y="3682391"/>
            <a:ext cx="716915" cy="181610"/>
            <a:chOff x="2087041" y="3682391"/>
            <a:chExt cx="716915" cy="181610"/>
          </a:xfrm>
        </p:grpSpPr>
        <p:sp>
          <p:nvSpPr>
            <p:cNvPr id="47" name="object 47"/>
            <p:cNvSpPr/>
            <p:nvPr/>
          </p:nvSpPr>
          <p:spPr>
            <a:xfrm>
              <a:off x="2087029" y="3682402"/>
              <a:ext cx="614045" cy="181610"/>
            </a:xfrm>
            <a:custGeom>
              <a:avLst/>
              <a:gdLst/>
              <a:ahLst/>
              <a:cxnLst/>
              <a:rect l="l" t="t" r="r" b="b"/>
              <a:pathLst>
                <a:path w="614044" h="181610">
                  <a:moveTo>
                    <a:pt x="15646" y="0"/>
                  </a:moveTo>
                  <a:lnTo>
                    <a:pt x="0" y="0"/>
                  </a:lnTo>
                  <a:lnTo>
                    <a:pt x="355" y="17246"/>
                  </a:lnTo>
                  <a:lnTo>
                    <a:pt x="3200" y="49237"/>
                  </a:lnTo>
                  <a:lnTo>
                    <a:pt x="12446" y="49237"/>
                  </a:lnTo>
                  <a:lnTo>
                    <a:pt x="15113" y="17246"/>
                  </a:lnTo>
                  <a:lnTo>
                    <a:pt x="15646" y="0"/>
                  </a:lnTo>
                  <a:close/>
                </a:path>
                <a:path w="614044" h="181610">
                  <a:moveTo>
                    <a:pt x="136550" y="136893"/>
                  </a:moveTo>
                  <a:lnTo>
                    <a:pt x="103771" y="80708"/>
                  </a:lnTo>
                  <a:lnTo>
                    <a:pt x="102946" y="79286"/>
                  </a:lnTo>
                  <a:lnTo>
                    <a:pt x="115392" y="74752"/>
                  </a:lnTo>
                  <a:lnTo>
                    <a:pt x="123126" y="68618"/>
                  </a:lnTo>
                  <a:lnTo>
                    <a:pt x="124929" y="67195"/>
                  </a:lnTo>
                  <a:lnTo>
                    <a:pt x="131025" y="56591"/>
                  </a:lnTo>
                  <a:lnTo>
                    <a:pt x="133172" y="42837"/>
                  </a:lnTo>
                  <a:lnTo>
                    <a:pt x="129870" y="25958"/>
                  </a:lnTo>
                  <a:lnTo>
                    <a:pt x="123825" y="18669"/>
                  </a:lnTo>
                  <a:lnTo>
                    <a:pt x="120611" y="14795"/>
                  </a:lnTo>
                  <a:lnTo>
                    <a:pt x="118414" y="13855"/>
                  </a:lnTo>
                  <a:lnTo>
                    <a:pt x="118414" y="42837"/>
                  </a:lnTo>
                  <a:lnTo>
                    <a:pt x="116281" y="54216"/>
                  </a:lnTo>
                  <a:lnTo>
                    <a:pt x="110020" y="62268"/>
                  </a:lnTo>
                  <a:lnTo>
                    <a:pt x="99809" y="67043"/>
                  </a:lnTo>
                  <a:lnTo>
                    <a:pt x="85877" y="68618"/>
                  </a:lnTo>
                  <a:lnTo>
                    <a:pt x="63119" y="68618"/>
                  </a:lnTo>
                  <a:lnTo>
                    <a:pt x="63119" y="18669"/>
                  </a:lnTo>
                  <a:lnTo>
                    <a:pt x="85877" y="18669"/>
                  </a:lnTo>
                  <a:lnTo>
                    <a:pt x="99809" y="19939"/>
                  </a:lnTo>
                  <a:lnTo>
                    <a:pt x="110020" y="24091"/>
                  </a:lnTo>
                  <a:lnTo>
                    <a:pt x="116281" y="31559"/>
                  </a:lnTo>
                  <a:lnTo>
                    <a:pt x="118414" y="42837"/>
                  </a:lnTo>
                  <a:lnTo>
                    <a:pt x="118414" y="13855"/>
                  </a:lnTo>
                  <a:lnTo>
                    <a:pt x="106400" y="8636"/>
                  </a:lnTo>
                  <a:lnTo>
                    <a:pt x="88188" y="6756"/>
                  </a:lnTo>
                  <a:lnTo>
                    <a:pt x="48361" y="6756"/>
                  </a:lnTo>
                  <a:lnTo>
                    <a:pt x="48361" y="136893"/>
                  </a:lnTo>
                  <a:lnTo>
                    <a:pt x="63119" y="136893"/>
                  </a:lnTo>
                  <a:lnTo>
                    <a:pt x="63119" y="80708"/>
                  </a:lnTo>
                  <a:lnTo>
                    <a:pt x="87477" y="80708"/>
                  </a:lnTo>
                  <a:lnTo>
                    <a:pt x="120015" y="136893"/>
                  </a:lnTo>
                  <a:lnTo>
                    <a:pt x="136550" y="136893"/>
                  </a:lnTo>
                  <a:close/>
                </a:path>
                <a:path w="614044" h="181610">
                  <a:moveTo>
                    <a:pt x="230073" y="83375"/>
                  </a:moveTo>
                  <a:lnTo>
                    <a:pt x="229831" y="81597"/>
                  </a:lnTo>
                  <a:lnTo>
                    <a:pt x="227533" y="64655"/>
                  </a:lnTo>
                  <a:lnTo>
                    <a:pt x="220141" y="50482"/>
                  </a:lnTo>
                  <a:lnTo>
                    <a:pt x="219659" y="50126"/>
                  </a:lnTo>
                  <a:lnTo>
                    <a:pt x="217271" y="48336"/>
                  </a:lnTo>
                  <a:lnTo>
                    <a:pt x="217271" y="81597"/>
                  </a:lnTo>
                  <a:lnTo>
                    <a:pt x="163576" y="81597"/>
                  </a:lnTo>
                  <a:lnTo>
                    <a:pt x="166903" y="68287"/>
                  </a:lnTo>
                  <a:lnTo>
                    <a:pt x="173380" y="58394"/>
                  </a:lnTo>
                  <a:lnTo>
                    <a:pt x="182156" y="52247"/>
                  </a:lnTo>
                  <a:lnTo>
                    <a:pt x="192379" y="50126"/>
                  </a:lnTo>
                  <a:lnTo>
                    <a:pt x="202869" y="52146"/>
                  </a:lnTo>
                  <a:lnTo>
                    <a:pt x="210693" y="58127"/>
                  </a:lnTo>
                  <a:lnTo>
                    <a:pt x="215569" y="67945"/>
                  </a:lnTo>
                  <a:lnTo>
                    <a:pt x="217271" y="81597"/>
                  </a:lnTo>
                  <a:lnTo>
                    <a:pt x="217271" y="48336"/>
                  </a:lnTo>
                  <a:lnTo>
                    <a:pt x="208241" y="41529"/>
                  </a:lnTo>
                  <a:lnTo>
                    <a:pt x="192201" y="38392"/>
                  </a:lnTo>
                  <a:lnTo>
                    <a:pt x="176199" y="41910"/>
                  </a:lnTo>
                  <a:lnTo>
                    <a:pt x="162509" y="51993"/>
                  </a:lnTo>
                  <a:lnTo>
                    <a:pt x="152946" y="67945"/>
                  </a:lnTo>
                  <a:lnTo>
                    <a:pt x="149352" y="89065"/>
                  </a:lnTo>
                  <a:lnTo>
                    <a:pt x="152908" y="110185"/>
                  </a:lnTo>
                  <a:lnTo>
                    <a:pt x="162648" y="125933"/>
                  </a:lnTo>
                  <a:lnTo>
                    <a:pt x="177101" y="135801"/>
                  </a:lnTo>
                  <a:lnTo>
                    <a:pt x="194868" y="139204"/>
                  </a:lnTo>
                  <a:lnTo>
                    <a:pt x="204241" y="138430"/>
                  </a:lnTo>
                  <a:lnTo>
                    <a:pt x="212471" y="136321"/>
                  </a:lnTo>
                  <a:lnTo>
                    <a:pt x="219773" y="133210"/>
                  </a:lnTo>
                  <a:lnTo>
                    <a:pt x="226339" y="129425"/>
                  </a:lnTo>
                  <a:lnTo>
                    <a:pt x="225348" y="127647"/>
                  </a:lnTo>
                  <a:lnTo>
                    <a:pt x="221005" y="119824"/>
                  </a:lnTo>
                  <a:lnTo>
                    <a:pt x="215519" y="123075"/>
                  </a:lnTo>
                  <a:lnTo>
                    <a:pt x="209689" y="125539"/>
                  </a:lnTo>
                  <a:lnTo>
                    <a:pt x="203428" y="127101"/>
                  </a:lnTo>
                  <a:lnTo>
                    <a:pt x="196646" y="127647"/>
                  </a:lnTo>
                  <a:lnTo>
                    <a:pt x="183527" y="125095"/>
                  </a:lnTo>
                  <a:lnTo>
                    <a:pt x="173329" y="117868"/>
                  </a:lnTo>
                  <a:lnTo>
                    <a:pt x="166573" y="106654"/>
                  </a:lnTo>
                  <a:lnTo>
                    <a:pt x="163753" y="92087"/>
                  </a:lnTo>
                  <a:lnTo>
                    <a:pt x="229362" y="92087"/>
                  </a:lnTo>
                  <a:lnTo>
                    <a:pt x="229895" y="89776"/>
                  </a:lnTo>
                  <a:lnTo>
                    <a:pt x="230073" y="86575"/>
                  </a:lnTo>
                  <a:lnTo>
                    <a:pt x="230073" y="83375"/>
                  </a:lnTo>
                  <a:close/>
                </a:path>
                <a:path w="614044" h="181610">
                  <a:moveTo>
                    <a:pt x="332486" y="148628"/>
                  </a:moveTo>
                  <a:lnTo>
                    <a:pt x="330415" y="138404"/>
                  </a:lnTo>
                  <a:lnTo>
                    <a:pt x="328790" y="136537"/>
                  </a:lnTo>
                  <a:lnTo>
                    <a:pt x="324218" y="131318"/>
                  </a:lnTo>
                  <a:lnTo>
                    <a:pt x="318262" y="128955"/>
                  </a:lnTo>
                  <a:lnTo>
                    <a:pt x="318262" y="141338"/>
                  </a:lnTo>
                  <a:lnTo>
                    <a:pt x="318262" y="150761"/>
                  </a:lnTo>
                  <a:lnTo>
                    <a:pt x="316014" y="158330"/>
                  </a:lnTo>
                  <a:lnTo>
                    <a:pt x="309638" y="164947"/>
                  </a:lnTo>
                  <a:lnTo>
                    <a:pt x="299656" y="169621"/>
                  </a:lnTo>
                  <a:lnTo>
                    <a:pt x="286613" y="171386"/>
                  </a:lnTo>
                  <a:lnTo>
                    <a:pt x="274459" y="170141"/>
                  </a:lnTo>
                  <a:lnTo>
                    <a:pt x="265430" y="166598"/>
                  </a:lnTo>
                  <a:lnTo>
                    <a:pt x="259753" y="161036"/>
                  </a:lnTo>
                  <a:lnTo>
                    <a:pt x="257810" y="153784"/>
                  </a:lnTo>
                  <a:lnTo>
                    <a:pt x="257810" y="147916"/>
                  </a:lnTo>
                  <a:lnTo>
                    <a:pt x="261010" y="141693"/>
                  </a:lnTo>
                  <a:lnTo>
                    <a:pt x="268300" y="136537"/>
                  </a:lnTo>
                  <a:lnTo>
                    <a:pt x="272745" y="137604"/>
                  </a:lnTo>
                  <a:lnTo>
                    <a:pt x="277545" y="138137"/>
                  </a:lnTo>
                  <a:lnTo>
                    <a:pt x="311327" y="138137"/>
                  </a:lnTo>
                  <a:lnTo>
                    <a:pt x="318262" y="141338"/>
                  </a:lnTo>
                  <a:lnTo>
                    <a:pt x="318262" y="128955"/>
                  </a:lnTo>
                  <a:lnTo>
                    <a:pt x="313880" y="127203"/>
                  </a:lnTo>
                  <a:lnTo>
                    <a:pt x="299415" y="125869"/>
                  </a:lnTo>
                  <a:lnTo>
                    <a:pt x="267055" y="125869"/>
                  </a:lnTo>
                  <a:lnTo>
                    <a:pt x="263144" y="121246"/>
                  </a:lnTo>
                  <a:lnTo>
                    <a:pt x="263144" y="109512"/>
                  </a:lnTo>
                  <a:lnTo>
                    <a:pt x="265988" y="105956"/>
                  </a:lnTo>
                  <a:lnTo>
                    <a:pt x="269544" y="102933"/>
                  </a:lnTo>
                  <a:lnTo>
                    <a:pt x="273989" y="105244"/>
                  </a:lnTo>
                  <a:lnTo>
                    <a:pt x="279501" y="106489"/>
                  </a:lnTo>
                  <a:lnTo>
                    <a:pt x="284302" y="106489"/>
                  </a:lnTo>
                  <a:lnTo>
                    <a:pt x="297891" y="104114"/>
                  </a:lnTo>
                  <a:lnTo>
                    <a:pt x="299808" y="102933"/>
                  </a:lnTo>
                  <a:lnTo>
                    <a:pt x="308902" y="97358"/>
                  </a:lnTo>
                  <a:lnTo>
                    <a:pt x="309473" y="96532"/>
                  </a:lnTo>
                  <a:lnTo>
                    <a:pt x="316280" y="86766"/>
                  </a:lnTo>
                  <a:lnTo>
                    <a:pt x="318973" y="72885"/>
                  </a:lnTo>
                  <a:lnTo>
                    <a:pt x="318973" y="64173"/>
                  </a:lnTo>
                  <a:lnTo>
                    <a:pt x="315417" y="56705"/>
                  </a:lnTo>
                  <a:lnTo>
                    <a:pt x="310616" y="52082"/>
                  </a:lnTo>
                  <a:lnTo>
                    <a:pt x="330885" y="52082"/>
                  </a:lnTo>
                  <a:lnTo>
                    <a:pt x="330885" y="49237"/>
                  </a:lnTo>
                  <a:lnTo>
                    <a:pt x="330885" y="40881"/>
                  </a:lnTo>
                  <a:lnTo>
                    <a:pt x="305816" y="40881"/>
                  </a:lnTo>
                  <a:lnTo>
                    <a:pt x="305816" y="72707"/>
                  </a:lnTo>
                  <a:lnTo>
                    <a:pt x="304076" y="82511"/>
                  </a:lnTo>
                  <a:lnTo>
                    <a:pt x="299389" y="90030"/>
                  </a:lnTo>
                  <a:lnTo>
                    <a:pt x="292531" y="94843"/>
                  </a:lnTo>
                  <a:lnTo>
                    <a:pt x="284302" y="96532"/>
                  </a:lnTo>
                  <a:lnTo>
                    <a:pt x="276059" y="94843"/>
                  </a:lnTo>
                  <a:lnTo>
                    <a:pt x="269201" y="90030"/>
                  </a:lnTo>
                  <a:lnTo>
                    <a:pt x="264515" y="82511"/>
                  </a:lnTo>
                  <a:lnTo>
                    <a:pt x="262788" y="72707"/>
                  </a:lnTo>
                  <a:lnTo>
                    <a:pt x="264464" y="62814"/>
                  </a:lnTo>
                  <a:lnTo>
                    <a:pt x="304101" y="62890"/>
                  </a:lnTo>
                  <a:lnTo>
                    <a:pt x="305816" y="72707"/>
                  </a:lnTo>
                  <a:lnTo>
                    <a:pt x="305816" y="40881"/>
                  </a:lnTo>
                  <a:lnTo>
                    <a:pt x="297637" y="40881"/>
                  </a:lnTo>
                  <a:lnTo>
                    <a:pt x="294259" y="39636"/>
                  </a:lnTo>
                  <a:lnTo>
                    <a:pt x="289636" y="38392"/>
                  </a:lnTo>
                  <a:lnTo>
                    <a:pt x="284302" y="38392"/>
                  </a:lnTo>
                  <a:lnTo>
                    <a:pt x="270560" y="40830"/>
                  </a:lnTo>
                  <a:lnTo>
                    <a:pt x="259245" y="47752"/>
                  </a:lnTo>
                  <a:lnTo>
                    <a:pt x="251574" y="58572"/>
                  </a:lnTo>
                  <a:lnTo>
                    <a:pt x="248742" y="72707"/>
                  </a:lnTo>
                  <a:lnTo>
                    <a:pt x="249809" y="80835"/>
                  </a:lnTo>
                  <a:lnTo>
                    <a:pt x="252628" y="87998"/>
                  </a:lnTo>
                  <a:lnTo>
                    <a:pt x="256616" y="93967"/>
                  </a:lnTo>
                  <a:lnTo>
                    <a:pt x="261188" y="98488"/>
                  </a:lnTo>
                  <a:lnTo>
                    <a:pt x="261188" y="99199"/>
                  </a:lnTo>
                  <a:lnTo>
                    <a:pt x="256387" y="102755"/>
                  </a:lnTo>
                  <a:lnTo>
                    <a:pt x="250520" y="108978"/>
                  </a:lnTo>
                  <a:lnTo>
                    <a:pt x="250520" y="124625"/>
                  </a:lnTo>
                  <a:lnTo>
                    <a:pt x="254254" y="129781"/>
                  </a:lnTo>
                  <a:lnTo>
                    <a:pt x="259232" y="132803"/>
                  </a:lnTo>
                  <a:lnTo>
                    <a:pt x="259232" y="133515"/>
                  </a:lnTo>
                  <a:lnTo>
                    <a:pt x="253250" y="138290"/>
                  </a:lnTo>
                  <a:lnTo>
                    <a:pt x="248780" y="143675"/>
                  </a:lnTo>
                  <a:lnTo>
                    <a:pt x="245973" y="149491"/>
                  </a:lnTo>
                  <a:lnTo>
                    <a:pt x="245008" y="155562"/>
                  </a:lnTo>
                  <a:lnTo>
                    <a:pt x="247878" y="166585"/>
                  </a:lnTo>
                  <a:lnTo>
                    <a:pt x="255955" y="174739"/>
                  </a:lnTo>
                  <a:lnTo>
                    <a:pt x="268478" y="179793"/>
                  </a:lnTo>
                  <a:lnTo>
                    <a:pt x="284657" y="181521"/>
                  </a:lnTo>
                  <a:lnTo>
                    <a:pt x="304431" y="178828"/>
                  </a:lnTo>
                  <a:lnTo>
                    <a:pt x="319506" y="171615"/>
                  </a:lnTo>
                  <a:lnTo>
                    <a:pt x="319709" y="171386"/>
                  </a:lnTo>
                  <a:lnTo>
                    <a:pt x="329107" y="161124"/>
                  </a:lnTo>
                  <a:lnTo>
                    <a:pt x="332486" y="148628"/>
                  </a:lnTo>
                  <a:close/>
                </a:path>
                <a:path w="614044" h="181610">
                  <a:moveTo>
                    <a:pt x="364299" y="40881"/>
                  </a:moveTo>
                  <a:lnTo>
                    <a:pt x="349897" y="40881"/>
                  </a:lnTo>
                  <a:lnTo>
                    <a:pt x="349897" y="136893"/>
                  </a:lnTo>
                  <a:lnTo>
                    <a:pt x="364299" y="136893"/>
                  </a:lnTo>
                  <a:lnTo>
                    <a:pt x="364299" y="40881"/>
                  </a:lnTo>
                  <a:close/>
                </a:path>
                <a:path w="614044" h="181610">
                  <a:moveTo>
                    <a:pt x="367677" y="4267"/>
                  </a:moveTo>
                  <a:lnTo>
                    <a:pt x="362877" y="533"/>
                  </a:lnTo>
                  <a:lnTo>
                    <a:pt x="351142" y="533"/>
                  </a:lnTo>
                  <a:lnTo>
                    <a:pt x="346697" y="4267"/>
                  </a:lnTo>
                  <a:lnTo>
                    <a:pt x="346697" y="16179"/>
                  </a:lnTo>
                  <a:lnTo>
                    <a:pt x="351142" y="20269"/>
                  </a:lnTo>
                  <a:lnTo>
                    <a:pt x="362877" y="20269"/>
                  </a:lnTo>
                  <a:lnTo>
                    <a:pt x="367677" y="16179"/>
                  </a:lnTo>
                  <a:lnTo>
                    <a:pt x="367677" y="4267"/>
                  </a:lnTo>
                  <a:close/>
                </a:path>
                <a:path w="614044" h="181610">
                  <a:moveTo>
                    <a:pt x="454799" y="111112"/>
                  </a:moveTo>
                  <a:lnTo>
                    <a:pt x="425107" y="81775"/>
                  </a:lnTo>
                  <a:lnTo>
                    <a:pt x="417068" y="78790"/>
                  </a:lnTo>
                  <a:lnTo>
                    <a:pt x="410133" y="75285"/>
                  </a:lnTo>
                  <a:lnTo>
                    <a:pt x="405257" y="70726"/>
                  </a:lnTo>
                  <a:lnTo>
                    <a:pt x="403415" y="64528"/>
                  </a:lnTo>
                  <a:lnTo>
                    <a:pt x="403415" y="56705"/>
                  </a:lnTo>
                  <a:lnTo>
                    <a:pt x="409282" y="49949"/>
                  </a:lnTo>
                  <a:lnTo>
                    <a:pt x="430796" y="49949"/>
                  </a:lnTo>
                  <a:lnTo>
                    <a:pt x="437730" y="53682"/>
                  </a:lnTo>
                  <a:lnTo>
                    <a:pt x="444309" y="58483"/>
                  </a:lnTo>
                  <a:lnTo>
                    <a:pt x="451243" y="49060"/>
                  </a:lnTo>
                  <a:lnTo>
                    <a:pt x="445211" y="44919"/>
                  </a:lnTo>
                  <a:lnTo>
                    <a:pt x="438200" y="41529"/>
                  </a:lnTo>
                  <a:lnTo>
                    <a:pt x="430415" y="39243"/>
                  </a:lnTo>
                  <a:lnTo>
                    <a:pt x="422084" y="38392"/>
                  </a:lnTo>
                  <a:lnTo>
                    <a:pt x="408305" y="40487"/>
                  </a:lnTo>
                  <a:lnTo>
                    <a:pt x="398081" y="46215"/>
                  </a:lnTo>
                  <a:lnTo>
                    <a:pt x="391731" y="54749"/>
                  </a:lnTo>
                  <a:lnTo>
                    <a:pt x="389547" y="65239"/>
                  </a:lnTo>
                  <a:lnTo>
                    <a:pt x="392150" y="75780"/>
                  </a:lnTo>
                  <a:lnTo>
                    <a:pt x="398907" y="83375"/>
                  </a:lnTo>
                  <a:lnTo>
                    <a:pt x="408228" y="88849"/>
                  </a:lnTo>
                  <a:lnTo>
                    <a:pt x="426605" y="96126"/>
                  </a:lnTo>
                  <a:lnTo>
                    <a:pt x="433793" y="99999"/>
                  </a:lnTo>
                  <a:lnTo>
                    <a:pt x="438962" y="105079"/>
                  </a:lnTo>
                  <a:lnTo>
                    <a:pt x="440931" y="111823"/>
                  </a:lnTo>
                  <a:lnTo>
                    <a:pt x="439699" y="118071"/>
                  </a:lnTo>
                  <a:lnTo>
                    <a:pt x="435978" y="123164"/>
                  </a:lnTo>
                  <a:lnTo>
                    <a:pt x="429755" y="126580"/>
                  </a:lnTo>
                  <a:lnTo>
                    <a:pt x="421017" y="127825"/>
                  </a:lnTo>
                  <a:lnTo>
                    <a:pt x="412572" y="127000"/>
                  </a:lnTo>
                  <a:lnTo>
                    <a:pt x="405130" y="124650"/>
                  </a:lnTo>
                  <a:lnTo>
                    <a:pt x="398399" y="121005"/>
                  </a:lnTo>
                  <a:lnTo>
                    <a:pt x="392036" y="116268"/>
                  </a:lnTo>
                  <a:lnTo>
                    <a:pt x="384746" y="126047"/>
                  </a:lnTo>
                  <a:lnTo>
                    <a:pt x="392239" y="131254"/>
                  </a:lnTo>
                  <a:lnTo>
                    <a:pt x="400888" y="135432"/>
                  </a:lnTo>
                  <a:lnTo>
                    <a:pt x="410400" y="138201"/>
                  </a:lnTo>
                  <a:lnTo>
                    <a:pt x="420484" y="139204"/>
                  </a:lnTo>
                  <a:lnTo>
                    <a:pt x="435229" y="136969"/>
                  </a:lnTo>
                  <a:lnTo>
                    <a:pt x="445973" y="130898"/>
                  </a:lnTo>
                  <a:lnTo>
                    <a:pt x="452564" y="121958"/>
                  </a:lnTo>
                  <a:lnTo>
                    <a:pt x="454799" y="111112"/>
                  </a:lnTo>
                  <a:close/>
                </a:path>
                <a:path w="614044" h="181610">
                  <a:moveTo>
                    <a:pt x="522719" y="135648"/>
                  </a:moveTo>
                  <a:lnTo>
                    <a:pt x="519874" y="124802"/>
                  </a:lnTo>
                  <a:lnTo>
                    <a:pt x="516674" y="126047"/>
                  </a:lnTo>
                  <a:lnTo>
                    <a:pt x="512229" y="127292"/>
                  </a:lnTo>
                  <a:lnTo>
                    <a:pt x="497116" y="127292"/>
                  </a:lnTo>
                  <a:lnTo>
                    <a:pt x="493560" y="120180"/>
                  </a:lnTo>
                  <a:lnTo>
                    <a:pt x="493560" y="52793"/>
                  </a:lnTo>
                  <a:lnTo>
                    <a:pt x="520052" y="52793"/>
                  </a:lnTo>
                  <a:lnTo>
                    <a:pt x="520052" y="40881"/>
                  </a:lnTo>
                  <a:lnTo>
                    <a:pt x="493560" y="40881"/>
                  </a:lnTo>
                  <a:lnTo>
                    <a:pt x="493560" y="13690"/>
                  </a:lnTo>
                  <a:lnTo>
                    <a:pt x="481291" y="13690"/>
                  </a:lnTo>
                  <a:lnTo>
                    <a:pt x="479691" y="40881"/>
                  </a:lnTo>
                  <a:lnTo>
                    <a:pt x="464578" y="41770"/>
                  </a:lnTo>
                  <a:lnTo>
                    <a:pt x="464578" y="52793"/>
                  </a:lnTo>
                  <a:lnTo>
                    <a:pt x="479158" y="52793"/>
                  </a:lnTo>
                  <a:lnTo>
                    <a:pt x="479158" y="107911"/>
                  </a:lnTo>
                  <a:lnTo>
                    <a:pt x="480479" y="120751"/>
                  </a:lnTo>
                  <a:lnTo>
                    <a:pt x="484873" y="130632"/>
                  </a:lnTo>
                  <a:lnTo>
                    <a:pt x="493039" y="136969"/>
                  </a:lnTo>
                  <a:lnTo>
                    <a:pt x="505650" y="139204"/>
                  </a:lnTo>
                  <a:lnTo>
                    <a:pt x="510984" y="139204"/>
                  </a:lnTo>
                  <a:lnTo>
                    <a:pt x="517385" y="137426"/>
                  </a:lnTo>
                  <a:lnTo>
                    <a:pt x="522719" y="135648"/>
                  </a:lnTo>
                  <a:close/>
                </a:path>
                <a:path w="614044" h="181610">
                  <a:moveTo>
                    <a:pt x="613575" y="83375"/>
                  </a:moveTo>
                  <a:lnTo>
                    <a:pt x="613333" y="81597"/>
                  </a:lnTo>
                  <a:lnTo>
                    <a:pt x="611035" y="64655"/>
                  </a:lnTo>
                  <a:lnTo>
                    <a:pt x="603643" y="50482"/>
                  </a:lnTo>
                  <a:lnTo>
                    <a:pt x="603161" y="50126"/>
                  </a:lnTo>
                  <a:lnTo>
                    <a:pt x="600773" y="48336"/>
                  </a:lnTo>
                  <a:lnTo>
                    <a:pt x="600773" y="81597"/>
                  </a:lnTo>
                  <a:lnTo>
                    <a:pt x="547077" y="81597"/>
                  </a:lnTo>
                  <a:lnTo>
                    <a:pt x="550405" y="68287"/>
                  </a:lnTo>
                  <a:lnTo>
                    <a:pt x="556882" y="58394"/>
                  </a:lnTo>
                  <a:lnTo>
                    <a:pt x="565658" y="52247"/>
                  </a:lnTo>
                  <a:lnTo>
                    <a:pt x="575881" y="50126"/>
                  </a:lnTo>
                  <a:lnTo>
                    <a:pt x="586371" y="52146"/>
                  </a:lnTo>
                  <a:lnTo>
                    <a:pt x="594194" y="58127"/>
                  </a:lnTo>
                  <a:lnTo>
                    <a:pt x="599059" y="67945"/>
                  </a:lnTo>
                  <a:lnTo>
                    <a:pt x="600773" y="81597"/>
                  </a:lnTo>
                  <a:lnTo>
                    <a:pt x="600773" y="48336"/>
                  </a:lnTo>
                  <a:lnTo>
                    <a:pt x="591743" y="41529"/>
                  </a:lnTo>
                  <a:lnTo>
                    <a:pt x="575703" y="38392"/>
                  </a:lnTo>
                  <a:lnTo>
                    <a:pt x="559701" y="41910"/>
                  </a:lnTo>
                  <a:lnTo>
                    <a:pt x="546011" y="51993"/>
                  </a:lnTo>
                  <a:lnTo>
                    <a:pt x="536448" y="67945"/>
                  </a:lnTo>
                  <a:lnTo>
                    <a:pt x="532853" y="89065"/>
                  </a:lnTo>
                  <a:lnTo>
                    <a:pt x="536409" y="110185"/>
                  </a:lnTo>
                  <a:lnTo>
                    <a:pt x="546138" y="125933"/>
                  </a:lnTo>
                  <a:lnTo>
                    <a:pt x="560603" y="135801"/>
                  </a:lnTo>
                  <a:lnTo>
                    <a:pt x="578370" y="139204"/>
                  </a:lnTo>
                  <a:lnTo>
                    <a:pt x="587730" y="138430"/>
                  </a:lnTo>
                  <a:lnTo>
                    <a:pt x="595972" y="136321"/>
                  </a:lnTo>
                  <a:lnTo>
                    <a:pt x="603275" y="133210"/>
                  </a:lnTo>
                  <a:lnTo>
                    <a:pt x="609841" y="129425"/>
                  </a:lnTo>
                  <a:lnTo>
                    <a:pt x="608850" y="127647"/>
                  </a:lnTo>
                  <a:lnTo>
                    <a:pt x="604507" y="119824"/>
                  </a:lnTo>
                  <a:lnTo>
                    <a:pt x="599020" y="123075"/>
                  </a:lnTo>
                  <a:lnTo>
                    <a:pt x="593191" y="125539"/>
                  </a:lnTo>
                  <a:lnTo>
                    <a:pt x="586930" y="127101"/>
                  </a:lnTo>
                  <a:lnTo>
                    <a:pt x="580148" y="127647"/>
                  </a:lnTo>
                  <a:lnTo>
                    <a:pt x="567029" y="125095"/>
                  </a:lnTo>
                  <a:lnTo>
                    <a:pt x="556831" y="117868"/>
                  </a:lnTo>
                  <a:lnTo>
                    <a:pt x="550075" y="106654"/>
                  </a:lnTo>
                  <a:lnTo>
                    <a:pt x="547255" y="92087"/>
                  </a:lnTo>
                  <a:lnTo>
                    <a:pt x="612863" y="92087"/>
                  </a:lnTo>
                  <a:lnTo>
                    <a:pt x="613397" y="89776"/>
                  </a:lnTo>
                  <a:lnTo>
                    <a:pt x="613575" y="86575"/>
                  </a:lnTo>
                  <a:lnTo>
                    <a:pt x="613575" y="833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723186" y="3682391"/>
              <a:ext cx="80362" cy="136901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2876038" y="3673146"/>
            <a:ext cx="292100" cy="159385"/>
            <a:chOff x="2876038" y="3673146"/>
            <a:chExt cx="292100" cy="159385"/>
          </a:xfrm>
        </p:grpSpPr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76038" y="3681147"/>
              <a:ext cx="143301" cy="14881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45298" y="3673146"/>
              <a:ext cx="122322" cy="159125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358871" y="4026076"/>
            <a:ext cx="305271" cy="161792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732920" y="4028743"/>
            <a:ext cx="293715" cy="159125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2101106" y="4028565"/>
            <a:ext cx="309880" cy="159385"/>
            <a:chOff x="2101106" y="4028565"/>
            <a:chExt cx="309880" cy="159385"/>
          </a:xfrm>
        </p:grpSpPr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01106" y="4028743"/>
              <a:ext cx="149346" cy="159125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71433" y="4028565"/>
              <a:ext cx="139390" cy="155747"/>
            </a:xfrm>
            <a:prstGeom prst="rect">
              <a:avLst/>
            </a:prstGeom>
          </p:spPr>
        </p:pic>
      </p:grpSp>
      <p:sp>
        <p:nvSpPr>
          <p:cNvPr id="57" name="object 57"/>
          <p:cNvSpPr/>
          <p:nvPr/>
        </p:nvSpPr>
        <p:spPr>
          <a:xfrm>
            <a:off x="2482088" y="4038523"/>
            <a:ext cx="638810" cy="181610"/>
          </a:xfrm>
          <a:custGeom>
            <a:avLst/>
            <a:gdLst/>
            <a:ahLst/>
            <a:cxnLst/>
            <a:rect l="l" t="t" r="r" b="b"/>
            <a:pathLst>
              <a:path w="638810" h="181610">
                <a:moveTo>
                  <a:pt x="88176" y="136372"/>
                </a:moveTo>
                <a:lnTo>
                  <a:pt x="55410" y="80187"/>
                </a:lnTo>
                <a:lnTo>
                  <a:pt x="54584" y="78765"/>
                </a:lnTo>
                <a:lnTo>
                  <a:pt x="67030" y="74218"/>
                </a:lnTo>
                <a:lnTo>
                  <a:pt x="74764" y="68097"/>
                </a:lnTo>
                <a:lnTo>
                  <a:pt x="76555" y="66675"/>
                </a:lnTo>
                <a:lnTo>
                  <a:pt x="82651" y="56070"/>
                </a:lnTo>
                <a:lnTo>
                  <a:pt x="84797" y="42316"/>
                </a:lnTo>
                <a:lnTo>
                  <a:pt x="81495" y="25425"/>
                </a:lnTo>
                <a:lnTo>
                  <a:pt x="75450" y="18135"/>
                </a:lnTo>
                <a:lnTo>
                  <a:pt x="72250" y="14274"/>
                </a:lnTo>
                <a:lnTo>
                  <a:pt x="70053" y="13335"/>
                </a:lnTo>
                <a:lnTo>
                  <a:pt x="70053" y="42316"/>
                </a:lnTo>
                <a:lnTo>
                  <a:pt x="67919" y="53695"/>
                </a:lnTo>
                <a:lnTo>
                  <a:pt x="61645" y="61747"/>
                </a:lnTo>
                <a:lnTo>
                  <a:pt x="51447" y="66522"/>
                </a:lnTo>
                <a:lnTo>
                  <a:pt x="37515" y="68097"/>
                </a:lnTo>
                <a:lnTo>
                  <a:pt x="14757" y="68097"/>
                </a:lnTo>
                <a:lnTo>
                  <a:pt x="14757" y="18135"/>
                </a:lnTo>
                <a:lnTo>
                  <a:pt x="37515" y="18135"/>
                </a:lnTo>
                <a:lnTo>
                  <a:pt x="51447" y="19418"/>
                </a:lnTo>
                <a:lnTo>
                  <a:pt x="61645" y="23558"/>
                </a:lnTo>
                <a:lnTo>
                  <a:pt x="67919" y="31038"/>
                </a:lnTo>
                <a:lnTo>
                  <a:pt x="70053" y="42316"/>
                </a:lnTo>
                <a:lnTo>
                  <a:pt x="70053" y="13335"/>
                </a:lnTo>
                <a:lnTo>
                  <a:pt x="58026" y="8115"/>
                </a:lnTo>
                <a:lnTo>
                  <a:pt x="39827" y="6223"/>
                </a:lnTo>
                <a:lnTo>
                  <a:pt x="0" y="6223"/>
                </a:lnTo>
                <a:lnTo>
                  <a:pt x="0" y="136372"/>
                </a:lnTo>
                <a:lnTo>
                  <a:pt x="14757" y="136372"/>
                </a:lnTo>
                <a:lnTo>
                  <a:pt x="14757" y="80187"/>
                </a:lnTo>
                <a:lnTo>
                  <a:pt x="39116" y="80187"/>
                </a:lnTo>
                <a:lnTo>
                  <a:pt x="71653" y="136372"/>
                </a:lnTo>
                <a:lnTo>
                  <a:pt x="88176" y="136372"/>
                </a:lnTo>
                <a:close/>
              </a:path>
              <a:path w="638810" h="181610">
                <a:moveTo>
                  <a:pt x="181698" y="82854"/>
                </a:moveTo>
                <a:lnTo>
                  <a:pt x="181457" y="81076"/>
                </a:lnTo>
                <a:lnTo>
                  <a:pt x="179158" y="64122"/>
                </a:lnTo>
                <a:lnTo>
                  <a:pt x="171767" y="49961"/>
                </a:lnTo>
                <a:lnTo>
                  <a:pt x="171297" y="49606"/>
                </a:lnTo>
                <a:lnTo>
                  <a:pt x="168897" y="47802"/>
                </a:lnTo>
                <a:lnTo>
                  <a:pt x="168897" y="81076"/>
                </a:lnTo>
                <a:lnTo>
                  <a:pt x="115201" y="81076"/>
                </a:lnTo>
                <a:lnTo>
                  <a:pt x="118529" y="67754"/>
                </a:lnTo>
                <a:lnTo>
                  <a:pt x="125006" y="57873"/>
                </a:lnTo>
                <a:lnTo>
                  <a:pt x="133781" y="51727"/>
                </a:lnTo>
                <a:lnTo>
                  <a:pt x="144005" y="49606"/>
                </a:lnTo>
                <a:lnTo>
                  <a:pt x="154495" y="51625"/>
                </a:lnTo>
                <a:lnTo>
                  <a:pt x="162318" y="57607"/>
                </a:lnTo>
                <a:lnTo>
                  <a:pt x="167195" y="67424"/>
                </a:lnTo>
                <a:lnTo>
                  <a:pt x="168897" y="81076"/>
                </a:lnTo>
                <a:lnTo>
                  <a:pt x="168897" y="47802"/>
                </a:lnTo>
                <a:lnTo>
                  <a:pt x="159880" y="41008"/>
                </a:lnTo>
                <a:lnTo>
                  <a:pt x="143827" y="37871"/>
                </a:lnTo>
                <a:lnTo>
                  <a:pt x="127838" y="41389"/>
                </a:lnTo>
                <a:lnTo>
                  <a:pt x="114134" y="51473"/>
                </a:lnTo>
                <a:lnTo>
                  <a:pt x="104571" y="67424"/>
                </a:lnTo>
                <a:lnTo>
                  <a:pt x="100977" y="88544"/>
                </a:lnTo>
                <a:lnTo>
                  <a:pt x="104546" y="109651"/>
                </a:lnTo>
                <a:lnTo>
                  <a:pt x="114274" y="125412"/>
                </a:lnTo>
                <a:lnTo>
                  <a:pt x="128739" y="135280"/>
                </a:lnTo>
                <a:lnTo>
                  <a:pt x="146494" y="138684"/>
                </a:lnTo>
                <a:lnTo>
                  <a:pt x="155867" y="137909"/>
                </a:lnTo>
                <a:lnTo>
                  <a:pt x="164096" y="135788"/>
                </a:lnTo>
                <a:lnTo>
                  <a:pt x="171399" y="132676"/>
                </a:lnTo>
                <a:lnTo>
                  <a:pt x="177965" y="128905"/>
                </a:lnTo>
                <a:lnTo>
                  <a:pt x="176974" y="127127"/>
                </a:lnTo>
                <a:lnTo>
                  <a:pt x="172631" y="119303"/>
                </a:lnTo>
                <a:lnTo>
                  <a:pt x="167157" y="122555"/>
                </a:lnTo>
                <a:lnTo>
                  <a:pt x="161315" y="125018"/>
                </a:lnTo>
                <a:lnTo>
                  <a:pt x="155054" y="126580"/>
                </a:lnTo>
                <a:lnTo>
                  <a:pt x="148272" y="127127"/>
                </a:lnTo>
                <a:lnTo>
                  <a:pt x="135166" y="124574"/>
                </a:lnTo>
                <a:lnTo>
                  <a:pt x="124968" y="117348"/>
                </a:lnTo>
                <a:lnTo>
                  <a:pt x="118198" y="106121"/>
                </a:lnTo>
                <a:lnTo>
                  <a:pt x="115379" y="91567"/>
                </a:lnTo>
                <a:lnTo>
                  <a:pt x="180987" y="91567"/>
                </a:lnTo>
                <a:lnTo>
                  <a:pt x="181521" y="89255"/>
                </a:lnTo>
                <a:lnTo>
                  <a:pt x="181698" y="86055"/>
                </a:lnTo>
                <a:lnTo>
                  <a:pt x="181698" y="82854"/>
                </a:lnTo>
                <a:close/>
              </a:path>
              <a:path w="638810" h="181610">
                <a:moveTo>
                  <a:pt x="284111" y="148107"/>
                </a:moveTo>
                <a:lnTo>
                  <a:pt x="282041" y="137871"/>
                </a:lnTo>
                <a:lnTo>
                  <a:pt x="280416" y="136017"/>
                </a:lnTo>
                <a:lnTo>
                  <a:pt x="275844" y="130797"/>
                </a:lnTo>
                <a:lnTo>
                  <a:pt x="269887" y="128435"/>
                </a:lnTo>
                <a:lnTo>
                  <a:pt x="269887" y="140817"/>
                </a:lnTo>
                <a:lnTo>
                  <a:pt x="269887" y="150241"/>
                </a:lnTo>
                <a:lnTo>
                  <a:pt x="267639" y="157810"/>
                </a:lnTo>
                <a:lnTo>
                  <a:pt x="261264" y="164414"/>
                </a:lnTo>
                <a:lnTo>
                  <a:pt x="251282" y="169087"/>
                </a:lnTo>
                <a:lnTo>
                  <a:pt x="238239" y="170865"/>
                </a:lnTo>
                <a:lnTo>
                  <a:pt x="226085" y="169608"/>
                </a:lnTo>
                <a:lnTo>
                  <a:pt x="217055" y="166077"/>
                </a:lnTo>
                <a:lnTo>
                  <a:pt x="211391" y="160515"/>
                </a:lnTo>
                <a:lnTo>
                  <a:pt x="209435" y="153263"/>
                </a:lnTo>
                <a:lnTo>
                  <a:pt x="209435" y="147396"/>
                </a:lnTo>
                <a:lnTo>
                  <a:pt x="212636" y="141173"/>
                </a:lnTo>
                <a:lnTo>
                  <a:pt x="219925" y="136017"/>
                </a:lnTo>
                <a:lnTo>
                  <a:pt x="224370" y="137083"/>
                </a:lnTo>
                <a:lnTo>
                  <a:pt x="229171" y="137617"/>
                </a:lnTo>
                <a:lnTo>
                  <a:pt x="262953" y="137617"/>
                </a:lnTo>
                <a:lnTo>
                  <a:pt x="269887" y="140817"/>
                </a:lnTo>
                <a:lnTo>
                  <a:pt x="269887" y="128435"/>
                </a:lnTo>
                <a:lnTo>
                  <a:pt x="265506" y="126682"/>
                </a:lnTo>
                <a:lnTo>
                  <a:pt x="251040" y="125349"/>
                </a:lnTo>
                <a:lnTo>
                  <a:pt x="218681" y="125349"/>
                </a:lnTo>
                <a:lnTo>
                  <a:pt x="214769" y="120726"/>
                </a:lnTo>
                <a:lnTo>
                  <a:pt x="214769" y="108991"/>
                </a:lnTo>
                <a:lnTo>
                  <a:pt x="217614" y="105435"/>
                </a:lnTo>
                <a:lnTo>
                  <a:pt x="221170" y="102412"/>
                </a:lnTo>
                <a:lnTo>
                  <a:pt x="225615" y="104724"/>
                </a:lnTo>
                <a:lnTo>
                  <a:pt x="231127" y="105968"/>
                </a:lnTo>
                <a:lnTo>
                  <a:pt x="235927" y="105968"/>
                </a:lnTo>
                <a:lnTo>
                  <a:pt x="249516" y="103593"/>
                </a:lnTo>
                <a:lnTo>
                  <a:pt x="251447" y="102412"/>
                </a:lnTo>
                <a:lnTo>
                  <a:pt x="260527" y="96837"/>
                </a:lnTo>
                <a:lnTo>
                  <a:pt x="261099" y="96012"/>
                </a:lnTo>
                <a:lnTo>
                  <a:pt x="267906" y="86245"/>
                </a:lnTo>
                <a:lnTo>
                  <a:pt x="270598" y="72364"/>
                </a:lnTo>
                <a:lnTo>
                  <a:pt x="270598" y="63652"/>
                </a:lnTo>
                <a:lnTo>
                  <a:pt x="267042" y="56184"/>
                </a:lnTo>
                <a:lnTo>
                  <a:pt x="262242" y="51562"/>
                </a:lnTo>
                <a:lnTo>
                  <a:pt x="282511" y="51562"/>
                </a:lnTo>
                <a:lnTo>
                  <a:pt x="282511" y="48717"/>
                </a:lnTo>
                <a:lnTo>
                  <a:pt x="282511" y="40360"/>
                </a:lnTo>
                <a:lnTo>
                  <a:pt x="257441" y="40360"/>
                </a:lnTo>
                <a:lnTo>
                  <a:pt x="257441" y="72186"/>
                </a:lnTo>
                <a:lnTo>
                  <a:pt x="255701" y="81991"/>
                </a:lnTo>
                <a:lnTo>
                  <a:pt x="251015" y="89496"/>
                </a:lnTo>
                <a:lnTo>
                  <a:pt x="244170" y="94310"/>
                </a:lnTo>
                <a:lnTo>
                  <a:pt x="235927" y="96012"/>
                </a:lnTo>
                <a:lnTo>
                  <a:pt x="227685" y="94310"/>
                </a:lnTo>
                <a:lnTo>
                  <a:pt x="220840" y="89496"/>
                </a:lnTo>
                <a:lnTo>
                  <a:pt x="216154" y="81991"/>
                </a:lnTo>
                <a:lnTo>
                  <a:pt x="214414" y="72186"/>
                </a:lnTo>
                <a:lnTo>
                  <a:pt x="216103" y="62293"/>
                </a:lnTo>
                <a:lnTo>
                  <a:pt x="255727" y="62369"/>
                </a:lnTo>
                <a:lnTo>
                  <a:pt x="257441" y="72186"/>
                </a:lnTo>
                <a:lnTo>
                  <a:pt x="257441" y="40360"/>
                </a:lnTo>
                <a:lnTo>
                  <a:pt x="249262" y="40360"/>
                </a:lnTo>
                <a:lnTo>
                  <a:pt x="245884" y="39116"/>
                </a:lnTo>
                <a:lnTo>
                  <a:pt x="241261" y="37871"/>
                </a:lnTo>
                <a:lnTo>
                  <a:pt x="235927" y="37871"/>
                </a:lnTo>
                <a:lnTo>
                  <a:pt x="222199" y="40309"/>
                </a:lnTo>
                <a:lnTo>
                  <a:pt x="210883" y="47231"/>
                </a:lnTo>
                <a:lnTo>
                  <a:pt x="203200" y="58051"/>
                </a:lnTo>
                <a:lnTo>
                  <a:pt x="200367" y="72186"/>
                </a:lnTo>
                <a:lnTo>
                  <a:pt x="201434" y="80314"/>
                </a:lnTo>
                <a:lnTo>
                  <a:pt x="204254" y="87477"/>
                </a:lnTo>
                <a:lnTo>
                  <a:pt x="208241" y="93446"/>
                </a:lnTo>
                <a:lnTo>
                  <a:pt x="212813" y="97967"/>
                </a:lnTo>
                <a:lnTo>
                  <a:pt x="212813" y="98679"/>
                </a:lnTo>
                <a:lnTo>
                  <a:pt x="208013" y="102235"/>
                </a:lnTo>
                <a:lnTo>
                  <a:pt x="202145" y="108458"/>
                </a:lnTo>
                <a:lnTo>
                  <a:pt x="202145" y="124104"/>
                </a:lnTo>
                <a:lnTo>
                  <a:pt x="205879" y="129260"/>
                </a:lnTo>
                <a:lnTo>
                  <a:pt x="210858" y="132283"/>
                </a:lnTo>
                <a:lnTo>
                  <a:pt x="210858" y="132994"/>
                </a:lnTo>
                <a:lnTo>
                  <a:pt x="204889" y="137769"/>
                </a:lnTo>
                <a:lnTo>
                  <a:pt x="200418" y="143154"/>
                </a:lnTo>
                <a:lnTo>
                  <a:pt x="197612" y="148971"/>
                </a:lnTo>
                <a:lnTo>
                  <a:pt x="196634" y="155041"/>
                </a:lnTo>
                <a:lnTo>
                  <a:pt x="199504" y="166065"/>
                </a:lnTo>
                <a:lnTo>
                  <a:pt x="207594" y="174218"/>
                </a:lnTo>
                <a:lnTo>
                  <a:pt x="220116" y="179273"/>
                </a:lnTo>
                <a:lnTo>
                  <a:pt x="236283" y="181000"/>
                </a:lnTo>
                <a:lnTo>
                  <a:pt x="256057" y="178308"/>
                </a:lnTo>
                <a:lnTo>
                  <a:pt x="271132" y="171081"/>
                </a:lnTo>
                <a:lnTo>
                  <a:pt x="271335" y="170865"/>
                </a:lnTo>
                <a:lnTo>
                  <a:pt x="280733" y="160591"/>
                </a:lnTo>
                <a:lnTo>
                  <a:pt x="284111" y="148107"/>
                </a:lnTo>
                <a:close/>
              </a:path>
              <a:path w="638810" h="181610">
                <a:moveTo>
                  <a:pt x="315937" y="40360"/>
                </a:moveTo>
                <a:lnTo>
                  <a:pt x="301536" y="40360"/>
                </a:lnTo>
                <a:lnTo>
                  <a:pt x="301536" y="136372"/>
                </a:lnTo>
                <a:lnTo>
                  <a:pt x="315937" y="136372"/>
                </a:lnTo>
                <a:lnTo>
                  <a:pt x="315937" y="40360"/>
                </a:lnTo>
                <a:close/>
              </a:path>
              <a:path w="638810" h="181610">
                <a:moveTo>
                  <a:pt x="319316" y="3733"/>
                </a:moveTo>
                <a:lnTo>
                  <a:pt x="314515" y="0"/>
                </a:lnTo>
                <a:lnTo>
                  <a:pt x="302780" y="0"/>
                </a:lnTo>
                <a:lnTo>
                  <a:pt x="298335" y="3733"/>
                </a:lnTo>
                <a:lnTo>
                  <a:pt x="298335" y="15646"/>
                </a:lnTo>
                <a:lnTo>
                  <a:pt x="302780" y="19735"/>
                </a:lnTo>
                <a:lnTo>
                  <a:pt x="314515" y="19735"/>
                </a:lnTo>
                <a:lnTo>
                  <a:pt x="319316" y="15646"/>
                </a:lnTo>
                <a:lnTo>
                  <a:pt x="319316" y="3733"/>
                </a:lnTo>
                <a:close/>
              </a:path>
              <a:path w="638810" h="181610">
                <a:moveTo>
                  <a:pt x="406438" y="110591"/>
                </a:moveTo>
                <a:lnTo>
                  <a:pt x="376745" y="81254"/>
                </a:lnTo>
                <a:lnTo>
                  <a:pt x="368706" y="78257"/>
                </a:lnTo>
                <a:lnTo>
                  <a:pt x="361759" y="74764"/>
                </a:lnTo>
                <a:lnTo>
                  <a:pt x="356895" y="70205"/>
                </a:lnTo>
                <a:lnTo>
                  <a:pt x="355053" y="64008"/>
                </a:lnTo>
                <a:lnTo>
                  <a:pt x="355053" y="56184"/>
                </a:lnTo>
                <a:lnTo>
                  <a:pt x="360921" y="49428"/>
                </a:lnTo>
                <a:lnTo>
                  <a:pt x="382435" y="49428"/>
                </a:lnTo>
                <a:lnTo>
                  <a:pt x="389369" y="53162"/>
                </a:lnTo>
                <a:lnTo>
                  <a:pt x="395947" y="57962"/>
                </a:lnTo>
                <a:lnTo>
                  <a:pt x="402882" y="48539"/>
                </a:lnTo>
                <a:lnTo>
                  <a:pt x="396849" y="44399"/>
                </a:lnTo>
                <a:lnTo>
                  <a:pt x="389826" y="41008"/>
                </a:lnTo>
                <a:lnTo>
                  <a:pt x="382054" y="38722"/>
                </a:lnTo>
                <a:lnTo>
                  <a:pt x="373722" y="37871"/>
                </a:lnTo>
                <a:lnTo>
                  <a:pt x="359930" y="39966"/>
                </a:lnTo>
                <a:lnTo>
                  <a:pt x="349719" y="45694"/>
                </a:lnTo>
                <a:lnTo>
                  <a:pt x="343369" y="54229"/>
                </a:lnTo>
                <a:lnTo>
                  <a:pt x="341185" y="64719"/>
                </a:lnTo>
                <a:lnTo>
                  <a:pt x="343789" y="75260"/>
                </a:lnTo>
                <a:lnTo>
                  <a:pt x="350532" y="82854"/>
                </a:lnTo>
                <a:lnTo>
                  <a:pt x="359854" y="88328"/>
                </a:lnTo>
                <a:lnTo>
                  <a:pt x="378244" y="95605"/>
                </a:lnTo>
                <a:lnTo>
                  <a:pt x="385432" y="99479"/>
                </a:lnTo>
                <a:lnTo>
                  <a:pt x="390588" y="104559"/>
                </a:lnTo>
                <a:lnTo>
                  <a:pt x="392569" y="111302"/>
                </a:lnTo>
                <a:lnTo>
                  <a:pt x="391325" y="117551"/>
                </a:lnTo>
                <a:lnTo>
                  <a:pt x="387604" y="122631"/>
                </a:lnTo>
                <a:lnTo>
                  <a:pt x="381393" y="126060"/>
                </a:lnTo>
                <a:lnTo>
                  <a:pt x="372656" y="127304"/>
                </a:lnTo>
                <a:lnTo>
                  <a:pt x="364197" y="126479"/>
                </a:lnTo>
                <a:lnTo>
                  <a:pt x="356755" y="124129"/>
                </a:lnTo>
                <a:lnTo>
                  <a:pt x="350024" y="120484"/>
                </a:lnTo>
                <a:lnTo>
                  <a:pt x="343674" y="115747"/>
                </a:lnTo>
                <a:lnTo>
                  <a:pt x="336384" y="125526"/>
                </a:lnTo>
                <a:lnTo>
                  <a:pt x="343865" y="130733"/>
                </a:lnTo>
                <a:lnTo>
                  <a:pt x="352513" y="134899"/>
                </a:lnTo>
                <a:lnTo>
                  <a:pt x="362038" y="137680"/>
                </a:lnTo>
                <a:lnTo>
                  <a:pt x="372122" y="138684"/>
                </a:lnTo>
                <a:lnTo>
                  <a:pt x="386854" y="136448"/>
                </a:lnTo>
                <a:lnTo>
                  <a:pt x="397611" y="130365"/>
                </a:lnTo>
                <a:lnTo>
                  <a:pt x="404190" y="121437"/>
                </a:lnTo>
                <a:lnTo>
                  <a:pt x="406438" y="110591"/>
                </a:lnTo>
                <a:close/>
              </a:path>
              <a:path w="638810" h="181610">
                <a:moveTo>
                  <a:pt x="474345" y="135128"/>
                </a:moveTo>
                <a:lnTo>
                  <a:pt x="471500" y="124282"/>
                </a:lnTo>
                <a:lnTo>
                  <a:pt x="468299" y="125526"/>
                </a:lnTo>
                <a:lnTo>
                  <a:pt x="463854" y="126771"/>
                </a:lnTo>
                <a:lnTo>
                  <a:pt x="448741" y="126771"/>
                </a:lnTo>
                <a:lnTo>
                  <a:pt x="445185" y="119659"/>
                </a:lnTo>
                <a:lnTo>
                  <a:pt x="445185" y="52273"/>
                </a:lnTo>
                <a:lnTo>
                  <a:pt x="471678" y="52273"/>
                </a:lnTo>
                <a:lnTo>
                  <a:pt x="471678" y="40360"/>
                </a:lnTo>
                <a:lnTo>
                  <a:pt x="445185" y="40360"/>
                </a:lnTo>
                <a:lnTo>
                  <a:pt x="445185" y="13157"/>
                </a:lnTo>
                <a:lnTo>
                  <a:pt x="432917" y="13157"/>
                </a:lnTo>
                <a:lnTo>
                  <a:pt x="431317" y="40360"/>
                </a:lnTo>
                <a:lnTo>
                  <a:pt x="416217" y="41249"/>
                </a:lnTo>
                <a:lnTo>
                  <a:pt x="416217" y="52273"/>
                </a:lnTo>
                <a:lnTo>
                  <a:pt x="430784" y="52273"/>
                </a:lnTo>
                <a:lnTo>
                  <a:pt x="430784" y="107391"/>
                </a:lnTo>
                <a:lnTo>
                  <a:pt x="432104" y="120230"/>
                </a:lnTo>
                <a:lnTo>
                  <a:pt x="436499" y="130098"/>
                </a:lnTo>
                <a:lnTo>
                  <a:pt x="444665" y="136448"/>
                </a:lnTo>
                <a:lnTo>
                  <a:pt x="457276" y="138684"/>
                </a:lnTo>
                <a:lnTo>
                  <a:pt x="462610" y="138684"/>
                </a:lnTo>
                <a:lnTo>
                  <a:pt x="469011" y="136906"/>
                </a:lnTo>
                <a:lnTo>
                  <a:pt x="474345" y="135128"/>
                </a:lnTo>
                <a:close/>
              </a:path>
              <a:path w="638810" h="181610">
                <a:moveTo>
                  <a:pt x="565200" y="82854"/>
                </a:moveTo>
                <a:lnTo>
                  <a:pt x="564959" y="81076"/>
                </a:lnTo>
                <a:lnTo>
                  <a:pt x="562660" y="64122"/>
                </a:lnTo>
                <a:lnTo>
                  <a:pt x="555269" y="49961"/>
                </a:lnTo>
                <a:lnTo>
                  <a:pt x="554799" y="49606"/>
                </a:lnTo>
                <a:lnTo>
                  <a:pt x="552399" y="47802"/>
                </a:lnTo>
                <a:lnTo>
                  <a:pt x="552399" y="81076"/>
                </a:lnTo>
                <a:lnTo>
                  <a:pt x="498703" y="81076"/>
                </a:lnTo>
                <a:lnTo>
                  <a:pt x="502031" y="67754"/>
                </a:lnTo>
                <a:lnTo>
                  <a:pt x="508508" y="57873"/>
                </a:lnTo>
                <a:lnTo>
                  <a:pt x="517283" y="51727"/>
                </a:lnTo>
                <a:lnTo>
                  <a:pt x="527507" y="49606"/>
                </a:lnTo>
                <a:lnTo>
                  <a:pt x="537997" y="51625"/>
                </a:lnTo>
                <a:lnTo>
                  <a:pt x="545820" y="57607"/>
                </a:lnTo>
                <a:lnTo>
                  <a:pt x="550697" y="67424"/>
                </a:lnTo>
                <a:lnTo>
                  <a:pt x="552399" y="81076"/>
                </a:lnTo>
                <a:lnTo>
                  <a:pt x="552399" y="47802"/>
                </a:lnTo>
                <a:lnTo>
                  <a:pt x="543369" y="41008"/>
                </a:lnTo>
                <a:lnTo>
                  <a:pt x="527329" y="37871"/>
                </a:lnTo>
                <a:lnTo>
                  <a:pt x="511340" y="41389"/>
                </a:lnTo>
                <a:lnTo>
                  <a:pt x="497636" y="51473"/>
                </a:lnTo>
                <a:lnTo>
                  <a:pt x="488073" y="67424"/>
                </a:lnTo>
                <a:lnTo>
                  <a:pt x="484479" y="88544"/>
                </a:lnTo>
                <a:lnTo>
                  <a:pt x="488048" y="109651"/>
                </a:lnTo>
                <a:lnTo>
                  <a:pt x="497776" y="125412"/>
                </a:lnTo>
                <a:lnTo>
                  <a:pt x="512241" y="135280"/>
                </a:lnTo>
                <a:lnTo>
                  <a:pt x="529996" y="138684"/>
                </a:lnTo>
                <a:lnTo>
                  <a:pt x="539369" y="137909"/>
                </a:lnTo>
                <a:lnTo>
                  <a:pt x="547598" y="135788"/>
                </a:lnTo>
                <a:lnTo>
                  <a:pt x="554901" y="132676"/>
                </a:lnTo>
                <a:lnTo>
                  <a:pt x="561467" y="128905"/>
                </a:lnTo>
                <a:lnTo>
                  <a:pt x="560476" y="127127"/>
                </a:lnTo>
                <a:lnTo>
                  <a:pt x="556133" y="119303"/>
                </a:lnTo>
                <a:lnTo>
                  <a:pt x="550659" y="122555"/>
                </a:lnTo>
                <a:lnTo>
                  <a:pt x="544817" y="125018"/>
                </a:lnTo>
                <a:lnTo>
                  <a:pt x="538556" y="126580"/>
                </a:lnTo>
                <a:lnTo>
                  <a:pt x="531774" y="127127"/>
                </a:lnTo>
                <a:lnTo>
                  <a:pt x="518668" y="124574"/>
                </a:lnTo>
                <a:lnTo>
                  <a:pt x="508469" y="117348"/>
                </a:lnTo>
                <a:lnTo>
                  <a:pt x="501700" y="106121"/>
                </a:lnTo>
                <a:lnTo>
                  <a:pt x="498881" y="91567"/>
                </a:lnTo>
                <a:lnTo>
                  <a:pt x="564489" y="91567"/>
                </a:lnTo>
                <a:lnTo>
                  <a:pt x="565023" y="89255"/>
                </a:lnTo>
                <a:lnTo>
                  <a:pt x="565200" y="86055"/>
                </a:lnTo>
                <a:lnTo>
                  <a:pt x="565200" y="82854"/>
                </a:lnTo>
                <a:close/>
              </a:path>
              <a:path w="638810" h="181610">
                <a:moveTo>
                  <a:pt x="638810" y="40005"/>
                </a:moveTo>
                <a:lnTo>
                  <a:pt x="635609" y="38404"/>
                </a:lnTo>
                <a:lnTo>
                  <a:pt x="632764" y="37871"/>
                </a:lnTo>
                <a:lnTo>
                  <a:pt x="628675" y="37871"/>
                </a:lnTo>
                <a:lnTo>
                  <a:pt x="620776" y="39319"/>
                </a:lnTo>
                <a:lnTo>
                  <a:pt x="613473" y="43383"/>
                </a:lnTo>
                <a:lnTo>
                  <a:pt x="606971" y="49720"/>
                </a:lnTo>
                <a:lnTo>
                  <a:pt x="601472" y="57962"/>
                </a:lnTo>
                <a:lnTo>
                  <a:pt x="600938" y="57962"/>
                </a:lnTo>
                <a:lnTo>
                  <a:pt x="599516" y="40360"/>
                </a:lnTo>
                <a:lnTo>
                  <a:pt x="587781" y="40360"/>
                </a:lnTo>
                <a:lnTo>
                  <a:pt x="587781" y="136372"/>
                </a:lnTo>
                <a:lnTo>
                  <a:pt x="602183" y="136372"/>
                </a:lnTo>
                <a:lnTo>
                  <a:pt x="602183" y="73787"/>
                </a:lnTo>
                <a:lnTo>
                  <a:pt x="607669" y="63182"/>
                </a:lnTo>
                <a:lnTo>
                  <a:pt x="613943" y="56146"/>
                </a:lnTo>
                <a:lnTo>
                  <a:pt x="620509" y="52235"/>
                </a:lnTo>
                <a:lnTo>
                  <a:pt x="626897" y="51028"/>
                </a:lnTo>
                <a:lnTo>
                  <a:pt x="630631" y="51028"/>
                </a:lnTo>
                <a:lnTo>
                  <a:pt x="632764" y="51562"/>
                </a:lnTo>
                <a:lnTo>
                  <a:pt x="635965" y="52628"/>
                </a:lnTo>
                <a:lnTo>
                  <a:pt x="638810" y="400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8" name="object 58"/>
          <p:cNvGrpSpPr/>
          <p:nvPr/>
        </p:nvGrpSpPr>
        <p:grpSpPr>
          <a:xfrm>
            <a:off x="3176590" y="4028743"/>
            <a:ext cx="292100" cy="159385"/>
            <a:chOff x="3176590" y="4028743"/>
            <a:chExt cx="292100" cy="159385"/>
          </a:xfrm>
        </p:grpSpPr>
        <p:pic>
          <p:nvPicPr>
            <p:cNvPr id="59" name="object 5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176590" y="4036743"/>
              <a:ext cx="143301" cy="14881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345849" y="4028743"/>
              <a:ext cx="122322" cy="159125"/>
            </a:xfrm>
            <a:prstGeom prst="rect">
              <a:avLst/>
            </a:prstGeom>
          </p:spPr>
        </p:pic>
      </p:grpSp>
      <p:pic>
        <p:nvPicPr>
          <p:cNvPr id="61" name="object 61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69768" y="4451383"/>
            <a:ext cx="100959" cy="147058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983331" y="4820459"/>
            <a:ext cx="430530" cy="144145"/>
            <a:chOff x="983331" y="4820459"/>
            <a:chExt cx="430530" cy="144145"/>
          </a:xfrm>
        </p:grpSpPr>
        <p:sp>
          <p:nvSpPr>
            <p:cNvPr id="63" name="object 63"/>
            <p:cNvSpPr/>
            <p:nvPr/>
          </p:nvSpPr>
          <p:spPr>
            <a:xfrm>
              <a:off x="983322" y="4831803"/>
              <a:ext cx="76200" cy="130810"/>
            </a:xfrm>
            <a:custGeom>
              <a:avLst/>
              <a:gdLst/>
              <a:ahLst/>
              <a:cxnLst/>
              <a:rect l="l" t="t" r="r" b="b"/>
              <a:pathLst>
                <a:path w="76200" h="130810">
                  <a:moveTo>
                    <a:pt x="76098" y="118110"/>
                  </a:moveTo>
                  <a:lnTo>
                    <a:pt x="14757" y="118110"/>
                  </a:lnTo>
                  <a:lnTo>
                    <a:pt x="14757" y="67310"/>
                  </a:lnTo>
                  <a:lnTo>
                    <a:pt x="64719" y="67310"/>
                  </a:lnTo>
                  <a:lnTo>
                    <a:pt x="64719" y="55880"/>
                  </a:lnTo>
                  <a:lnTo>
                    <a:pt x="14757" y="55880"/>
                  </a:lnTo>
                  <a:lnTo>
                    <a:pt x="14757" y="12700"/>
                  </a:lnTo>
                  <a:lnTo>
                    <a:pt x="74142" y="12700"/>
                  </a:lnTo>
                  <a:lnTo>
                    <a:pt x="74142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5880"/>
                  </a:lnTo>
                  <a:lnTo>
                    <a:pt x="0" y="67310"/>
                  </a:lnTo>
                  <a:lnTo>
                    <a:pt x="0" y="118110"/>
                  </a:lnTo>
                  <a:lnTo>
                    <a:pt x="0" y="130810"/>
                  </a:lnTo>
                  <a:lnTo>
                    <a:pt x="76098" y="130810"/>
                  </a:lnTo>
                  <a:lnTo>
                    <a:pt x="76098" y="1181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84140" y="4863485"/>
              <a:ext cx="131211" cy="98497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39532" y="4863485"/>
              <a:ext cx="73962" cy="100809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340154" y="4820462"/>
              <a:ext cx="73660" cy="144145"/>
            </a:xfrm>
            <a:custGeom>
              <a:avLst/>
              <a:gdLst/>
              <a:ahLst/>
              <a:cxnLst/>
              <a:rect l="l" t="t" r="r" b="b"/>
              <a:pathLst>
                <a:path w="73659" h="144145">
                  <a:moveTo>
                    <a:pt x="17602" y="45516"/>
                  </a:moveTo>
                  <a:lnTo>
                    <a:pt x="3200" y="45516"/>
                  </a:lnTo>
                  <a:lnTo>
                    <a:pt x="3200" y="141528"/>
                  </a:lnTo>
                  <a:lnTo>
                    <a:pt x="17602" y="141528"/>
                  </a:lnTo>
                  <a:lnTo>
                    <a:pt x="17602" y="45516"/>
                  </a:lnTo>
                  <a:close/>
                </a:path>
                <a:path w="73659" h="144145">
                  <a:moveTo>
                    <a:pt x="20980" y="8890"/>
                  </a:moveTo>
                  <a:lnTo>
                    <a:pt x="16179" y="5156"/>
                  </a:lnTo>
                  <a:lnTo>
                    <a:pt x="4445" y="5156"/>
                  </a:lnTo>
                  <a:lnTo>
                    <a:pt x="0" y="8890"/>
                  </a:lnTo>
                  <a:lnTo>
                    <a:pt x="0" y="20802"/>
                  </a:lnTo>
                  <a:lnTo>
                    <a:pt x="4445" y="24892"/>
                  </a:lnTo>
                  <a:lnTo>
                    <a:pt x="16179" y="24892"/>
                  </a:lnTo>
                  <a:lnTo>
                    <a:pt x="20980" y="20802"/>
                  </a:lnTo>
                  <a:lnTo>
                    <a:pt x="20980" y="8890"/>
                  </a:lnTo>
                  <a:close/>
                </a:path>
                <a:path w="73659" h="144145">
                  <a:moveTo>
                    <a:pt x="73609" y="142595"/>
                  </a:moveTo>
                  <a:lnTo>
                    <a:pt x="71475" y="131394"/>
                  </a:lnTo>
                  <a:lnTo>
                    <a:pt x="69697" y="131749"/>
                  </a:lnTo>
                  <a:lnTo>
                    <a:pt x="65608" y="131749"/>
                  </a:lnTo>
                  <a:lnTo>
                    <a:pt x="63652" y="129794"/>
                  </a:lnTo>
                  <a:lnTo>
                    <a:pt x="63652" y="0"/>
                  </a:lnTo>
                  <a:lnTo>
                    <a:pt x="49250" y="0"/>
                  </a:lnTo>
                  <a:lnTo>
                    <a:pt x="49250" y="136728"/>
                  </a:lnTo>
                  <a:lnTo>
                    <a:pt x="53873" y="143840"/>
                  </a:lnTo>
                  <a:lnTo>
                    <a:pt x="64897" y="143840"/>
                  </a:lnTo>
                  <a:lnTo>
                    <a:pt x="68986" y="143840"/>
                  </a:lnTo>
                  <a:lnTo>
                    <a:pt x="73609" y="1425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/>
          <p:nvPr/>
        </p:nvSpPr>
        <p:spPr>
          <a:xfrm>
            <a:off x="1470158" y="4821347"/>
            <a:ext cx="66040" cy="172720"/>
          </a:xfrm>
          <a:custGeom>
            <a:avLst/>
            <a:gdLst/>
            <a:ahLst/>
            <a:cxnLst/>
            <a:rect l="l" t="t" r="r" b="b"/>
            <a:pathLst>
              <a:path w="66040" h="172720">
                <a:moveTo>
                  <a:pt x="10667" y="172282"/>
                </a:moveTo>
                <a:lnTo>
                  <a:pt x="0" y="172282"/>
                </a:lnTo>
                <a:lnTo>
                  <a:pt x="54760" y="0"/>
                </a:lnTo>
                <a:lnTo>
                  <a:pt x="65605" y="0"/>
                </a:lnTo>
                <a:lnTo>
                  <a:pt x="10667" y="1722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object 68"/>
          <p:cNvGrpSpPr/>
          <p:nvPr/>
        </p:nvGrpSpPr>
        <p:grpSpPr>
          <a:xfrm>
            <a:off x="1602494" y="4820459"/>
            <a:ext cx="752475" cy="144145"/>
            <a:chOff x="1602494" y="4820459"/>
            <a:chExt cx="752475" cy="144145"/>
          </a:xfrm>
        </p:grpSpPr>
        <p:sp>
          <p:nvSpPr>
            <p:cNvPr id="69" name="object 69"/>
            <p:cNvSpPr/>
            <p:nvPr/>
          </p:nvSpPr>
          <p:spPr>
            <a:xfrm>
              <a:off x="1602486" y="4831841"/>
              <a:ext cx="586740" cy="132715"/>
            </a:xfrm>
            <a:custGeom>
              <a:avLst/>
              <a:gdLst/>
              <a:ahLst/>
              <a:cxnLst/>
              <a:rect l="l" t="t" r="r" b="b"/>
              <a:pathLst>
                <a:path w="586739" h="132714">
                  <a:moveTo>
                    <a:pt x="84455" y="37693"/>
                  </a:moveTo>
                  <a:lnTo>
                    <a:pt x="81026" y="20027"/>
                  </a:lnTo>
                  <a:lnTo>
                    <a:pt x="74231" y="11912"/>
                  </a:lnTo>
                  <a:lnTo>
                    <a:pt x="71272" y="8382"/>
                  </a:lnTo>
                  <a:lnTo>
                    <a:pt x="69875" y="7797"/>
                  </a:lnTo>
                  <a:lnTo>
                    <a:pt x="69875" y="37693"/>
                  </a:lnTo>
                  <a:lnTo>
                    <a:pt x="67729" y="50203"/>
                  </a:lnTo>
                  <a:lnTo>
                    <a:pt x="61214" y="58826"/>
                  </a:lnTo>
                  <a:lnTo>
                    <a:pt x="50228" y="63817"/>
                  </a:lnTo>
                  <a:lnTo>
                    <a:pt x="34671" y="65430"/>
                  </a:lnTo>
                  <a:lnTo>
                    <a:pt x="14757" y="65430"/>
                  </a:lnTo>
                  <a:lnTo>
                    <a:pt x="14757" y="11912"/>
                  </a:lnTo>
                  <a:lnTo>
                    <a:pt x="33959" y="11912"/>
                  </a:lnTo>
                  <a:lnTo>
                    <a:pt x="49618" y="13195"/>
                  </a:lnTo>
                  <a:lnTo>
                    <a:pt x="60858" y="17475"/>
                  </a:lnTo>
                  <a:lnTo>
                    <a:pt x="67614" y="25412"/>
                  </a:lnTo>
                  <a:lnTo>
                    <a:pt x="69875" y="37693"/>
                  </a:lnTo>
                  <a:lnTo>
                    <a:pt x="69875" y="7797"/>
                  </a:lnTo>
                  <a:lnTo>
                    <a:pt x="56032" y="1968"/>
                  </a:lnTo>
                  <a:lnTo>
                    <a:pt x="36093" y="0"/>
                  </a:lnTo>
                  <a:lnTo>
                    <a:pt x="0" y="0"/>
                  </a:lnTo>
                  <a:lnTo>
                    <a:pt x="0" y="130149"/>
                  </a:lnTo>
                  <a:lnTo>
                    <a:pt x="14757" y="130149"/>
                  </a:lnTo>
                  <a:lnTo>
                    <a:pt x="14757" y="77520"/>
                  </a:lnTo>
                  <a:lnTo>
                    <a:pt x="36804" y="77520"/>
                  </a:lnTo>
                  <a:lnTo>
                    <a:pt x="56324" y="75095"/>
                  </a:lnTo>
                  <a:lnTo>
                    <a:pt x="71361" y="67741"/>
                  </a:lnTo>
                  <a:lnTo>
                    <a:pt x="73164" y="65430"/>
                  </a:lnTo>
                  <a:lnTo>
                    <a:pt x="81038" y="55321"/>
                  </a:lnTo>
                  <a:lnTo>
                    <a:pt x="84455" y="37693"/>
                  </a:lnTo>
                  <a:close/>
                </a:path>
                <a:path w="586739" h="132714">
                  <a:moveTo>
                    <a:pt x="176022" y="79298"/>
                  </a:moveTo>
                  <a:lnTo>
                    <a:pt x="158394" y="34480"/>
                  </a:lnTo>
                  <a:lnTo>
                    <a:pt x="143484" y="31648"/>
                  </a:lnTo>
                  <a:lnTo>
                    <a:pt x="132295" y="32842"/>
                  </a:lnTo>
                  <a:lnTo>
                    <a:pt x="122148" y="35890"/>
                  </a:lnTo>
                  <a:lnTo>
                    <a:pt x="113334" y="39979"/>
                  </a:lnTo>
                  <a:lnTo>
                    <a:pt x="106146" y="44272"/>
                  </a:lnTo>
                  <a:lnTo>
                    <a:pt x="112014" y="54406"/>
                  </a:lnTo>
                  <a:lnTo>
                    <a:pt x="118021" y="50571"/>
                  </a:lnTo>
                  <a:lnTo>
                    <a:pt x="124993" y="47142"/>
                  </a:lnTo>
                  <a:lnTo>
                    <a:pt x="132765" y="44678"/>
                  </a:lnTo>
                  <a:lnTo>
                    <a:pt x="141173" y="43738"/>
                  </a:lnTo>
                  <a:lnTo>
                    <a:pt x="151371" y="45948"/>
                  </a:lnTo>
                  <a:lnTo>
                    <a:pt x="157657" y="51765"/>
                  </a:lnTo>
                  <a:lnTo>
                    <a:pt x="160820" y="60020"/>
                  </a:lnTo>
                  <a:lnTo>
                    <a:pt x="161620" y="69519"/>
                  </a:lnTo>
                  <a:lnTo>
                    <a:pt x="161620" y="79298"/>
                  </a:lnTo>
                  <a:lnTo>
                    <a:pt x="161620" y="107391"/>
                  </a:lnTo>
                  <a:lnTo>
                    <a:pt x="154533" y="113144"/>
                  </a:lnTo>
                  <a:lnTo>
                    <a:pt x="147751" y="117322"/>
                  </a:lnTo>
                  <a:lnTo>
                    <a:pt x="140970" y="119862"/>
                  </a:lnTo>
                  <a:lnTo>
                    <a:pt x="133883" y="120726"/>
                  </a:lnTo>
                  <a:lnTo>
                    <a:pt x="124104" y="120726"/>
                  </a:lnTo>
                  <a:lnTo>
                    <a:pt x="116103" y="116103"/>
                  </a:lnTo>
                  <a:lnTo>
                    <a:pt x="116103" y="104546"/>
                  </a:lnTo>
                  <a:lnTo>
                    <a:pt x="118440" y="95605"/>
                  </a:lnTo>
                  <a:lnTo>
                    <a:pt x="126123" y="88455"/>
                  </a:lnTo>
                  <a:lnTo>
                    <a:pt x="140182" y="83045"/>
                  </a:lnTo>
                  <a:lnTo>
                    <a:pt x="161620" y="79298"/>
                  </a:lnTo>
                  <a:lnTo>
                    <a:pt x="161620" y="69519"/>
                  </a:lnTo>
                  <a:lnTo>
                    <a:pt x="134912" y="74129"/>
                  </a:lnTo>
                  <a:lnTo>
                    <a:pt x="116370" y="81343"/>
                  </a:lnTo>
                  <a:lnTo>
                    <a:pt x="105562" y="91617"/>
                  </a:lnTo>
                  <a:lnTo>
                    <a:pt x="102057" y="105435"/>
                  </a:lnTo>
                  <a:lnTo>
                    <a:pt x="104190" y="117005"/>
                  </a:lnTo>
                  <a:lnTo>
                    <a:pt x="110083" y="125476"/>
                  </a:lnTo>
                  <a:lnTo>
                    <a:pt x="118935" y="130683"/>
                  </a:lnTo>
                  <a:lnTo>
                    <a:pt x="129971" y="132461"/>
                  </a:lnTo>
                  <a:lnTo>
                    <a:pt x="138823" y="131368"/>
                  </a:lnTo>
                  <a:lnTo>
                    <a:pt x="147218" y="128371"/>
                  </a:lnTo>
                  <a:lnTo>
                    <a:pt x="155067" y="123913"/>
                  </a:lnTo>
                  <a:lnTo>
                    <a:pt x="159270" y="120726"/>
                  </a:lnTo>
                  <a:lnTo>
                    <a:pt x="162331" y="118414"/>
                  </a:lnTo>
                  <a:lnTo>
                    <a:pt x="162864" y="118414"/>
                  </a:lnTo>
                  <a:lnTo>
                    <a:pt x="164109" y="130149"/>
                  </a:lnTo>
                  <a:lnTo>
                    <a:pt x="176022" y="130149"/>
                  </a:lnTo>
                  <a:lnTo>
                    <a:pt x="176022" y="118414"/>
                  </a:lnTo>
                  <a:lnTo>
                    <a:pt x="176022" y="79298"/>
                  </a:lnTo>
                  <a:close/>
                </a:path>
                <a:path w="586739" h="132714">
                  <a:moveTo>
                    <a:pt x="264731" y="104368"/>
                  </a:moveTo>
                  <a:lnTo>
                    <a:pt x="235051" y="75031"/>
                  </a:lnTo>
                  <a:lnTo>
                    <a:pt x="226999" y="72034"/>
                  </a:lnTo>
                  <a:lnTo>
                    <a:pt x="220065" y="68541"/>
                  </a:lnTo>
                  <a:lnTo>
                    <a:pt x="215188" y="63982"/>
                  </a:lnTo>
                  <a:lnTo>
                    <a:pt x="213360" y="57785"/>
                  </a:lnTo>
                  <a:lnTo>
                    <a:pt x="213360" y="49961"/>
                  </a:lnTo>
                  <a:lnTo>
                    <a:pt x="219227" y="43205"/>
                  </a:lnTo>
                  <a:lnTo>
                    <a:pt x="240741" y="43205"/>
                  </a:lnTo>
                  <a:lnTo>
                    <a:pt x="247675" y="46939"/>
                  </a:lnTo>
                  <a:lnTo>
                    <a:pt x="254241" y="51739"/>
                  </a:lnTo>
                  <a:lnTo>
                    <a:pt x="261175" y="42316"/>
                  </a:lnTo>
                  <a:lnTo>
                    <a:pt x="255155" y="38176"/>
                  </a:lnTo>
                  <a:lnTo>
                    <a:pt x="248132" y="34785"/>
                  </a:lnTo>
                  <a:lnTo>
                    <a:pt x="240360" y="32486"/>
                  </a:lnTo>
                  <a:lnTo>
                    <a:pt x="232029" y="31648"/>
                  </a:lnTo>
                  <a:lnTo>
                    <a:pt x="218236" y="33743"/>
                  </a:lnTo>
                  <a:lnTo>
                    <a:pt x="208026" y="39471"/>
                  </a:lnTo>
                  <a:lnTo>
                    <a:pt x="201676" y="48006"/>
                  </a:lnTo>
                  <a:lnTo>
                    <a:pt x="199491" y="58496"/>
                  </a:lnTo>
                  <a:lnTo>
                    <a:pt x="202095" y="69024"/>
                  </a:lnTo>
                  <a:lnTo>
                    <a:pt x="208838" y="76631"/>
                  </a:lnTo>
                  <a:lnTo>
                    <a:pt x="218160" y="82092"/>
                  </a:lnTo>
                  <a:lnTo>
                    <a:pt x="236537" y="89382"/>
                  </a:lnTo>
                  <a:lnTo>
                    <a:pt x="243738" y="93256"/>
                  </a:lnTo>
                  <a:lnTo>
                    <a:pt x="248894" y="98336"/>
                  </a:lnTo>
                  <a:lnTo>
                    <a:pt x="250863" y="105079"/>
                  </a:lnTo>
                  <a:lnTo>
                    <a:pt x="249631" y="111328"/>
                  </a:lnTo>
                  <a:lnTo>
                    <a:pt x="245910" y="116408"/>
                  </a:lnTo>
                  <a:lnTo>
                    <a:pt x="239687" y="119824"/>
                  </a:lnTo>
                  <a:lnTo>
                    <a:pt x="230962" y="121081"/>
                  </a:lnTo>
                  <a:lnTo>
                    <a:pt x="222504" y="120243"/>
                  </a:lnTo>
                  <a:lnTo>
                    <a:pt x="215061" y="117906"/>
                  </a:lnTo>
                  <a:lnTo>
                    <a:pt x="208330" y="114249"/>
                  </a:lnTo>
                  <a:lnTo>
                    <a:pt x="201980" y="109524"/>
                  </a:lnTo>
                  <a:lnTo>
                    <a:pt x="194691" y="119303"/>
                  </a:lnTo>
                  <a:lnTo>
                    <a:pt x="202171" y="124510"/>
                  </a:lnTo>
                  <a:lnTo>
                    <a:pt x="210820" y="128676"/>
                  </a:lnTo>
                  <a:lnTo>
                    <a:pt x="220345" y="131457"/>
                  </a:lnTo>
                  <a:lnTo>
                    <a:pt x="230428" y="132461"/>
                  </a:lnTo>
                  <a:lnTo>
                    <a:pt x="245160" y="130225"/>
                  </a:lnTo>
                  <a:lnTo>
                    <a:pt x="255917" y="124142"/>
                  </a:lnTo>
                  <a:lnTo>
                    <a:pt x="262496" y="115201"/>
                  </a:lnTo>
                  <a:lnTo>
                    <a:pt x="264731" y="104368"/>
                  </a:lnTo>
                  <a:close/>
                </a:path>
                <a:path w="586739" h="132714">
                  <a:moveTo>
                    <a:pt x="345274" y="104368"/>
                  </a:moveTo>
                  <a:lnTo>
                    <a:pt x="315582" y="75031"/>
                  </a:lnTo>
                  <a:lnTo>
                    <a:pt x="307543" y="72034"/>
                  </a:lnTo>
                  <a:lnTo>
                    <a:pt x="300609" y="68541"/>
                  </a:lnTo>
                  <a:lnTo>
                    <a:pt x="295732" y="63982"/>
                  </a:lnTo>
                  <a:lnTo>
                    <a:pt x="293890" y="57785"/>
                  </a:lnTo>
                  <a:lnTo>
                    <a:pt x="293890" y="49961"/>
                  </a:lnTo>
                  <a:lnTo>
                    <a:pt x="299758" y="43205"/>
                  </a:lnTo>
                  <a:lnTo>
                    <a:pt x="321271" y="43205"/>
                  </a:lnTo>
                  <a:lnTo>
                    <a:pt x="328206" y="46939"/>
                  </a:lnTo>
                  <a:lnTo>
                    <a:pt x="334784" y="51739"/>
                  </a:lnTo>
                  <a:lnTo>
                    <a:pt x="341718" y="42316"/>
                  </a:lnTo>
                  <a:lnTo>
                    <a:pt x="335686" y="38176"/>
                  </a:lnTo>
                  <a:lnTo>
                    <a:pt x="328676" y="34785"/>
                  </a:lnTo>
                  <a:lnTo>
                    <a:pt x="320890" y="32486"/>
                  </a:lnTo>
                  <a:lnTo>
                    <a:pt x="312559" y="31648"/>
                  </a:lnTo>
                  <a:lnTo>
                    <a:pt x="298780" y="33743"/>
                  </a:lnTo>
                  <a:lnTo>
                    <a:pt x="288556" y="39471"/>
                  </a:lnTo>
                  <a:lnTo>
                    <a:pt x="282206" y="48006"/>
                  </a:lnTo>
                  <a:lnTo>
                    <a:pt x="280022" y="58496"/>
                  </a:lnTo>
                  <a:lnTo>
                    <a:pt x="282625" y="69024"/>
                  </a:lnTo>
                  <a:lnTo>
                    <a:pt x="289382" y="76631"/>
                  </a:lnTo>
                  <a:lnTo>
                    <a:pt x="298704" y="82092"/>
                  </a:lnTo>
                  <a:lnTo>
                    <a:pt x="317080" y="89382"/>
                  </a:lnTo>
                  <a:lnTo>
                    <a:pt x="324281" y="93256"/>
                  </a:lnTo>
                  <a:lnTo>
                    <a:pt x="329438" y="98336"/>
                  </a:lnTo>
                  <a:lnTo>
                    <a:pt x="331406" y="105079"/>
                  </a:lnTo>
                  <a:lnTo>
                    <a:pt x="330174" y="111328"/>
                  </a:lnTo>
                  <a:lnTo>
                    <a:pt x="326453" y="116408"/>
                  </a:lnTo>
                  <a:lnTo>
                    <a:pt x="320230" y="119824"/>
                  </a:lnTo>
                  <a:lnTo>
                    <a:pt x="311492" y="121081"/>
                  </a:lnTo>
                  <a:lnTo>
                    <a:pt x="303047" y="120243"/>
                  </a:lnTo>
                  <a:lnTo>
                    <a:pt x="295605" y="117906"/>
                  </a:lnTo>
                  <a:lnTo>
                    <a:pt x="288874" y="114249"/>
                  </a:lnTo>
                  <a:lnTo>
                    <a:pt x="282511" y="109524"/>
                  </a:lnTo>
                  <a:lnTo>
                    <a:pt x="275221" y="119303"/>
                  </a:lnTo>
                  <a:lnTo>
                    <a:pt x="282714" y="124510"/>
                  </a:lnTo>
                  <a:lnTo>
                    <a:pt x="291363" y="128676"/>
                  </a:lnTo>
                  <a:lnTo>
                    <a:pt x="300875" y="131457"/>
                  </a:lnTo>
                  <a:lnTo>
                    <a:pt x="310959" y="132461"/>
                  </a:lnTo>
                  <a:lnTo>
                    <a:pt x="325704" y="130225"/>
                  </a:lnTo>
                  <a:lnTo>
                    <a:pt x="336461" y="124142"/>
                  </a:lnTo>
                  <a:lnTo>
                    <a:pt x="343039" y="115201"/>
                  </a:lnTo>
                  <a:lnTo>
                    <a:pt x="345274" y="104368"/>
                  </a:lnTo>
                  <a:close/>
                </a:path>
                <a:path w="586739" h="132714">
                  <a:moveTo>
                    <a:pt x="486092" y="34137"/>
                  </a:moveTo>
                  <a:lnTo>
                    <a:pt x="472224" y="34137"/>
                  </a:lnTo>
                  <a:lnTo>
                    <a:pt x="455815" y="97929"/>
                  </a:lnTo>
                  <a:lnTo>
                    <a:pt x="451243" y="117703"/>
                  </a:lnTo>
                  <a:lnTo>
                    <a:pt x="450532" y="117703"/>
                  </a:lnTo>
                  <a:lnTo>
                    <a:pt x="443776" y="91211"/>
                  </a:lnTo>
                  <a:lnTo>
                    <a:pt x="428129" y="34137"/>
                  </a:lnTo>
                  <a:lnTo>
                    <a:pt x="413550" y="34137"/>
                  </a:lnTo>
                  <a:lnTo>
                    <a:pt x="396303" y="97929"/>
                  </a:lnTo>
                  <a:lnTo>
                    <a:pt x="391325" y="117703"/>
                  </a:lnTo>
                  <a:lnTo>
                    <a:pt x="390613" y="117703"/>
                  </a:lnTo>
                  <a:lnTo>
                    <a:pt x="384746" y="91211"/>
                  </a:lnTo>
                  <a:lnTo>
                    <a:pt x="369633" y="34137"/>
                  </a:lnTo>
                  <a:lnTo>
                    <a:pt x="354876" y="34137"/>
                  </a:lnTo>
                  <a:lnTo>
                    <a:pt x="381901" y="130149"/>
                  </a:lnTo>
                  <a:lnTo>
                    <a:pt x="398970" y="130149"/>
                  </a:lnTo>
                  <a:lnTo>
                    <a:pt x="413016" y="76809"/>
                  </a:lnTo>
                  <a:lnTo>
                    <a:pt x="414997" y="70002"/>
                  </a:lnTo>
                  <a:lnTo>
                    <a:pt x="418363" y="56108"/>
                  </a:lnTo>
                  <a:lnTo>
                    <a:pt x="419950" y="48895"/>
                  </a:lnTo>
                  <a:lnTo>
                    <a:pt x="420839" y="48895"/>
                  </a:lnTo>
                  <a:lnTo>
                    <a:pt x="425742" y="69773"/>
                  </a:lnTo>
                  <a:lnTo>
                    <a:pt x="442175" y="130149"/>
                  </a:lnTo>
                  <a:lnTo>
                    <a:pt x="459778" y="130149"/>
                  </a:lnTo>
                  <a:lnTo>
                    <a:pt x="486092" y="34137"/>
                  </a:lnTo>
                  <a:close/>
                </a:path>
                <a:path w="586739" h="132714">
                  <a:moveTo>
                    <a:pt x="586727" y="82321"/>
                  </a:moveTo>
                  <a:lnTo>
                    <a:pt x="583107" y="60833"/>
                  </a:lnTo>
                  <a:lnTo>
                    <a:pt x="573392" y="44919"/>
                  </a:lnTo>
                  <a:lnTo>
                    <a:pt x="571957" y="43916"/>
                  </a:lnTo>
                  <a:lnTo>
                    <a:pt x="571792" y="43802"/>
                  </a:lnTo>
                  <a:lnTo>
                    <a:pt x="571792" y="82321"/>
                  </a:lnTo>
                  <a:lnTo>
                    <a:pt x="569633" y="97866"/>
                  </a:lnTo>
                  <a:lnTo>
                    <a:pt x="563587" y="109880"/>
                  </a:lnTo>
                  <a:lnTo>
                    <a:pt x="554304" y="117627"/>
                  </a:lnTo>
                  <a:lnTo>
                    <a:pt x="542455" y="120370"/>
                  </a:lnTo>
                  <a:lnTo>
                    <a:pt x="530618" y="117627"/>
                  </a:lnTo>
                  <a:lnTo>
                    <a:pt x="521398" y="109880"/>
                  </a:lnTo>
                  <a:lnTo>
                    <a:pt x="515429" y="97866"/>
                  </a:lnTo>
                  <a:lnTo>
                    <a:pt x="513295" y="82321"/>
                  </a:lnTo>
                  <a:lnTo>
                    <a:pt x="515429" y="66649"/>
                  </a:lnTo>
                  <a:lnTo>
                    <a:pt x="521398" y="54521"/>
                  </a:lnTo>
                  <a:lnTo>
                    <a:pt x="530618" y="46697"/>
                  </a:lnTo>
                  <a:lnTo>
                    <a:pt x="542455" y="43916"/>
                  </a:lnTo>
                  <a:lnTo>
                    <a:pt x="554304" y="46697"/>
                  </a:lnTo>
                  <a:lnTo>
                    <a:pt x="563587" y="54521"/>
                  </a:lnTo>
                  <a:lnTo>
                    <a:pt x="569633" y="66649"/>
                  </a:lnTo>
                  <a:lnTo>
                    <a:pt x="571792" y="82321"/>
                  </a:lnTo>
                  <a:lnTo>
                    <a:pt x="571792" y="43802"/>
                  </a:lnTo>
                  <a:lnTo>
                    <a:pt x="559269" y="35039"/>
                  </a:lnTo>
                  <a:lnTo>
                    <a:pt x="542455" y="31648"/>
                  </a:lnTo>
                  <a:lnTo>
                    <a:pt x="525665" y="35039"/>
                  </a:lnTo>
                  <a:lnTo>
                    <a:pt x="511606" y="44919"/>
                  </a:lnTo>
                  <a:lnTo>
                    <a:pt x="501942" y="60833"/>
                  </a:lnTo>
                  <a:lnTo>
                    <a:pt x="498360" y="82321"/>
                  </a:lnTo>
                  <a:lnTo>
                    <a:pt x="501942" y="103505"/>
                  </a:lnTo>
                  <a:lnTo>
                    <a:pt x="511606" y="119253"/>
                  </a:lnTo>
                  <a:lnTo>
                    <a:pt x="525665" y="129070"/>
                  </a:lnTo>
                  <a:lnTo>
                    <a:pt x="542455" y="132461"/>
                  </a:lnTo>
                  <a:lnTo>
                    <a:pt x="559269" y="129070"/>
                  </a:lnTo>
                  <a:lnTo>
                    <a:pt x="571792" y="120370"/>
                  </a:lnTo>
                  <a:lnTo>
                    <a:pt x="573392" y="119253"/>
                  </a:lnTo>
                  <a:lnTo>
                    <a:pt x="583107" y="103505"/>
                  </a:lnTo>
                  <a:lnTo>
                    <a:pt x="586727" y="823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213571" y="4820459"/>
              <a:ext cx="141345" cy="143835"/>
            </a:xfrm>
            <a:prstGeom prst="rect">
              <a:avLst/>
            </a:prstGeom>
          </p:spPr>
        </p:pic>
      </p:grpSp>
      <p:sp>
        <p:nvSpPr>
          <p:cNvPr id="71" name="object 71"/>
          <p:cNvSpPr/>
          <p:nvPr/>
        </p:nvSpPr>
        <p:spPr>
          <a:xfrm>
            <a:off x="2419905" y="4821347"/>
            <a:ext cx="66040" cy="172720"/>
          </a:xfrm>
          <a:custGeom>
            <a:avLst/>
            <a:gdLst/>
            <a:ahLst/>
            <a:cxnLst/>
            <a:rect l="l" t="t" r="r" b="b"/>
            <a:pathLst>
              <a:path w="66039" h="172720">
                <a:moveTo>
                  <a:pt x="10667" y="172282"/>
                </a:moveTo>
                <a:lnTo>
                  <a:pt x="0" y="172282"/>
                </a:lnTo>
                <a:lnTo>
                  <a:pt x="54760" y="0"/>
                </a:lnTo>
                <a:lnTo>
                  <a:pt x="65605" y="0"/>
                </a:lnTo>
                <a:lnTo>
                  <a:pt x="10667" y="1722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object 72"/>
          <p:cNvGrpSpPr/>
          <p:nvPr/>
        </p:nvGrpSpPr>
        <p:grpSpPr>
          <a:xfrm>
            <a:off x="2544416" y="4818147"/>
            <a:ext cx="626110" cy="146685"/>
            <a:chOff x="2544416" y="4818147"/>
            <a:chExt cx="626110" cy="146685"/>
          </a:xfrm>
        </p:grpSpPr>
        <p:pic>
          <p:nvPicPr>
            <p:cNvPr id="73" name="object 7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544416" y="4829526"/>
              <a:ext cx="198239" cy="13476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67013" y="4863485"/>
              <a:ext cx="75384" cy="9849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861777" y="4818147"/>
              <a:ext cx="83385" cy="14383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973432" y="4863485"/>
              <a:ext cx="196817" cy="98497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3248637" y="4820459"/>
            <a:ext cx="751840" cy="182880"/>
            <a:chOff x="3248637" y="4820459"/>
            <a:chExt cx="751840" cy="182880"/>
          </a:xfrm>
        </p:grpSpPr>
        <p:sp>
          <p:nvSpPr>
            <p:cNvPr id="78" name="object 78"/>
            <p:cNvSpPr/>
            <p:nvPr/>
          </p:nvSpPr>
          <p:spPr>
            <a:xfrm>
              <a:off x="3248634" y="4863490"/>
              <a:ext cx="586105" cy="140335"/>
            </a:xfrm>
            <a:custGeom>
              <a:avLst/>
              <a:gdLst/>
              <a:ahLst/>
              <a:cxnLst/>
              <a:rect l="l" t="t" r="r" b="b"/>
              <a:pathLst>
                <a:path w="586104" h="140335">
                  <a:moveTo>
                    <a:pt x="83019" y="48895"/>
                  </a:moveTo>
                  <a:lnTo>
                    <a:pt x="80556" y="28803"/>
                  </a:lnTo>
                  <a:lnTo>
                    <a:pt x="73228" y="13385"/>
                  </a:lnTo>
                  <a:lnTo>
                    <a:pt x="71869" y="12268"/>
                  </a:lnTo>
                  <a:lnTo>
                    <a:pt x="67919" y="9029"/>
                  </a:lnTo>
                  <a:lnTo>
                    <a:pt x="67919" y="49072"/>
                  </a:lnTo>
                  <a:lnTo>
                    <a:pt x="65735" y="65519"/>
                  </a:lnTo>
                  <a:lnTo>
                    <a:pt x="59690" y="77939"/>
                  </a:lnTo>
                  <a:lnTo>
                    <a:pt x="50507" y="85801"/>
                  </a:lnTo>
                  <a:lnTo>
                    <a:pt x="38938" y="88544"/>
                  </a:lnTo>
                  <a:lnTo>
                    <a:pt x="33604" y="87998"/>
                  </a:lnTo>
                  <a:lnTo>
                    <a:pt x="27597" y="86233"/>
                  </a:lnTo>
                  <a:lnTo>
                    <a:pt x="21132" y="82994"/>
                  </a:lnTo>
                  <a:lnTo>
                    <a:pt x="14401" y="78054"/>
                  </a:lnTo>
                  <a:lnTo>
                    <a:pt x="14401" y="26136"/>
                  </a:lnTo>
                  <a:lnTo>
                    <a:pt x="41249" y="12268"/>
                  </a:lnTo>
                  <a:lnTo>
                    <a:pt x="53517" y="14973"/>
                  </a:lnTo>
                  <a:lnTo>
                    <a:pt x="61785" y="22542"/>
                  </a:lnTo>
                  <a:lnTo>
                    <a:pt x="66446" y="34175"/>
                  </a:lnTo>
                  <a:lnTo>
                    <a:pt x="67919" y="49072"/>
                  </a:lnTo>
                  <a:lnTo>
                    <a:pt x="67919" y="9029"/>
                  </a:lnTo>
                  <a:lnTo>
                    <a:pt x="61201" y="3492"/>
                  </a:lnTo>
                  <a:lnTo>
                    <a:pt x="44627" y="0"/>
                  </a:lnTo>
                  <a:lnTo>
                    <a:pt x="36309" y="1143"/>
                  </a:lnTo>
                  <a:lnTo>
                    <a:pt x="28282" y="4178"/>
                  </a:lnTo>
                  <a:lnTo>
                    <a:pt x="20701" y="8547"/>
                  </a:lnTo>
                  <a:lnTo>
                    <a:pt x="13690" y="13690"/>
                  </a:lnTo>
                  <a:lnTo>
                    <a:pt x="13157" y="13690"/>
                  </a:lnTo>
                  <a:lnTo>
                    <a:pt x="11734" y="2489"/>
                  </a:lnTo>
                  <a:lnTo>
                    <a:pt x="0" y="2489"/>
                  </a:lnTo>
                  <a:lnTo>
                    <a:pt x="0" y="139750"/>
                  </a:lnTo>
                  <a:lnTo>
                    <a:pt x="14401" y="139750"/>
                  </a:lnTo>
                  <a:lnTo>
                    <a:pt x="14274" y="100812"/>
                  </a:lnTo>
                  <a:lnTo>
                    <a:pt x="14046" y="89611"/>
                  </a:lnTo>
                  <a:lnTo>
                    <a:pt x="20840" y="94361"/>
                  </a:lnTo>
                  <a:lnTo>
                    <a:pt x="27622" y="97878"/>
                  </a:lnTo>
                  <a:lnTo>
                    <a:pt x="34366" y="100063"/>
                  </a:lnTo>
                  <a:lnTo>
                    <a:pt x="41071" y="100812"/>
                  </a:lnTo>
                  <a:lnTo>
                    <a:pt x="56997" y="97320"/>
                  </a:lnTo>
                  <a:lnTo>
                    <a:pt x="67183" y="89611"/>
                  </a:lnTo>
                  <a:lnTo>
                    <a:pt x="68592" y="88544"/>
                  </a:lnTo>
                  <a:lnTo>
                    <a:pt x="70383" y="87185"/>
                  </a:lnTo>
                  <a:lnTo>
                    <a:pt x="79590" y="70878"/>
                  </a:lnTo>
                  <a:lnTo>
                    <a:pt x="83019" y="48895"/>
                  </a:lnTo>
                  <a:close/>
                </a:path>
                <a:path w="586104" h="140335">
                  <a:moveTo>
                    <a:pt x="175298" y="47650"/>
                  </a:moveTo>
                  <a:lnTo>
                    <a:pt x="175183" y="37871"/>
                  </a:lnTo>
                  <a:lnTo>
                    <a:pt x="173494" y="23101"/>
                  </a:lnTo>
                  <a:lnTo>
                    <a:pt x="168363" y="12090"/>
                  </a:lnTo>
                  <a:lnTo>
                    <a:pt x="167767" y="10807"/>
                  </a:lnTo>
                  <a:lnTo>
                    <a:pt x="157670" y="2832"/>
                  </a:lnTo>
                  <a:lnTo>
                    <a:pt x="142760" y="0"/>
                  </a:lnTo>
                  <a:lnTo>
                    <a:pt x="131584" y="1193"/>
                  </a:lnTo>
                  <a:lnTo>
                    <a:pt x="121424" y="4241"/>
                  </a:lnTo>
                  <a:lnTo>
                    <a:pt x="112610" y="8331"/>
                  </a:lnTo>
                  <a:lnTo>
                    <a:pt x="105422" y="12623"/>
                  </a:lnTo>
                  <a:lnTo>
                    <a:pt x="111290" y="22758"/>
                  </a:lnTo>
                  <a:lnTo>
                    <a:pt x="117297" y="18923"/>
                  </a:lnTo>
                  <a:lnTo>
                    <a:pt x="124269" y="15494"/>
                  </a:lnTo>
                  <a:lnTo>
                    <a:pt x="132041" y="13030"/>
                  </a:lnTo>
                  <a:lnTo>
                    <a:pt x="140449" y="12090"/>
                  </a:lnTo>
                  <a:lnTo>
                    <a:pt x="150647" y="14300"/>
                  </a:lnTo>
                  <a:lnTo>
                    <a:pt x="156946" y="20116"/>
                  </a:lnTo>
                  <a:lnTo>
                    <a:pt x="160108" y="28371"/>
                  </a:lnTo>
                  <a:lnTo>
                    <a:pt x="160896" y="37871"/>
                  </a:lnTo>
                  <a:lnTo>
                    <a:pt x="160896" y="47650"/>
                  </a:lnTo>
                  <a:lnTo>
                    <a:pt x="160896" y="75742"/>
                  </a:lnTo>
                  <a:lnTo>
                    <a:pt x="153809" y="81495"/>
                  </a:lnTo>
                  <a:lnTo>
                    <a:pt x="147027" y="85674"/>
                  </a:lnTo>
                  <a:lnTo>
                    <a:pt x="140246" y="88214"/>
                  </a:lnTo>
                  <a:lnTo>
                    <a:pt x="133159" y="89077"/>
                  </a:lnTo>
                  <a:lnTo>
                    <a:pt x="123380" y="89077"/>
                  </a:lnTo>
                  <a:lnTo>
                    <a:pt x="115379" y="84455"/>
                  </a:lnTo>
                  <a:lnTo>
                    <a:pt x="115379" y="72898"/>
                  </a:lnTo>
                  <a:lnTo>
                    <a:pt x="117716" y="63957"/>
                  </a:lnTo>
                  <a:lnTo>
                    <a:pt x="125412" y="56807"/>
                  </a:lnTo>
                  <a:lnTo>
                    <a:pt x="139458" y="51396"/>
                  </a:lnTo>
                  <a:lnTo>
                    <a:pt x="160896" y="47650"/>
                  </a:lnTo>
                  <a:lnTo>
                    <a:pt x="160896" y="37871"/>
                  </a:lnTo>
                  <a:lnTo>
                    <a:pt x="134188" y="42481"/>
                  </a:lnTo>
                  <a:lnTo>
                    <a:pt x="115646" y="49695"/>
                  </a:lnTo>
                  <a:lnTo>
                    <a:pt x="104838" y="59969"/>
                  </a:lnTo>
                  <a:lnTo>
                    <a:pt x="101333" y="73787"/>
                  </a:lnTo>
                  <a:lnTo>
                    <a:pt x="103479" y="85356"/>
                  </a:lnTo>
                  <a:lnTo>
                    <a:pt x="109359" y="93827"/>
                  </a:lnTo>
                  <a:lnTo>
                    <a:pt x="118211" y="99034"/>
                  </a:lnTo>
                  <a:lnTo>
                    <a:pt x="129247" y="100812"/>
                  </a:lnTo>
                  <a:lnTo>
                    <a:pt x="138112" y="99720"/>
                  </a:lnTo>
                  <a:lnTo>
                    <a:pt x="146494" y="96723"/>
                  </a:lnTo>
                  <a:lnTo>
                    <a:pt x="154355" y="92265"/>
                  </a:lnTo>
                  <a:lnTo>
                    <a:pt x="158559" y="89077"/>
                  </a:lnTo>
                  <a:lnTo>
                    <a:pt x="161607" y="86766"/>
                  </a:lnTo>
                  <a:lnTo>
                    <a:pt x="162140" y="86766"/>
                  </a:lnTo>
                  <a:lnTo>
                    <a:pt x="163385" y="98501"/>
                  </a:lnTo>
                  <a:lnTo>
                    <a:pt x="175298" y="98501"/>
                  </a:lnTo>
                  <a:lnTo>
                    <a:pt x="175298" y="86766"/>
                  </a:lnTo>
                  <a:lnTo>
                    <a:pt x="175298" y="47650"/>
                  </a:lnTo>
                  <a:close/>
                </a:path>
                <a:path w="586104" h="140335">
                  <a:moveTo>
                    <a:pt x="264020" y="72720"/>
                  </a:moveTo>
                  <a:lnTo>
                    <a:pt x="234327" y="43383"/>
                  </a:lnTo>
                  <a:lnTo>
                    <a:pt x="226288" y="40386"/>
                  </a:lnTo>
                  <a:lnTo>
                    <a:pt x="219354" y="36893"/>
                  </a:lnTo>
                  <a:lnTo>
                    <a:pt x="214477" y="32334"/>
                  </a:lnTo>
                  <a:lnTo>
                    <a:pt x="212636" y="26136"/>
                  </a:lnTo>
                  <a:lnTo>
                    <a:pt x="212636" y="18313"/>
                  </a:lnTo>
                  <a:lnTo>
                    <a:pt x="218503" y="11557"/>
                  </a:lnTo>
                  <a:lnTo>
                    <a:pt x="240017" y="11557"/>
                  </a:lnTo>
                  <a:lnTo>
                    <a:pt x="246951" y="15290"/>
                  </a:lnTo>
                  <a:lnTo>
                    <a:pt x="253530" y="20091"/>
                  </a:lnTo>
                  <a:lnTo>
                    <a:pt x="260464" y="10668"/>
                  </a:lnTo>
                  <a:lnTo>
                    <a:pt x="254431" y="6527"/>
                  </a:lnTo>
                  <a:lnTo>
                    <a:pt x="247421" y="3136"/>
                  </a:lnTo>
                  <a:lnTo>
                    <a:pt x="239636" y="838"/>
                  </a:lnTo>
                  <a:lnTo>
                    <a:pt x="231305" y="0"/>
                  </a:lnTo>
                  <a:lnTo>
                    <a:pt x="217525" y="2095"/>
                  </a:lnTo>
                  <a:lnTo>
                    <a:pt x="207302" y="7823"/>
                  </a:lnTo>
                  <a:lnTo>
                    <a:pt x="200952" y="16357"/>
                  </a:lnTo>
                  <a:lnTo>
                    <a:pt x="198767" y="26847"/>
                  </a:lnTo>
                  <a:lnTo>
                    <a:pt x="201371" y="37376"/>
                  </a:lnTo>
                  <a:lnTo>
                    <a:pt x="208127" y="44983"/>
                  </a:lnTo>
                  <a:lnTo>
                    <a:pt x="217449" y="50444"/>
                  </a:lnTo>
                  <a:lnTo>
                    <a:pt x="235826" y="57734"/>
                  </a:lnTo>
                  <a:lnTo>
                    <a:pt x="243014" y="61607"/>
                  </a:lnTo>
                  <a:lnTo>
                    <a:pt x="248170" y="66687"/>
                  </a:lnTo>
                  <a:lnTo>
                    <a:pt x="250151" y="73431"/>
                  </a:lnTo>
                  <a:lnTo>
                    <a:pt x="248920" y="79679"/>
                  </a:lnTo>
                  <a:lnTo>
                    <a:pt x="245198" y="84759"/>
                  </a:lnTo>
                  <a:lnTo>
                    <a:pt x="238975" y="88176"/>
                  </a:lnTo>
                  <a:lnTo>
                    <a:pt x="230238" y="89433"/>
                  </a:lnTo>
                  <a:lnTo>
                    <a:pt x="221780" y="88595"/>
                  </a:lnTo>
                  <a:lnTo>
                    <a:pt x="214350" y="86258"/>
                  </a:lnTo>
                  <a:lnTo>
                    <a:pt x="207606" y="82600"/>
                  </a:lnTo>
                  <a:lnTo>
                    <a:pt x="201256" y="77876"/>
                  </a:lnTo>
                  <a:lnTo>
                    <a:pt x="193967" y="87655"/>
                  </a:lnTo>
                  <a:lnTo>
                    <a:pt x="201447" y="92862"/>
                  </a:lnTo>
                  <a:lnTo>
                    <a:pt x="210108" y="97028"/>
                  </a:lnTo>
                  <a:lnTo>
                    <a:pt x="219621" y="99809"/>
                  </a:lnTo>
                  <a:lnTo>
                    <a:pt x="229704" y="100812"/>
                  </a:lnTo>
                  <a:lnTo>
                    <a:pt x="244436" y="98577"/>
                  </a:lnTo>
                  <a:lnTo>
                    <a:pt x="255193" y="92494"/>
                  </a:lnTo>
                  <a:lnTo>
                    <a:pt x="261785" y="83553"/>
                  </a:lnTo>
                  <a:lnTo>
                    <a:pt x="264020" y="72720"/>
                  </a:lnTo>
                  <a:close/>
                </a:path>
                <a:path w="586104" h="140335">
                  <a:moveTo>
                    <a:pt x="344563" y="72720"/>
                  </a:moveTo>
                  <a:lnTo>
                    <a:pt x="314871" y="43383"/>
                  </a:lnTo>
                  <a:lnTo>
                    <a:pt x="306832" y="40386"/>
                  </a:lnTo>
                  <a:lnTo>
                    <a:pt x="299885" y="36893"/>
                  </a:lnTo>
                  <a:lnTo>
                    <a:pt x="295021" y="32334"/>
                  </a:lnTo>
                  <a:lnTo>
                    <a:pt x="293179" y="26136"/>
                  </a:lnTo>
                  <a:lnTo>
                    <a:pt x="293179" y="18313"/>
                  </a:lnTo>
                  <a:lnTo>
                    <a:pt x="299046" y="11557"/>
                  </a:lnTo>
                  <a:lnTo>
                    <a:pt x="320560" y="11557"/>
                  </a:lnTo>
                  <a:lnTo>
                    <a:pt x="327494" y="15290"/>
                  </a:lnTo>
                  <a:lnTo>
                    <a:pt x="334073" y="20091"/>
                  </a:lnTo>
                  <a:lnTo>
                    <a:pt x="341007" y="10668"/>
                  </a:lnTo>
                  <a:lnTo>
                    <a:pt x="334975" y="6527"/>
                  </a:lnTo>
                  <a:lnTo>
                    <a:pt x="327964" y="3136"/>
                  </a:lnTo>
                  <a:lnTo>
                    <a:pt x="320179" y="838"/>
                  </a:lnTo>
                  <a:lnTo>
                    <a:pt x="311848" y="0"/>
                  </a:lnTo>
                  <a:lnTo>
                    <a:pt x="298056" y="2095"/>
                  </a:lnTo>
                  <a:lnTo>
                    <a:pt x="287845" y="7823"/>
                  </a:lnTo>
                  <a:lnTo>
                    <a:pt x="281495" y="16357"/>
                  </a:lnTo>
                  <a:lnTo>
                    <a:pt x="279311" y="26847"/>
                  </a:lnTo>
                  <a:lnTo>
                    <a:pt x="281914" y="37376"/>
                  </a:lnTo>
                  <a:lnTo>
                    <a:pt x="288671" y="44983"/>
                  </a:lnTo>
                  <a:lnTo>
                    <a:pt x="297992" y="50444"/>
                  </a:lnTo>
                  <a:lnTo>
                    <a:pt x="316369" y="57734"/>
                  </a:lnTo>
                  <a:lnTo>
                    <a:pt x="323557" y="61607"/>
                  </a:lnTo>
                  <a:lnTo>
                    <a:pt x="328714" y="66687"/>
                  </a:lnTo>
                  <a:lnTo>
                    <a:pt x="330695" y="73431"/>
                  </a:lnTo>
                  <a:lnTo>
                    <a:pt x="329450" y="79679"/>
                  </a:lnTo>
                  <a:lnTo>
                    <a:pt x="325742" y="84759"/>
                  </a:lnTo>
                  <a:lnTo>
                    <a:pt x="319519" y="88176"/>
                  </a:lnTo>
                  <a:lnTo>
                    <a:pt x="310781" y="89433"/>
                  </a:lnTo>
                  <a:lnTo>
                    <a:pt x="302323" y="88595"/>
                  </a:lnTo>
                  <a:lnTo>
                    <a:pt x="294894" y="86258"/>
                  </a:lnTo>
                  <a:lnTo>
                    <a:pt x="288150" y="82600"/>
                  </a:lnTo>
                  <a:lnTo>
                    <a:pt x="281800" y="77876"/>
                  </a:lnTo>
                  <a:lnTo>
                    <a:pt x="274510" y="87655"/>
                  </a:lnTo>
                  <a:lnTo>
                    <a:pt x="281990" y="92862"/>
                  </a:lnTo>
                  <a:lnTo>
                    <a:pt x="290639" y="97028"/>
                  </a:lnTo>
                  <a:lnTo>
                    <a:pt x="300164" y="99809"/>
                  </a:lnTo>
                  <a:lnTo>
                    <a:pt x="310248" y="100812"/>
                  </a:lnTo>
                  <a:lnTo>
                    <a:pt x="324980" y="98577"/>
                  </a:lnTo>
                  <a:lnTo>
                    <a:pt x="335737" y="92494"/>
                  </a:lnTo>
                  <a:lnTo>
                    <a:pt x="342328" y="83553"/>
                  </a:lnTo>
                  <a:lnTo>
                    <a:pt x="344563" y="72720"/>
                  </a:lnTo>
                  <a:close/>
                </a:path>
                <a:path w="586104" h="140335">
                  <a:moveTo>
                    <a:pt x="485368" y="2489"/>
                  </a:moveTo>
                  <a:lnTo>
                    <a:pt x="471500" y="2489"/>
                  </a:lnTo>
                  <a:lnTo>
                    <a:pt x="455104" y="66281"/>
                  </a:lnTo>
                  <a:lnTo>
                    <a:pt x="450519" y="86055"/>
                  </a:lnTo>
                  <a:lnTo>
                    <a:pt x="449808" y="86055"/>
                  </a:lnTo>
                  <a:lnTo>
                    <a:pt x="443052" y="59563"/>
                  </a:lnTo>
                  <a:lnTo>
                    <a:pt x="427418" y="2489"/>
                  </a:lnTo>
                  <a:lnTo>
                    <a:pt x="412838" y="2489"/>
                  </a:lnTo>
                  <a:lnTo>
                    <a:pt x="395579" y="66281"/>
                  </a:lnTo>
                  <a:lnTo>
                    <a:pt x="390613" y="86055"/>
                  </a:lnTo>
                  <a:lnTo>
                    <a:pt x="389902" y="86055"/>
                  </a:lnTo>
                  <a:lnTo>
                    <a:pt x="384035" y="59563"/>
                  </a:lnTo>
                  <a:lnTo>
                    <a:pt x="368922" y="2489"/>
                  </a:lnTo>
                  <a:lnTo>
                    <a:pt x="354164" y="2489"/>
                  </a:lnTo>
                  <a:lnTo>
                    <a:pt x="381190" y="98501"/>
                  </a:lnTo>
                  <a:lnTo>
                    <a:pt x="398259" y="98501"/>
                  </a:lnTo>
                  <a:lnTo>
                    <a:pt x="412305" y="45161"/>
                  </a:lnTo>
                  <a:lnTo>
                    <a:pt x="414286" y="38354"/>
                  </a:lnTo>
                  <a:lnTo>
                    <a:pt x="417652" y="24460"/>
                  </a:lnTo>
                  <a:lnTo>
                    <a:pt x="419239" y="17246"/>
                  </a:lnTo>
                  <a:lnTo>
                    <a:pt x="420128" y="17246"/>
                  </a:lnTo>
                  <a:lnTo>
                    <a:pt x="425018" y="38125"/>
                  </a:lnTo>
                  <a:lnTo>
                    <a:pt x="441452" y="98501"/>
                  </a:lnTo>
                  <a:lnTo>
                    <a:pt x="459054" y="98501"/>
                  </a:lnTo>
                  <a:lnTo>
                    <a:pt x="485368" y="2489"/>
                  </a:lnTo>
                  <a:close/>
                </a:path>
                <a:path w="586104" h="140335">
                  <a:moveTo>
                    <a:pt x="586003" y="50673"/>
                  </a:moveTo>
                  <a:lnTo>
                    <a:pt x="582383" y="29184"/>
                  </a:lnTo>
                  <a:lnTo>
                    <a:pt x="572668" y="13271"/>
                  </a:lnTo>
                  <a:lnTo>
                    <a:pt x="571246" y="12268"/>
                  </a:lnTo>
                  <a:lnTo>
                    <a:pt x="571068" y="12153"/>
                  </a:lnTo>
                  <a:lnTo>
                    <a:pt x="571068" y="50673"/>
                  </a:lnTo>
                  <a:lnTo>
                    <a:pt x="568909" y="66217"/>
                  </a:lnTo>
                  <a:lnTo>
                    <a:pt x="562864" y="78232"/>
                  </a:lnTo>
                  <a:lnTo>
                    <a:pt x="553593" y="85979"/>
                  </a:lnTo>
                  <a:lnTo>
                    <a:pt x="541731" y="88722"/>
                  </a:lnTo>
                  <a:lnTo>
                    <a:pt x="529907" y="85979"/>
                  </a:lnTo>
                  <a:lnTo>
                    <a:pt x="520687" y="78232"/>
                  </a:lnTo>
                  <a:lnTo>
                    <a:pt x="514705" y="66217"/>
                  </a:lnTo>
                  <a:lnTo>
                    <a:pt x="512572" y="50673"/>
                  </a:lnTo>
                  <a:lnTo>
                    <a:pt x="514705" y="35001"/>
                  </a:lnTo>
                  <a:lnTo>
                    <a:pt x="520687" y="22872"/>
                  </a:lnTo>
                  <a:lnTo>
                    <a:pt x="529907" y="15049"/>
                  </a:lnTo>
                  <a:lnTo>
                    <a:pt x="541731" y="12268"/>
                  </a:lnTo>
                  <a:lnTo>
                    <a:pt x="553593" y="15049"/>
                  </a:lnTo>
                  <a:lnTo>
                    <a:pt x="562864" y="22872"/>
                  </a:lnTo>
                  <a:lnTo>
                    <a:pt x="568909" y="35001"/>
                  </a:lnTo>
                  <a:lnTo>
                    <a:pt x="571068" y="50673"/>
                  </a:lnTo>
                  <a:lnTo>
                    <a:pt x="571068" y="12153"/>
                  </a:lnTo>
                  <a:lnTo>
                    <a:pt x="558546" y="3390"/>
                  </a:lnTo>
                  <a:lnTo>
                    <a:pt x="541731" y="0"/>
                  </a:lnTo>
                  <a:lnTo>
                    <a:pt x="524941" y="3390"/>
                  </a:lnTo>
                  <a:lnTo>
                    <a:pt x="510882" y="13271"/>
                  </a:lnTo>
                  <a:lnTo>
                    <a:pt x="501230" y="29184"/>
                  </a:lnTo>
                  <a:lnTo>
                    <a:pt x="497636" y="50673"/>
                  </a:lnTo>
                  <a:lnTo>
                    <a:pt x="501230" y="71856"/>
                  </a:lnTo>
                  <a:lnTo>
                    <a:pt x="510882" y="87604"/>
                  </a:lnTo>
                  <a:lnTo>
                    <a:pt x="524941" y="97421"/>
                  </a:lnTo>
                  <a:lnTo>
                    <a:pt x="541731" y="100812"/>
                  </a:lnTo>
                  <a:lnTo>
                    <a:pt x="558546" y="97421"/>
                  </a:lnTo>
                  <a:lnTo>
                    <a:pt x="571068" y="88722"/>
                  </a:lnTo>
                  <a:lnTo>
                    <a:pt x="572668" y="87604"/>
                  </a:lnTo>
                  <a:lnTo>
                    <a:pt x="582383" y="71856"/>
                  </a:lnTo>
                  <a:lnTo>
                    <a:pt x="586003" y="506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859002" y="4820459"/>
              <a:ext cx="141346" cy="143835"/>
            </a:xfrm>
            <a:prstGeom prst="rect">
              <a:avLst/>
            </a:prstGeom>
          </p:spPr>
        </p:pic>
      </p:grpSp>
      <p:sp>
        <p:nvSpPr>
          <p:cNvPr id="80" name="object 80"/>
          <p:cNvSpPr/>
          <p:nvPr/>
        </p:nvSpPr>
        <p:spPr>
          <a:xfrm>
            <a:off x="967152" y="5176944"/>
            <a:ext cx="66040" cy="172720"/>
          </a:xfrm>
          <a:custGeom>
            <a:avLst/>
            <a:gdLst/>
            <a:ahLst/>
            <a:cxnLst/>
            <a:rect l="l" t="t" r="r" b="b"/>
            <a:pathLst>
              <a:path w="66040" h="172720">
                <a:moveTo>
                  <a:pt x="10667" y="172282"/>
                </a:moveTo>
                <a:lnTo>
                  <a:pt x="0" y="172282"/>
                </a:lnTo>
                <a:lnTo>
                  <a:pt x="54760" y="0"/>
                </a:lnTo>
                <a:lnTo>
                  <a:pt x="65605" y="0"/>
                </a:lnTo>
                <a:lnTo>
                  <a:pt x="10667" y="1722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1" name="object 81"/>
          <p:cNvGrpSpPr/>
          <p:nvPr/>
        </p:nvGrpSpPr>
        <p:grpSpPr>
          <a:xfrm>
            <a:off x="1099317" y="5173744"/>
            <a:ext cx="608330" cy="146685"/>
            <a:chOff x="1099317" y="5173744"/>
            <a:chExt cx="608330" cy="146685"/>
          </a:xfrm>
        </p:grpSpPr>
        <p:pic>
          <p:nvPicPr>
            <p:cNvPr id="82" name="object 8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99317" y="5173744"/>
              <a:ext cx="332118" cy="14614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454016" y="5219082"/>
              <a:ext cx="198951" cy="100809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682836" y="5176055"/>
              <a:ext cx="24765" cy="144145"/>
            </a:xfrm>
            <a:custGeom>
              <a:avLst/>
              <a:gdLst/>
              <a:ahLst/>
              <a:cxnLst/>
              <a:rect l="l" t="t" r="r" b="b"/>
              <a:pathLst>
                <a:path w="24764" h="144145">
                  <a:moveTo>
                    <a:pt x="19735" y="143835"/>
                  </a:moveTo>
                  <a:lnTo>
                    <a:pt x="15645" y="143835"/>
                  </a:lnTo>
                  <a:lnTo>
                    <a:pt x="4622" y="143835"/>
                  </a:lnTo>
                  <a:lnTo>
                    <a:pt x="0" y="136723"/>
                  </a:lnTo>
                  <a:lnTo>
                    <a:pt x="0" y="0"/>
                  </a:lnTo>
                  <a:lnTo>
                    <a:pt x="14401" y="0"/>
                  </a:lnTo>
                  <a:lnTo>
                    <a:pt x="14401" y="129789"/>
                  </a:lnTo>
                  <a:lnTo>
                    <a:pt x="16357" y="131745"/>
                  </a:lnTo>
                  <a:lnTo>
                    <a:pt x="20446" y="131745"/>
                  </a:lnTo>
                  <a:lnTo>
                    <a:pt x="22224" y="131389"/>
                  </a:lnTo>
                  <a:lnTo>
                    <a:pt x="24357" y="142590"/>
                  </a:lnTo>
                  <a:lnTo>
                    <a:pt x="19735" y="1438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1771224" y="5176056"/>
            <a:ext cx="382270" cy="144145"/>
            <a:chOff x="1771224" y="5176056"/>
            <a:chExt cx="382270" cy="144145"/>
          </a:xfrm>
        </p:grpSpPr>
        <p:pic>
          <p:nvPicPr>
            <p:cNvPr id="86" name="object 8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771224" y="5176056"/>
              <a:ext cx="276646" cy="143835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072228" y="5219082"/>
              <a:ext cx="80718" cy="100809"/>
            </a:xfrm>
            <a:prstGeom prst="rect">
              <a:avLst/>
            </a:prstGeom>
          </p:spPr>
        </p:pic>
      </p:grpSp>
      <p:pic>
        <p:nvPicPr>
          <p:cNvPr id="88" name="object 8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218372" y="5171611"/>
            <a:ext cx="132634" cy="158947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2425810" y="5171433"/>
            <a:ext cx="629920" cy="159385"/>
            <a:chOff x="2425810" y="5171433"/>
            <a:chExt cx="629920" cy="159385"/>
          </a:xfrm>
        </p:grpSpPr>
        <p:pic>
          <p:nvPicPr>
            <p:cNvPr id="90" name="object 9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425810" y="5171433"/>
              <a:ext cx="134412" cy="158947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2595245" y="5171439"/>
              <a:ext cx="460375" cy="159385"/>
            </a:xfrm>
            <a:custGeom>
              <a:avLst/>
              <a:gdLst/>
              <a:ahLst/>
              <a:cxnLst/>
              <a:rect l="l" t="t" r="r" b="b"/>
              <a:pathLst>
                <a:path w="460375" h="159385">
                  <a:moveTo>
                    <a:pt x="86588" y="76276"/>
                  </a:moveTo>
                  <a:lnTo>
                    <a:pt x="85801" y="70942"/>
                  </a:lnTo>
                  <a:lnTo>
                    <a:pt x="84988" y="65430"/>
                  </a:lnTo>
                  <a:lnTo>
                    <a:pt x="69151" y="68160"/>
                  </a:lnTo>
                  <a:lnTo>
                    <a:pt x="52895" y="69850"/>
                  </a:lnTo>
                  <a:lnTo>
                    <a:pt x="34632" y="70700"/>
                  </a:lnTo>
                  <a:lnTo>
                    <a:pt x="12801" y="70942"/>
                  </a:lnTo>
                  <a:lnTo>
                    <a:pt x="12801" y="23114"/>
                  </a:lnTo>
                  <a:lnTo>
                    <a:pt x="70053" y="23114"/>
                  </a:lnTo>
                  <a:lnTo>
                    <a:pt x="70053" y="12446"/>
                  </a:lnTo>
                  <a:lnTo>
                    <a:pt x="0" y="12446"/>
                  </a:lnTo>
                  <a:lnTo>
                    <a:pt x="0" y="81788"/>
                  </a:lnTo>
                  <a:lnTo>
                    <a:pt x="12090" y="81788"/>
                  </a:lnTo>
                  <a:lnTo>
                    <a:pt x="34531" y="81546"/>
                  </a:lnTo>
                  <a:lnTo>
                    <a:pt x="53340" y="80695"/>
                  </a:lnTo>
                  <a:lnTo>
                    <a:pt x="70142" y="79006"/>
                  </a:lnTo>
                  <a:lnTo>
                    <a:pt x="86588" y="76276"/>
                  </a:lnTo>
                  <a:close/>
                </a:path>
                <a:path w="460375" h="159385">
                  <a:moveTo>
                    <a:pt x="117157" y="128727"/>
                  </a:moveTo>
                  <a:lnTo>
                    <a:pt x="113576" y="116078"/>
                  </a:lnTo>
                  <a:lnTo>
                    <a:pt x="106235" y="109347"/>
                  </a:lnTo>
                  <a:lnTo>
                    <a:pt x="104533" y="107784"/>
                  </a:lnTo>
                  <a:lnTo>
                    <a:pt x="104533" y="128727"/>
                  </a:lnTo>
                  <a:lnTo>
                    <a:pt x="101777" y="136855"/>
                  </a:lnTo>
                  <a:lnTo>
                    <a:pt x="93891" y="142951"/>
                  </a:lnTo>
                  <a:lnTo>
                    <a:pt x="81508" y="146773"/>
                  </a:lnTo>
                  <a:lnTo>
                    <a:pt x="65252" y="148107"/>
                  </a:lnTo>
                  <a:lnTo>
                    <a:pt x="48983" y="146773"/>
                  </a:lnTo>
                  <a:lnTo>
                    <a:pt x="36601" y="142951"/>
                  </a:lnTo>
                  <a:lnTo>
                    <a:pt x="28714" y="136855"/>
                  </a:lnTo>
                  <a:lnTo>
                    <a:pt x="25958" y="128727"/>
                  </a:lnTo>
                  <a:lnTo>
                    <a:pt x="28714" y="120523"/>
                  </a:lnTo>
                  <a:lnTo>
                    <a:pt x="65252" y="109347"/>
                  </a:lnTo>
                  <a:lnTo>
                    <a:pt x="101777" y="120523"/>
                  </a:lnTo>
                  <a:lnTo>
                    <a:pt x="104533" y="128727"/>
                  </a:lnTo>
                  <a:lnTo>
                    <a:pt x="104533" y="107784"/>
                  </a:lnTo>
                  <a:lnTo>
                    <a:pt x="103276" y="106629"/>
                  </a:lnTo>
                  <a:lnTo>
                    <a:pt x="86931" y="100723"/>
                  </a:lnTo>
                  <a:lnTo>
                    <a:pt x="65252" y="98679"/>
                  </a:lnTo>
                  <a:lnTo>
                    <a:pt x="43535" y="100723"/>
                  </a:lnTo>
                  <a:lnTo>
                    <a:pt x="27127" y="106629"/>
                  </a:lnTo>
                  <a:lnTo>
                    <a:pt x="16764" y="116078"/>
                  </a:lnTo>
                  <a:lnTo>
                    <a:pt x="13157" y="128727"/>
                  </a:lnTo>
                  <a:lnTo>
                    <a:pt x="16764" y="141363"/>
                  </a:lnTo>
                  <a:lnTo>
                    <a:pt x="27127" y="150812"/>
                  </a:lnTo>
                  <a:lnTo>
                    <a:pt x="43535" y="156730"/>
                  </a:lnTo>
                  <a:lnTo>
                    <a:pt x="65252" y="158775"/>
                  </a:lnTo>
                  <a:lnTo>
                    <a:pt x="86931" y="156730"/>
                  </a:lnTo>
                  <a:lnTo>
                    <a:pt x="103276" y="150812"/>
                  </a:lnTo>
                  <a:lnTo>
                    <a:pt x="106235" y="148107"/>
                  </a:lnTo>
                  <a:lnTo>
                    <a:pt x="113576" y="141363"/>
                  </a:lnTo>
                  <a:lnTo>
                    <a:pt x="117157" y="128727"/>
                  </a:lnTo>
                  <a:close/>
                </a:path>
                <a:path w="460375" h="159385">
                  <a:moveTo>
                    <a:pt x="139382" y="42138"/>
                  </a:moveTo>
                  <a:lnTo>
                    <a:pt x="115735" y="42138"/>
                  </a:lnTo>
                  <a:lnTo>
                    <a:pt x="115735" y="0"/>
                  </a:lnTo>
                  <a:lnTo>
                    <a:pt x="102755" y="0"/>
                  </a:lnTo>
                  <a:lnTo>
                    <a:pt x="102755" y="95300"/>
                  </a:lnTo>
                  <a:lnTo>
                    <a:pt x="115735" y="95300"/>
                  </a:lnTo>
                  <a:lnTo>
                    <a:pt x="115735" y="52984"/>
                  </a:lnTo>
                  <a:lnTo>
                    <a:pt x="139382" y="52984"/>
                  </a:lnTo>
                  <a:lnTo>
                    <a:pt x="139382" y="42138"/>
                  </a:lnTo>
                  <a:close/>
                </a:path>
                <a:path w="460375" h="159385">
                  <a:moveTo>
                    <a:pt x="239661" y="86766"/>
                  </a:moveTo>
                  <a:lnTo>
                    <a:pt x="236804" y="72097"/>
                  </a:lnTo>
                  <a:lnTo>
                    <a:pt x="229336" y="61341"/>
                  </a:lnTo>
                  <a:lnTo>
                    <a:pt x="228841" y="60629"/>
                  </a:lnTo>
                  <a:lnTo>
                    <a:pt x="227393" y="59753"/>
                  </a:lnTo>
                  <a:lnTo>
                    <a:pt x="227393" y="86766"/>
                  </a:lnTo>
                  <a:lnTo>
                    <a:pt x="225437" y="96964"/>
                  </a:lnTo>
                  <a:lnTo>
                    <a:pt x="219976" y="105003"/>
                  </a:lnTo>
                  <a:lnTo>
                    <a:pt x="211645" y="110286"/>
                  </a:lnTo>
                  <a:lnTo>
                    <a:pt x="201079" y="112191"/>
                  </a:lnTo>
                  <a:lnTo>
                    <a:pt x="190728" y="110286"/>
                  </a:lnTo>
                  <a:lnTo>
                    <a:pt x="182499" y="105003"/>
                  </a:lnTo>
                  <a:lnTo>
                    <a:pt x="177076" y="96964"/>
                  </a:lnTo>
                  <a:lnTo>
                    <a:pt x="175120" y="86766"/>
                  </a:lnTo>
                  <a:lnTo>
                    <a:pt x="177076" y="76568"/>
                  </a:lnTo>
                  <a:lnTo>
                    <a:pt x="182499" y="68516"/>
                  </a:lnTo>
                  <a:lnTo>
                    <a:pt x="190728" y="63233"/>
                  </a:lnTo>
                  <a:lnTo>
                    <a:pt x="201079" y="61341"/>
                  </a:lnTo>
                  <a:lnTo>
                    <a:pt x="211645" y="63233"/>
                  </a:lnTo>
                  <a:lnTo>
                    <a:pt x="219976" y="68516"/>
                  </a:lnTo>
                  <a:lnTo>
                    <a:pt x="225437" y="76568"/>
                  </a:lnTo>
                  <a:lnTo>
                    <a:pt x="227393" y="86766"/>
                  </a:lnTo>
                  <a:lnTo>
                    <a:pt x="227393" y="59753"/>
                  </a:lnTo>
                  <a:lnTo>
                    <a:pt x="216636" y="53162"/>
                  </a:lnTo>
                  <a:lnTo>
                    <a:pt x="201079" y="50495"/>
                  </a:lnTo>
                  <a:lnTo>
                    <a:pt x="185813" y="53162"/>
                  </a:lnTo>
                  <a:lnTo>
                    <a:pt x="173697" y="60629"/>
                  </a:lnTo>
                  <a:lnTo>
                    <a:pt x="165722" y="72097"/>
                  </a:lnTo>
                  <a:lnTo>
                    <a:pt x="162852" y="86766"/>
                  </a:lnTo>
                  <a:lnTo>
                    <a:pt x="165722" y="101511"/>
                  </a:lnTo>
                  <a:lnTo>
                    <a:pt x="173697" y="112966"/>
                  </a:lnTo>
                  <a:lnTo>
                    <a:pt x="185813" y="120396"/>
                  </a:lnTo>
                  <a:lnTo>
                    <a:pt x="201079" y="123037"/>
                  </a:lnTo>
                  <a:lnTo>
                    <a:pt x="216636" y="120396"/>
                  </a:lnTo>
                  <a:lnTo>
                    <a:pt x="228841" y="112966"/>
                  </a:lnTo>
                  <a:lnTo>
                    <a:pt x="229374" y="112191"/>
                  </a:lnTo>
                  <a:lnTo>
                    <a:pt x="236804" y="101511"/>
                  </a:lnTo>
                  <a:lnTo>
                    <a:pt x="239661" y="86766"/>
                  </a:lnTo>
                  <a:close/>
                </a:path>
                <a:path w="460375" h="159385">
                  <a:moveTo>
                    <a:pt x="247484" y="25781"/>
                  </a:moveTo>
                  <a:lnTo>
                    <a:pt x="207479" y="25781"/>
                  </a:lnTo>
                  <a:lnTo>
                    <a:pt x="207479" y="1778"/>
                  </a:lnTo>
                  <a:lnTo>
                    <a:pt x="194500" y="1778"/>
                  </a:lnTo>
                  <a:lnTo>
                    <a:pt x="194500" y="25781"/>
                  </a:lnTo>
                  <a:lnTo>
                    <a:pt x="153428" y="25781"/>
                  </a:lnTo>
                  <a:lnTo>
                    <a:pt x="153428" y="36449"/>
                  </a:lnTo>
                  <a:lnTo>
                    <a:pt x="247484" y="36449"/>
                  </a:lnTo>
                  <a:lnTo>
                    <a:pt x="247484" y="25781"/>
                  </a:lnTo>
                  <a:close/>
                </a:path>
                <a:path w="460375" h="159385">
                  <a:moveTo>
                    <a:pt x="302780" y="66141"/>
                  </a:moveTo>
                  <a:lnTo>
                    <a:pt x="276110" y="66141"/>
                  </a:lnTo>
                  <a:lnTo>
                    <a:pt x="276110" y="0"/>
                  </a:lnTo>
                  <a:lnTo>
                    <a:pt x="263131" y="0"/>
                  </a:lnTo>
                  <a:lnTo>
                    <a:pt x="263131" y="159131"/>
                  </a:lnTo>
                  <a:lnTo>
                    <a:pt x="276110" y="159131"/>
                  </a:lnTo>
                  <a:lnTo>
                    <a:pt x="276110" y="76987"/>
                  </a:lnTo>
                  <a:lnTo>
                    <a:pt x="302780" y="76987"/>
                  </a:lnTo>
                  <a:lnTo>
                    <a:pt x="302780" y="66141"/>
                  </a:lnTo>
                  <a:close/>
                </a:path>
                <a:path w="460375" h="159385">
                  <a:moveTo>
                    <a:pt x="443420" y="48983"/>
                  </a:moveTo>
                  <a:lnTo>
                    <a:pt x="348653" y="48983"/>
                  </a:lnTo>
                  <a:lnTo>
                    <a:pt x="348653" y="5803"/>
                  </a:lnTo>
                  <a:lnTo>
                    <a:pt x="335673" y="5803"/>
                  </a:lnTo>
                  <a:lnTo>
                    <a:pt x="335673" y="48983"/>
                  </a:lnTo>
                  <a:lnTo>
                    <a:pt x="335673" y="59143"/>
                  </a:lnTo>
                  <a:lnTo>
                    <a:pt x="443420" y="59143"/>
                  </a:lnTo>
                  <a:lnTo>
                    <a:pt x="443420" y="48983"/>
                  </a:lnTo>
                  <a:close/>
                </a:path>
                <a:path w="460375" h="159385">
                  <a:moveTo>
                    <a:pt x="444487" y="144233"/>
                  </a:moveTo>
                  <a:lnTo>
                    <a:pt x="347764" y="144233"/>
                  </a:lnTo>
                  <a:lnTo>
                    <a:pt x="347764" y="108673"/>
                  </a:lnTo>
                  <a:lnTo>
                    <a:pt x="334784" y="108673"/>
                  </a:lnTo>
                  <a:lnTo>
                    <a:pt x="334784" y="144233"/>
                  </a:lnTo>
                  <a:lnTo>
                    <a:pt x="334784" y="155663"/>
                  </a:lnTo>
                  <a:lnTo>
                    <a:pt x="444487" y="155663"/>
                  </a:lnTo>
                  <a:lnTo>
                    <a:pt x="444487" y="144233"/>
                  </a:lnTo>
                  <a:close/>
                </a:path>
                <a:path w="460375" h="159385">
                  <a:moveTo>
                    <a:pt x="460121" y="81432"/>
                  </a:moveTo>
                  <a:lnTo>
                    <a:pt x="315937" y="81432"/>
                  </a:lnTo>
                  <a:lnTo>
                    <a:pt x="315937" y="92278"/>
                  </a:lnTo>
                  <a:lnTo>
                    <a:pt x="460121" y="92278"/>
                  </a:lnTo>
                  <a:lnTo>
                    <a:pt x="460121" y="81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2" name="object 92"/>
          <p:cNvGrpSpPr/>
          <p:nvPr/>
        </p:nvGrpSpPr>
        <p:grpSpPr>
          <a:xfrm>
            <a:off x="3129368" y="5171611"/>
            <a:ext cx="297815" cy="159385"/>
            <a:chOff x="3129368" y="5171611"/>
            <a:chExt cx="297815" cy="159385"/>
          </a:xfrm>
        </p:grpSpPr>
        <p:pic>
          <p:nvPicPr>
            <p:cNvPr id="93" name="object 9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129368" y="5171611"/>
              <a:ext cx="126233" cy="158769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83159" y="5174455"/>
              <a:ext cx="143479" cy="155925"/>
            </a:xfrm>
            <a:prstGeom prst="rect">
              <a:avLst/>
            </a:prstGeom>
          </p:spPr>
        </p:pic>
      </p:grpSp>
      <p:grpSp>
        <p:nvGrpSpPr>
          <p:cNvPr id="95" name="object 95"/>
          <p:cNvGrpSpPr/>
          <p:nvPr/>
        </p:nvGrpSpPr>
        <p:grpSpPr>
          <a:xfrm>
            <a:off x="974442" y="5527020"/>
            <a:ext cx="459105" cy="159385"/>
            <a:chOff x="974442" y="5527020"/>
            <a:chExt cx="459105" cy="159385"/>
          </a:xfrm>
        </p:grpSpPr>
        <p:pic>
          <p:nvPicPr>
            <p:cNvPr id="96" name="object 9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74442" y="5527020"/>
              <a:ext cx="292648" cy="15930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04249" y="5527198"/>
              <a:ext cx="128722" cy="158947"/>
            </a:xfrm>
            <a:prstGeom prst="rect">
              <a:avLst/>
            </a:prstGeom>
          </p:spPr>
        </p:pic>
      </p:grpSp>
      <p:sp>
        <p:nvSpPr>
          <p:cNvPr id="98" name="object 98"/>
          <p:cNvSpPr/>
          <p:nvPr/>
        </p:nvSpPr>
        <p:spPr>
          <a:xfrm>
            <a:off x="1460169" y="5539193"/>
            <a:ext cx="144780" cy="127000"/>
          </a:xfrm>
          <a:custGeom>
            <a:avLst/>
            <a:gdLst/>
            <a:ahLst/>
            <a:cxnLst/>
            <a:rect l="l" t="t" r="r" b="b"/>
            <a:pathLst>
              <a:path w="144780" h="127000">
                <a:moveTo>
                  <a:pt x="144183" y="115570"/>
                </a:moveTo>
                <a:lnTo>
                  <a:pt x="78409" y="115570"/>
                </a:lnTo>
                <a:lnTo>
                  <a:pt x="78409" y="85090"/>
                </a:lnTo>
                <a:lnTo>
                  <a:pt x="129603" y="85090"/>
                </a:lnTo>
                <a:lnTo>
                  <a:pt x="129603" y="74930"/>
                </a:lnTo>
                <a:lnTo>
                  <a:pt x="31115" y="74930"/>
                </a:lnTo>
                <a:lnTo>
                  <a:pt x="31115" y="46990"/>
                </a:lnTo>
                <a:lnTo>
                  <a:pt x="125882" y="46990"/>
                </a:lnTo>
                <a:lnTo>
                  <a:pt x="125882" y="36830"/>
                </a:lnTo>
                <a:lnTo>
                  <a:pt x="125882" y="10160"/>
                </a:lnTo>
                <a:lnTo>
                  <a:pt x="125882" y="0"/>
                </a:lnTo>
                <a:lnTo>
                  <a:pt x="17957" y="0"/>
                </a:lnTo>
                <a:lnTo>
                  <a:pt x="17957" y="10160"/>
                </a:lnTo>
                <a:lnTo>
                  <a:pt x="113258" y="10160"/>
                </a:lnTo>
                <a:lnTo>
                  <a:pt x="113258" y="36830"/>
                </a:lnTo>
                <a:lnTo>
                  <a:pt x="18313" y="36830"/>
                </a:lnTo>
                <a:lnTo>
                  <a:pt x="18313" y="46990"/>
                </a:lnTo>
                <a:lnTo>
                  <a:pt x="18313" y="74930"/>
                </a:lnTo>
                <a:lnTo>
                  <a:pt x="18313" y="85090"/>
                </a:lnTo>
                <a:lnTo>
                  <a:pt x="65430" y="85090"/>
                </a:lnTo>
                <a:lnTo>
                  <a:pt x="65430" y="115570"/>
                </a:lnTo>
                <a:lnTo>
                  <a:pt x="0" y="115570"/>
                </a:lnTo>
                <a:lnTo>
                  <a:pt x="0" y="127000"/>
                </a:lnTo>
                <a:lnTo>
                  <a:pt x="144183" y="127000"/>
                </a:lnTo>
                <a:lnTo>
                  <a:pt x="144183" y="1155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9" name="object 99"/>
          <p:cNvGrpSpPr/>
          <p:nvPr/>
        </p:nvGrpSpPr>
        <p:grpSpPr>
          <a:xfrm>
            <a:off x="1673748" y="5527198"/>
            <a:ext cx="288925" cy="159385"/>
            <a:chOff x="1673748" y="5527198"/>
            <a:chExt cx="288925" cy="159385"/>
          </a:xfrm>
        </p:grpSpPr>
        <p:pic>
          <p:nvPicPr>
            <p:cNvPr id="100" name="object 10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673748" y="5527198"/>
              <a:ext cx="126233" cy="15663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838029" y="5527198"/>
              <a:ext cx="124099" cy="159303"/>
            </a:xfrm>
            <a:prstGeom prst="rect">
              <a:avLst/>
            </a:prstGeom>
          </p:spPr>
        </p:pic>
      </p:grpSp>
      <p:pic>
        <p:nvPicPr>
          <p:cNvPr id="102" name="object 102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041397" y="5525953"/>
            <a:ext cx="144190" cy="160369"/>
          </a:xfrm>
          <a:prstGeom prst="rect">
            <a:avLst/>
          </a:prstGeom>
        </p:spPr>
      </p:pic>
      <p:sp>
        <p:nvSpPr>
          <p:cNvPr id="103" name="object 103"/>
          <p:cNvSpPr/>
          <p:nvPr/>
        </p:nvSpPr>
        <p:spPr>
          <a:xfrm>
            <a:off x="969645" y="5780785"/>
            <a:ext cx="592455" cy="154940"/>
          </a:xfrm>
          <a:custGeom>
            <a:avLst/>
            <a:gdLst/>
            <a:ahLst/>
            <a:cxnLst/>
            <a:rect l="l" t="t" r="r" b="b"/>
            <a:pathLst>
              <a:path w="592455" h="154939">
                <a:moveTo>
                  <a:pt x="74625" y="115570"/>
                </a:moveTo>
                <a:lnTo>
                  <a:pt x="72974" y="99555"/>
                </a:lnTo>
                <a:lnTo>
                  <a:pt x="72732" y="97243"/>
                </a:lnTo>
                <a:lnTo>
                  <a:pt x="72644" y="96418"/>
                </a:lnTo>
                <a:lnTo>
                  <a:pt x="70167" y="96583"/>
                </a:lnTo>
                <a:lnTo>
                  <a:pt x="67691" y="96913"/>
                </a:lnTo>
                <a:lnTo>
                  <a:pt x="64884" y="97243"/>
                </a:lnTo>
                <a:lnTo>
                  <a:pt x="64884" y="37312"/>
                </a:lnTo>
                <a:lnTo>
                  <a:pt x="72644" y="37312"/>
                </a:lnTo>
                <a:lnTo>
                  <a:pt x="72644" y="16344"/>
                </a:lnTo>
                <a:lnTo>
                  <a:pt x="41109" y="16344"/>
                </a:lnTo>
                <a:lnTo>
                  <a:pt x="41109" y="37312"/>
                </a:lnTo>
                <a:lnTo>
                  <a:pt x="41109" y="99225"/>
                </a:lnTo>
                <a:lnTo>
                  <a:pt x="33845" y="99555"/>
                </a:lnTo>
                <a:lnTo>
                  <a:pt x="33845" y="37312"/>
                </a:lnTo>
                <a:lnTo>
                  <a:pt x="41109" y="37312"/>
                </a:lnTo>
                <a:lnTo>
                  <a:pt x="41109" y="16344"/>
                </a:lnTo>
                <a:lnTo>
                  <a:pt x="2311" y="16344"/>
                </a:lnTo>
                <a:lnTo>
                  <a:pt x="2311" y="37312"/>
                </a:lnTo>
                <a:lnTo>
                  <a:pt x="10071" y="37312"/>
                </a:lnTo>
                <a:lnTo>
                  <a:pt x="10071" y="100050"/>
                </a:lnTo>
                <a:lnTo>
                  <a:pt x="0" y="100050"/>
                </a:lnTo>
                <a:lnTo>
                  <a:pt x="2641" y="121348"/>
                </a:lnTo>
                <a:lnTo>
                  <a:pt x="18351" y="121183"/>
                </a:lnTo>
                <a:lnTo>
                  <a:pt x="36779" y="120434"/>
                </a:lnTo>
                <a:lnTo>
                  <a:pt x="56134" y="118694"/>
                </a:lnTo>
                <a:lnTo>
                  <a:pt x="74625" y="115570"/>
                </a:lnTo>
                <a:close/>
              </a:path>
              <a:path w="592455" h="154939">
                <a:moveTo>
                  <a:pt x="135216" y="165"/>
                </a:moveTo>
                <a:lnTo>
                  <a:pt x="109956" y="165"/>
                </a:lnTo>
                <a:lnTo>
                  <a:pt x="109956" y="57950"/>
                </a:lnTo>
                <a:lnTo>
                  <a:pt x="102692" y="57950"/>
                </a:lnTo>
                <a:lnTo>
                  <a:pt x="102692" y="2476"/>
                </a:lnTo>
                <a:lnTo>
                  <a:pt x="77927" y="2476"/>
                </a:lnTo>
                <a:lnTo>
                  <a:pt x="77927" y="147929"/>
                </a:lnTo>
                <a:lnTo>
                  <a:pt x="102692" y="147929"/>
                </a:lnTo>
                <a:lnTo>
                  <a:pt x="102692" y="79248"/>
                </a:lnTo>
                <a:lnTo>
                  <a:pt x="109956" y="79248"/>
                </a:lnTo>
                <a:lnTo>
                  <a:pt x="109956" y="154863"/>
                </a:lnTo>
                <a:lnTo>
                  <a:pt x="135216" y="154863"/>
                </a:lnTo>
                <a:lnTo>
                  <a:pt x="135216" y="79248"/>
                </a:lnTo>
                <a:lnTo>
                  <a:pt x="135216" y="57950"/>
                </a:lnTo>
                <a:lnTo>
                  <a:pt x="135216" y="165"/>
                </a:lnTo>
                <a:close/>
              </a:path>
              <a:path w="592455" h="154939">
                <a:moveTo>
                  <a:pt x="287985" y="70497"/>
                </a:moveTo>
                <a:lnTo>
                  <a:pt x="246773" y="49936"/>
                </a:lnTo>
                <a:lnTo>
                  <a:pt x="235153" y="18986"/>
                </a:lnTo>
                <a:lnTo>
                  <a:pt x="235153" y="8089"/>
                </a:lnTo>
                <a:lnTo>
                  <a:pt x="206590" y="8089"/>
                </a:lnTo>
                <a:lnTo>
                  <a:pt x="206590" y="18986"/>
                </a:lnTo>
                <a:lnTo>
                  <a:pt x="203809" y="34531"/>
                </a:lnTo>
                <a:lnTo>
                  <a:pt x="194779" y="49758"/>
                </a:lnTo>
                <a:lnTo>
                  <a:pt x="178447" y="62471"/>
                </a:lnTo>
                <a:lnTo>
                  <a:pt x="153758" y="70497"/>
                </a:lnTo>
                <a:lnTo>
                  <a:pt x="164820" y="92621"/>
                </a:lnTo>
                <a:lnTo>
                  <a:pt x="184010" y="87160"/>
                </a:lnTo>
                <a:lnTo>
                  <a:pt x="199605" y="78790"/>
                </a:lnTo>
                <a:lnTo>
                  <a:pt x="211810" y="68008"/>
                </a:lnTo>
                <a:lnTo>
                  <a:pt x="220789" y="55308"/>
                </a:lnTo>
                <a:lnTo>
                  <a:pt x="229692" y="68008"/>
                </a:lnTo>
                <a:lnTo>
                  <a:pt x="241922" y="78790"/>
                </a:lnTo>
                <a:lnTo>
                  <a:pt x="257606" y="87160"/>
                </a:lnTo>
                <a:lnTo>
                  <a:pt x="276923" y="92621"/>
                </a:lnTo>
                <a:lnTo>
                  <a:pt x="287985" y="70497"/>
                </a:lnTo>
                <a:close/>
              </a:path>
              <a:path w="592455" h="154939">
                <a:moveTo>
                  <a:pt x="291782" y="115735"/>
                </a:moveTo>
                <a:lnTo>
                  <a:pt x="151612" y="115735"/>
                </a:lnTo>
                <a:lnTo>
                  <a:pt x="151612" y="137198"/>
                </a:lnTo>
                <a:lnTo>
                  <a:pt x="291782" y="137198"/>
                </a:lnTo>
                <a:lnTo>
                  <a:pt x="291782" y="115735"/>
                </a:lnTo>
                <a:close/>
              </a:path>
              <a:path w="592455" h="154939">
                <a:moveTo>
                  <a:pt x="390715" y="38138"/>
                </a:moveTo>
                <a:lnTo>
                  <a:pt x="387870" y="25755"/>
                </a:lnTo>
                <a:lnTo>
                  <a:pt x="387731" y="25146"/>
                </a:lnTo>
                <a:lnTo>
                  <a:pt x="379425" y="14897"/>
                </a:lnTo>
                <a:lnTo>
                  <a:pt x="366826" y="8191"/>
                </a:lnTo>
                <a:lnTo>
                  <a:pt x="365785" y="8039"/>
                </a:lnTo>
                <a:lnTo>
                  <a:pt x="365785" y="29883"/>
                </a:lnTo>
                <a:lnTo>
                  <a:pt x="365785" y="46558"/>
                </a:lnTo>
                <a:lnTo>
                  <a:pt x="359841" y="50520"/>
                </a:lnTo>
                <a:lnTo>
                  <a:pt x="342176" y="50520"/>
                </a:lnTo>
                <a:lnTo>
                  <a:pt x="336232" y="46558"/>
                </a:lnTo>
                <a:lnTo>
                  <a:pt x="336232" y="29883"/>
                </a:lnTo>
                <a:lnTo>
                  <a:pt x="342176" y="25755"/>
                </a:lnTo>
                <a:lnTo>
                  <a:pt x="359841" y="25755"/>
                </a:lnTo>
                <a:lnTo>
                  <a:pt x="365785" y="29883"/>
                </a:lnTo>
                <a:lnTo>
                  <a:pt x="365785" y="8039"/>
                </a:lnTo>
                <a:lnTo>
                  <a:pt x="322580" y="14897"/>
                </a:lnTo>
                <a:lnTo>
                  <a:pt x="311302" y="38138"/>
                </a:lnTo>
                <a:lnTo>
                  <a:pt x="314299" y="51231"/>
                </a:lnTo>
                <a:lnTo>
                  <a:pt x="322580" y="61518"/>
                </a:lnTo>
                <a:lnTo>
                  <a:pt x="335127" y="68249"/>
                </a:lnTo>
                <a:lnTo>
                  <a:pt x="350926" y="70662"/>
                </a:lnTo>
                <a:lnTo>
                  <a:pt x="366826" y="68249"/>
                </a:lnTo>
                <a:lnTo>
                  <a:pt x="379425" y="61518"/>
                </a:lnTo>
                <a:lnTo>
                  <a:pt x="387731" y="51231"/>
                </a:lnTo>
                <a:lnTo>
                  <a:pt x="387896" y="50520"/>
                </a:lnTo>
                <a:lnTo>
                  <a:pt x="390715" y="38138"/>
                </a:lnTo>
                <a:close/>
              </a:path>
              <a:path w="592455" h="154939">
                <a:moveTo>
                  <a:pt x="401116" y="91795"/>
                </a:moveTo>
                <a:lnTo>
                  <a:pt x="399630" y="72644"/>
                </a:lnTo>
                <a:lnTo>
                  <a:pt x="374523" y="75145"/>
                </a:lnTo>
                <a:lnTo>
                  <a:pt x="348869" y="76479"/>
                </a:lnTo>
                <a:lnTo>
                  <a:pt x="323951" y="77012"/>
                </a:lnTo>
                <a:lnTo>
                  <a:pt x="301066" y="77101"/>
                </a:lnTo>
                <a:lnTo>
                  <a:pt x="304203" y="98399"/>
                </a:lnTo>
                <a:lnTo>
                  <a:pt x="319824" y="98336"/>
                </a:lnTo>
                <a:lnTo>
                  <a:pt x="328053" y="98183"/>
                </a:lnTo>
                <a:lnTo>
                  <a:pt x="336562" y="97904"/>
                </a:lnTo>
                <a:lnTo>
                  <a:pt x="336562" y="150571"/>
                </a:lnTo>
                <a:lnTo>
                  <a:pt x="363308" y="150571"/>
                </a:lnTo>
                <a:lnTo>
                  <a:pt x="363308" y="97904"/>
                </a:lnTo>
                <a:lnTo>
                  <a:pt x="363308" y="96583"/>
                </a:lnTo>
                <a:lnTo>
                  <a:pt x="372681" y="95669"/>
                </a:lnTo>
                <a:lnTo>
                  <a:pt x="382155" y="94615"/>
                </a:lnTo>
                <a:lnTo>
                  <a:pt x="391655" y="93357"/>
                </a:lnTo>
                <a:lnTo>
                  <a:pt x="401116" y="91795"/>
                </a:lnTo>
                <a:close/>
              </a:path>
              <a:path w="592455" h="154939">
                <a:moveTo>
                  <a:pt x="435127" y="0"/>
                </a:moveTo>
                <a:lnTo>
                  <a:pt x="408381" y="0"/>
                </a:lnTo>
                <a:lnTo>
                  <a:pt x="408381" y="103352"/>
                </a:lnTo>
                <a:lnTo>
                  <a:pt x="379653" y="103352"/>
                </a:lnTo>
                <a:lnTo>
                  <a:pt x="379653" y="123329"/>
                </a:lnTo>
                <a:lnTo>
                  <a:pt x="408381" y="123329"/>
                </a:lnTo>
                <a:lnTo>
                  <a:pt x="408381" y="154863"/>
                </a:lnTo>
                <a:lnTo>
                  <a:pt x="435127" y="154863"/>
                </a:lnTo>
                <a:lnTo>
                  <a:pt x="435127" y="0"/>
                </a:lnTo>
                <a:close/>
              </a:path>
              <a:path w="592455" h="154939">
                <a:moveTo>
                  <a:pt x="577824" y="70510"/>
                </a:moveTo>
                <a:lnTo>
                  <a:pt x="493953" y="70510"/>
                </a:lnTo>
                <a:lnTo>
                  <a:pt x="493953" y="33680"/>
                </a:lnTo>
                <a:lnTo>
                  <a:pt x="576834" y="33680"/>
                </a:lnTo>
                <a:lnTo>
                  <a:pt x="576834" y="12090"/>
                </a:lnTo>
                <a:lnTo>
                  <a:pt x="467372" y="12090"/>
                </a:lnTo>
                <a:lnTo>
                  <a:pt x="467372" y="33680"/>
                </a:lnTo>
                <a:lnTo>
                  <a:pt x="467372" y="70510"/>
                </a:lnTo>
                <a:lnTo>
                  <a:pt x="467372" y="90830"/>
                </a:lnTo>
                <a:lnTo>
                  <a:pt x="577824" y="90830"/>
                </a:lnTo>
                <a:lnTo>
                  <a:pt x="577824" y="70510"/>
                </a:lnTo>
                <a:close/>
              </a:path>
              <a:path w="592455" h="154939">
                <a:moveTo>
                  <a:pt x="592188" y="116065"/>
                </a:moveTo>
                <a:lnTo>
                  <a:pt x="451853" y="116065"/>
                </a:lnTo>
                <a:lnTo>
                  <a:pt x="451853" y="137528"/>
                </a:lnTo>
                <a:lnTo>
                  <a:pt x="592188" y="137528"/>
                </a:lnTo>
                <a:lnTo>
                  <a:pt x="592188" y="116065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object 10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118262" y="5527020"/>
            <a:ext cx="1239652" cy="409279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1615884" y="5780613"/>
            <a:ext cx="285005" cy="152879"/>
          </a:xfrm>
          <a:prstGeom prst="rect">
            <a:avLst/>
          </a:prstGeom>
        </p:spPr>
      </p:pic>
      <p:sp>
        <p:nvSpPr>
          <p:cNvPr id="106" name="object 106"/>
          <p:cNvSpPr/>
          <p:nvPr/>
        </p:nvSpPr>
        <p:spPr>
          <a:xfrm>
            <a:off x="1921904" y="5825685"/>
            <a:ext cx="35560" cy="97155"/>
          </a:xfrm>
          <a:custGeom>
            <a:avLst/>
            <a:gdLst/>
            <a:ahLst/>
            <a:cxnLst/>
            <a:rect l="l" t="t" r="r" b="b"/>
            <a:pathLst>
              <a:path w="35560" h="97154">
                <a:moveTo>
                  <a:pt x="27571" y="36321"/>
                </a:moveTo>
                <a:lnTo>
                  <a:pt x="7264" y="36321"/>
                </a:lnTo>
                <a:lnTo>
                  <a:pt x="0" y="28396"/>
                </a:lnTo>
                <a:lnTo>
                  <a:pt x="0" y="7924"/>
                </a:lnTo>
                <a:lnTo>
                  <a:pt x="7264" y="0"/>
                </a:lnTo>
                <a:lnTo>
                  <a:pt x="27571" y="0"/>
                </a:lnTo>
                <a:lnTo>
                  <a:pt x="35000" y="7924"/>
                </a:lnTo>
                <a:lnTo>
                  <a:pt x="35000" y="28396"/>
                </a:lnTo>
                <a:lnTo>
                  <a:pt x="27571" y="36321"/>
                </a:lnTo>
                <a:close/>
              </a:path>
              <a:path w="35560" h="97154">
                <a:moveTo>
                  <a:pt x="27571" y="96746"/>
                </a:moveTo>
                <a:lnTo>
                  <a:pt x="7264" y="96746"/>
                </a:lnTo>
                <a:lnTo>
                  <a:pt x="0" y="88656"/>
                </a:lnTo>
                <a:lnTo>
                  <a:pt x="0" y="68350"/>
                </a:lnTo>
                <a:lnTo>
                  <a:pt x="7264" y="60260"/>
                </a:lnTo>
                <a:lnTo>
                  <a:pt x="27571" y="60260"/>
                </a:lnTo>
                <a:lnTo>
                  <a:pt x="35000" y="68350"/>
                </a:lnTo>
                <a:lnTo>
                  <a:pt x="35000" y="88656"/>
                </a:lnTo>
                <a:lnTo>
                  <a:pt x="27571" y="96746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019156" y="5794977"/>
            <a:ext cx="85090" cy="127635"/>
          </a:xfrm>
          <a:custGeom>
            <a:avLst/>
            <a:gdLst/>
            <a:ahLst/>
            <a:cxnLst/>
            <a:rect l="l" t="t" r="r" b="b"/>
            <a:pathLst>
              <a:path w="85089" h="127635">
                <a:moveTo>
                  <a:pt x="42099" y="127454"/>
                </a:moveTo>
                <a:lnTo>
                  <a:pt x="25352" y="125060"/>
                </a:lnTo>
                <a:lnTo>
                  <a:pt x="12010" y="118333"/>
                </a:lnTo>
                <a:lnTo>
                  <a:pt x="3188" y="107952"/>
                </a:lnTo>
                <a:lnTo>
                  <a:pt x="0" y="94600"/>
                </a:lnTo>
                <a:lnTo>
                  <a:pt x="1545" y="84132"/>
                </a:lnTo>
                <a:lnTo>
                  <a:pt x="5799" y="75614"/>
                </a:lnTo>
                <a:lnTo>
                  <a:pt x="12188" y="68829"/>
                </a:lnTo>
                <a:lnTo>
                  <a:pt x="20141" y="63562"/>
                </a:lnTo>
                <a:lnTo>
                  <a:pt x="20141" y="62736"/>
                </a:lnTo>
                <a:lnTo>
                  <a:pt x="13599" y="56958"/>
                </a:lnTo>
                <a:lnTo>
                  <a:pt x="8543" y="50189"/>
                </a:lnTo>
                <a:lnTo>
                  <a:pt x="5283" y="42306"/>
                </a:lnTo>
                <a:lnTo>
                  <a:pt x="4127" y="33184"/>
                </a:lnTo>
                <a:lnTo>
                  <a:pt x="7011" y="19362"/>
                </a:lnTo>
                <a:lnTo>
                  <a:pt x="15065" y="8915"/>
                </a:lnTo>
                <a:lnTo>
                  <a:pt x="27390" y="2306"/>
                </a:lnTo>
                <a:lnTo>
                  <a:pt x="43090" y="0"/>
                </a:lnTo>
                <a:lnTo>
                  <a:pt x="58175" y="2324"/>
                </a:lnTo>
                <a:lnTo>
                  <a:pt x="69794" y="8935"/>
                </a:lnTo>
                <a:lnTo>
                  <a:pt x="77265" y="19293"/>
                </a:lnTo>
                <a:lnTo>
                  <a:pt x="77462" y="20306"/>
                </a:lnTo>
                <a:lnTo>
                  <a:pt x="35660" y="20306"/>
                </a:lnTo>
                <a:lnTo>
                  <a:pt x="29882" y="24434"/>
                </a:lnTo>
                <a:lnTo>
                  <a:pt x="29882" y="33184"/>
                </a:lnTo>
                <a:lnTo>
                  <a:pt x="31257" y="39716"/>
                </a:lnTo>
                <a:lnTo>
                  <a:pt x="35186" y="44947"/>
                </a:lnTo>
                <a:lnTo>
                  <a:pt x="41374" y="49250"/>
                </a:lnTo>
                <a:lnTo>
                  <a:pt x="49529" y="52996"/>
                </a:lnTo>
                <a:lnTo>
                  <a:pt x="71963" y="52996"/>
                </a:lnTo>
                <a:lnTo>
                  <a:pt x="70364" y="55049"/>
                </a:lnTo>
                <a:lnTo>
                  <a:pt x="64387" y="60095"/>
                </a:lnTo>
                <a:lnTo>
                  <a:pt x="64387" y="60920"/>
                </a:lnTo>
                <a:lnTo>
                  <a:pt x="72557" y="66314"/>
                </a:lnTo>
                <a:lnTo>
                  <a:pt x="76974" y="71156"/>
                </a:lnTo>
                <a:lnTo>
                  <a:pt x="33349" y="71156"/>
                </a:lnTo>
                <a:lnTo>
                  <a:pt x="28396" y="75944"/>
                </a:lnTo>
                <a:lnTo>
                  <a:pt x="25094" y="83373"/>
                </a:lnTo>
                <a:lnTo>
                  <a:pt x="25094" y="101204"/>
                </a:lnTo>
                <a:lnTo>
                  <a:pt x="33184" y="106982"/>
                </a:lnTo>
                <a:lnTo>
                  <a:pt x="82019" y="106982"/>
                </a:lnTo>
                <a:lnTo>
                  <a:pt x="81939" y="107325"/>
                </a:lnTo>
                <a:lnTo>
                  <a:pt x="73220" y="117899"/>
                </a:lnTo>
                <a:lnTo>
                  <a:pt x="59672" y="124913"/>
                </a:lnTo>
                <a:lnTo>
                  <a:pt x="42099" y="127454"/>
                </a:lnTo>
                <a:close/>
              </a:path>
              <a:path w="85089" h="127635">
                <a:moveTo>
                  <a:pt x="71963" y="52996"/>
                </a:moveTo>
                <a:lnTo>
                  <a:pt x="49529" y="52996"/>
                </a:lnTo>
                <a:lnTo>
                  <a:pt x="54151" y="47382"/>
                </a:lnTo>
                <a:lnTo>
                  <a:pt x="56090" y="41243"/>
                </a:lnTo>
                <a:lnTo>
                  <a:pt x="56132" y="25920"/>
                </a:lnTo>
                <a:lnTo>
                  <a:pt x="51014" y="20306"/>
                </a:lnTo>
                <a:lnTo>
                  <a:pt x="77462" y="20306"/>
                </a:lnTo>
                <a:lnTo>
                  <a:pt x="79906" y="32854"/>
                </a:lnTo>
                <a:lnTo>
                  <a:pt x="78666" y="41243"/>
                </a:lnTo>
                <a:lnTo>
                  <a:pt x="75304" y="48703"/>
                </a:lnTo>
                <a:lnTo>
                  <a:pt x="71963" y="52996"/>
                </a:lnTo>
                <a:close/>
              </a:path>
              <a:path w="85089" h="127635">
                <a:moveTo>
                  <a:pt x="82019" y="106982"/>
                </a:moveTo>
                <a:lnTo>
                  <a:pt x="51180" y="106982"/>
                </a:lnTo>
                <a:lnTo>
                  <a:pt x="57783" y="102690"/>
                </a:lnTo>
                <a:lnTo>
                  <a:pt x="57783" y="92949"/>
                </a:lnTo>
                <a:lnTo>
                  <a:pt x="56078" y="85922"/>
                </a:lnTo>
                <a:lnTo>
                  <a:pt x="51200" y="80443"/>
                </a:lnTo>
                <a:lnTo>
                  <a:pt x="43505" y="75769"/>
                </a:lnTo>
                <a:lnTo>
                  <a:pt x="33349" y="71156"/>
                </a:lnTo>
                <a:lnTo>
                  <a:pt x="76974" y="71156"/>
                </a:lnTo>
                <a:lnTo>
                  <a:pt x="79102" y="73488"/>
                </a:lnTo>
                <a:lnTo>
                  <a:pt x="83448" y="82674"/>
                </a:lnTo>
                <a:lnTo>
                  <a:pt x="85024" y="94105"/>
                </a:lnTo>
                <a:lnTo>
                  <a:pt x="82019" y="106982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370008" y="5780620"/>
            <a:ext cx="189230" cy="177165"/>
          </a:xfrm>
          <a:custGeom>
            <a:avLst/>
            <a:gdLst/>
            <a:ahLst/>
            <a:cxnLst/>
            <a:rect l="l" t="t" r="r" b="b"/>
            <a:pathLst>
              <a:path w="189229" h="177164">
                <a:moveTo>
                  <a:pt x="126136" y="96583"/>
                </a:moveTo>
                <a:lnTo>
                  <a:pt x="99390" y="96583"/>
                </a:lnTo>
                <a:lnTo>
                  <a:pt x="99390" y="155689"/>
                </a:lnTo>
                <a:lnTo>
                  <a:pt x="126136" y="155689"/>
                </a:lnTo>
                <a:lnTo>
                  <a:pt x="126136" y="96583"/>
                </a:lnTo>
                <a:close/>
              </a:path>
              <a:path w="189229" h="177164">
                <a:moveTo>
                  <a:pt x="126136" y="0"/>
                </a:moveTo>
                <a:lnTo>
                  <a:pt x="99390" y="0"/>
                </a:lnTo>
                <a:lnTo>
                  <a:pt x="99390" y="33845"/>
                </a:lnTo>
                <a:lnTo>
                  <a:pt x="75780" y="33845"/>
                </a:lnTo>
                <a:lnTo>
                  <a:pt x="75780" y="12255"/>
                </a:lnTo>
                <a:lnTo>
                  <a:pt x="49530" y="12255"/>
                </a:lnTo>
                <a:lnTo>
                  <a:pt x="49530" y="33845"/>
                </a:lnTo>
                <a:lnTo>
                  <a:pt x="49530" y="55435"/>
                </a:lnTo>
                <a:lnTo>
                  <a:pt x="49530" y="75755"/>
                </a:lnTo>
                <a:lnTo>
                  <a:pt x="49530" y="96075"/>
                </a:lnTo>
                <a:lnTo>
                  <a:pt x="49530" y="97345"/>
                </a:lnTo>
                <a:lnTo>
                  <a:pt x="26250" y="97345"/>
                </a:lnTo>
                <a:lnTo>
                  <a:pt x="26250" y="33845"/>
                </a:lnTo>
                <a:lnTo>
                  <a:pt x="49530" y="33845"/>
                </a:lnTo>
                <a:lnTo>
                  <a:pt x="49530" y="12255"/>
                </a:lnTo>
                <a:lnTo>
                  <a:pt x="0" y="12255"/>
                </a:lnTo>
                <a:lnTo>
                  <a:pt x="0" y="33845"/>
                </a:lnTo>
                <a:lnTo>
                  <a:pt x="0" y="97345"/>
                </a:lnTo>
                <a:lnTo>
                  <a:pt x="0" y="117665"/>
                </a:lnTo>
                <a:lnTo>
                  <a:pt x="75780" y="117665"/>
                </a:lnTo>
                <a:lnTo>
                  <a:pt x="75780" y="97345"/>
                </a:lnTo>
                <a:lnTo>
                  <a:pt x="75780" y="96075"/>
                </a:lnTo>
                <a:lnTo>
                  <a:pt x="126136" y="96075"/>
                </a:lnTo>
                <a:lnTo>
                  <a:pt x="126136" y="75755"/>
                </a:lnTo>
                <a:lnTo>
                  <a:pt x="75780" y="75755"/>
                </a:lnTo>
                <a:lnTo>
                  <a:pt x="75780" y="55435"/>
                </a:lnTo>
                <a:lnTo>
                  <a:pt x="99390" y="55435"/>
                </a:lnTo>
                <a:lnTo>
                  <a:pt x="99390" y="75615"/>
                </a:lnTo>
                <a:lnTo>
                  <a:pt x="126136" y="75615"/>
                </a:lnTo>
                <a:lnTo>
                  <a:pt x="126136" y="55435"/>
                </a:lnTo>
                <a:lnTo>
                  <a:pt x="126136" y="55143"/>
                </a:lnTo>
                <a:lnTo>
                  <a:pt x="126136" y="34175"/>
                </a:lnTo>
                <a:lnTo>
                  <a:pt x="126136" y="33845"/>
                </a:lnTo>
                <a:lnTo>
                  <a:pt x="126136" y="0"/>
                </a:lnTo>
                <a:close/>
              </a:path>
              <a:path w="189229" h="177164">
                <a:moveTo>
                  <a:pt x="188760" y="132740"/>
                </a:moveTo>
                <a:lnTo>
                  <a:pt x="187439" y="121208"/>
                </a:lnTo>
                <a:lnTo>
                  <a:pt x="183591" y="112598"/>
                </a:lnTo>
                <a:lnTo>
                  <a:pt x="177330" y="107200"/>
                </a:lnTo>
                <a:lnTo>
                  <a:pt x="168783" y="105333"/>
                </a:lnTo>
                <a:lnTo>
                  <a:pt x="158546" y="105333"/>
                </a:lnTo>
                <a:lnTo>
                  <a:pt x="150456" y="111937"/>
                </a:lnTo>
                <a:lnTo>
                  <a:pt x="150456" y="132410"/>
                </a:lnTo>
                <a:lnTo>
                  <a:pt x="158877" y="138353"/>
                </a:lnTo>
                <a:lnTo>
                  <a:pt x="169443" y="138353"/>
                </a:lnTo>
                <a:lnTo>
                  <a:pt x="168033" y="145135"/>
                </a:lnTo>
                <a:lnTo>
                  <a:pt x="163868" y="151434"/>
                </a:lnTo>
                <a:lnTo>
                  <a:pt x="157035" y="156921"/>
                </a:lnTo>
                <a:lnTo>
                  <a:pt x="147650" y="161302"/>
                </a:lnTo>
                <a:lnTo>
                  <a:pt x="153593" y="176987"/>
                </a:lnTo>
                <a:lnTo>
                  <a:pt x="168694" y="170141"/>
                </a:lnTo>
                <a:lnTo>
                  <a:pt x="179717" y="160248"/>
                </a:lnTo>
                <a:lnTo>
                  <a:pt x="186461" y="147662"/>
                </a:lnTo>
                <a:lnTo>
                  <a:pt x="188760" y="132740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9" name="object 109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619531" y="5780778"/>
            <a:ext cx="439913" cy="155025"/>
          </a:xfrm>
          <a:prstGeom prst="rect">
            <a:avLst/>
          </a:prstGeom>
        </p:spPr>
      </p:pic>
      <p:grpSp>
        <p:nvGrpSpPr>
          <p:cNvPr id="110" name="object 110"/>
          <p:cNvGrpSpPr/>
          <p:nvPr/>
        </p:nvGrpSpPr>
        <p:grpSpPr>
          <a:xfrm>
            <a:off x="978074" y="6110972"/>
            <a:ext cx="286385" cy="177165"/>
            <a:chOff x="978074" y="6110972"/>
            <a:chExt cx="286385" cy="177165"/>
          </a:xfrm>
        </p:grpSpPr>
        <p:pic>
          <p:nvPicPr>
            <p:cNvPr id="111" name="object 11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978074" y="6110972"/>
              <a:ext cx="225074" cy="154695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1222843" y="6216139"/>
              <a:ext cx="41275" cy="71755"/>
            </a:xfrm>
            <a:custGeom>
              <a:avLst/>
              <a:gdLst/>
              <a:ahLst/>
              <a:cxnLst/>
              <a:rect l="l" t="t" r="r" b="b"/>
              <a:pathLst>
                <a:path w="41275" h="71754">
                  <a:moveTo>
                    <a:pt x="5943" y="71652"/>
                  </a:moveTo>
                  <a:lnTo>
                    <a:pt x="0" y="55967"/>
                  </a:lnTo>
                  <a:lnTo>
                    <a:pt x="9395" y="51592"/>
                  </a:lnTo>
                  <a:lnTo>
                    <a:pt x="16220" y="46103"/>
                  </a:lnTo>
                  <a:lnTo>
                    <a:pt x="20384" y="39808"/>
                  </a:lnTo>
                  <a:lnTo>
                    <a:pt x="21792" y="33019"/>
                  </a:lnTo>
                  <a:lnTo>
                    <a:pt x="11226" y="33019"/>
                  </a:lnTo>
                  <a:lnTo>
                    <a:pt x="2806" y="27075"/>
                  </a:lnTo>
                  <a:lnTo>
                    <a:pt x="2806" y="6603"/>
                  </a:lnTo>
                  <a:lnTo>
                    <a:pt x="10896" y="0"/>
                  </a:lnTo>
                  <a:lnTo>
                    <a:pt x="21132" y="0"/>
                  </a:lnTo>
                  <a:lnTo>
                    <a:pt x="29686" y="1867"/>
                  </a:lnTo>
                  <a:lnTo>
                    <a:pt x="35949" y="7264"/>
                  </a:lnTo>
                  <a:lnTo>
                    <a:pt x="39798" y="15880"/>
                  </a:lnTo>
                  <a:lnTo>
                    <a:pt x="41109" y="27406"/>
                  </a:lnTo>
                  <a:lnTo>
                    <a:pt x="38818" y="42329"/>
                  </a:lnTo>
                  <a:lnTo>
                    <a:pt x="32070" y="54915"/>
                  </a:lnTo>
                  <a:lnTo>
                    <a:pt x="21049" y="64808"/>
                  </a:lnTo>
                  <a:lnTo>
                    <a:pt x="5943" y="71652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" name="object 113"/>
          <p:cNvSpPr/>
          <p:nvPr/>
        </p:nvSpPr>
        <p:spPr>
          <a:xfrm>
            <a:off x="1320825" y="6110973"/>
            <a:ext cx="689610" cy="155575"/>
          </a:xfrm>
          <a:custGeom>
            <a:avLst/>
            <a:gdLst/>
            <a:ahLst/>
            <a:cxnLst/>
            <a:rect l="l" t="t" r="r" b="b"/>
            <a:pathLst>
              <a:path w="689610" h="155575">
                <a:moveTo>
                  <a:pt x="131089" y="134721"/>
                </a:moveTo>
                <a:lnTo>
                  <a:pt x="120167" y="132905"/>
                </a:lnTo>
                <a:lnTo>
                  <a:pt x="107784" y="130848"/>
                </a:lnTo>
                <a:lnTo>
                  <a:pt x="93205" y="124282"/>
                </a:lnTo>
                <a:lnTo>
                  <a:pt x="85686" y="116293"/>
                </a:lnTo>
                <a:lnTo>
                  <a:pt x="83540" y="108140"/>
                </a:lnTo>
                <a:lnTo>
                  <a:pt x="83540" y="106489"/>
                </a:lnTo>
                <a:lnTo>
                  <a:pt x="55968" y="106489"/>
                </a:lnTo>
                <a:lnTo>
                  <a:pt x="55968" y="108140"/>
                </a:lnTo>
                <a:lnTo>
                  <a:pt x="53746" y="115849"/>
                </a:lnTo>
                <a:lnTo>
                  <a:pt x="46062" y="123850"/>
                </a:lnTo>
                <a:lnTo>
                  <a:pt x="31457" y="130644"/>
                </a:lnTo>
                <a:lnTo>
                  <a:pt x="8420" y="134721"/>
                </a:lnTo>
                <a:lnTo>
                  <a:pt x="17005" y="154533"/>
                </a:lnTo>
                <a:lnTo>
                  <a:pt x="35064" y="151803"/>
                </a:lnTo>
                <a:lnTo>
                  <a:pt x="49720" y="147066"/>
                </a:lnTo>
                <a:lnTo>
                  <a:pt x="61188" y="140652"/>
                </a:lnTo>
                <a:lnTo>
                  <a:pt x="69672" y="132905"/>
                </a:lnTo>
                <a:lnTo>
                  <a:pt x="78092" y="140703"/>
                </a:lnTo>
                <a:lnTo>
                  <a:pt x="89585" y="147066"/>
                </a:lnTo>
                <a:lnTo>
                  <a:pt x="104343" y="151765"/>
                </a:lnTo>
                <a:lnTo>
                  <a:pt x="122504" y="154533"/>
                </a:lnTo>
                <a:lnTo>
                  <a:pt x="131089" y="134721"/>
                </a:lnTo>
                <a:close/>
              </a:path>
              <a:path w="689610" h="155575">
                <a:moveTo>
                  <a:pt x="134061" y="40614"/>
                </a:moveTo>
                <a:lnTo>
                  <a:pt x="109855" y="35318"/>
                </a:lnTo>
                <a:lnTo>
                  <a:pt x="108419" y="34505"/>
                </a:lnTo>
                <a:lnTo>
                  <a:pt x="94424" y="26644"/>
                </a:lnTo>
                <a:lnTo>
                  <a:pt x="86258" y="16217"/>
                </a:lnTo>
                <a:lnTo>
                  <a:pt x="83870" y="5613"/>
                </a:lnTo>
                <a:lnTo>
                  <a:pt x="83870" y="2146"/>
                </a:lnTo>
                <a:lnTo>
                  <a:pt x="56464" y="2146"/>
                </a:lnTo>
                <a:lnTo>
                  <a:pt x="56464" y="5613"/>
                </a:lnTo>
                <a:lnTo>
                  <a:pt x="54089" y="16217"/>
                </a:lnTo>
                <a:lnTo>
                  <a:pt x="45923" y="26644"/>
                </a:lnTo>
                <a:lnTo>
                  <a:pt x="30492" y="35318"/>
                </a:lnTo>
                <a:lnTo>
                  <a:pt x="6273" y="40614"/>
                </a:lnTo>
                <a:lnTo>
                  <a:pt x="15519" y="61087"/>
                </a:lnTo>
                <a:lnTo>
                  <a:pt x="34213" y="57429"/>
                </a:lnTo>
                <a:lnTo>
                  <a:pt x="49479" y="51574"/>
                </a:lnTo>
                <a:lnTo>
                  <a:pt x="61429" y="43840"/>
                </a:lnTo>
                <a:lnTo>
                  <a:pt x="70167" y="34505"/>
                </a:lnTo>
                <a:lnTo>
                  <a:pt x="78917" y="43840"/>
                </a:lnTo>
                <a:lnTo>
                  <a:pt x="90868" y="51574"/>
                </a:lnTo>
                <a:lnTo>
                  <a:pt x="106133" y="57429"/>
                </a:lnTo>
                <a:lnTo>
                  <a:pt x="124815" y="61087"/>
                </a:lnTo>
                <a:lnTo>
                  <a:pt x="134061" y="40614"/>
                </a:lnTo>
                <a:close/>
              </a:path>
              <a:path w="689610" h="155575">
                <a:moveTo>
                  <a:pt x="140335" y="66535"/>
                </a:moveTo>
                <a:lnTo>
                  <a:pt x="0" y="66535"/>
                </a:lnTo>
                <a:lnTo>
                  <a:pt x="0" y="87503"/>
                </a:lnTo>
                <a:lnTo>
                  <a:pt x="56464" y="87503"/>
                </a:lnTo>
                <a:lnTo>
                  <a:pt x="56464" y="100876"/>
                </a:lnTo>
                <a:lnTo>
                  <a:pt x="83210" y="100876"/>
                </a:lnTo>
                <a:lnTo>
                  <a:pt x="83210" y="87503"/>
                </a:lnTo>
                <a:lnTo>
                  <a:pt x="140335" y="87503"/>
                </a:lnTo>
                <a:lnTo>
                  <a:pt x="140335" y="66535"/>
                </a:lnTo>
                <a:close/>
              </a:path>
              <a:path w="689610" h="155575">
                <a:moveTo>
                  <a:pt x="246049" y="101371"/>
                </a:moveTo>
                <a:lnTo>
                  <a:pt x="228955" y="89674"/>
                </a:lnTo>
                <a:lnTo>
                  <a:pt x="225005" y="84201"/>
                </a:lnTo>
                <a:lnTo>
                  <a:pt x="217728" y="74129"/>
                </a:lnTo>
                <a:lnTo>
                  <a:pt x="211594" y="56616"/>
                </a:lnTo>
                <a:lnTo>
                  <a:pt x="209727" y="38963"/>
                </a:lnTo>
                <a:lnTo>
                  <a:pt x="209727" y="36156"/>
                </a:lnTo>
                <a:lnTo>
                  <a:pt x="238455" y="36156"/>
                </a:lnTo>
                <a:lnTo>
                  <a:pt x="238455" y="14363"/>
                </a:lnTo>
                <a:lnTo>
                  <a:pt x="152603" y="14363"/>
                </a:lnTo>
                <a:lnTo>
                  <a:pt x="152603" y="36156"/>
                </a:lnTo>
                <a:lnTo>
                  <a:pt x="182816" y="36156"/>
                </a:lnTo>
                <a:lnTo>
                  <a:pt x="182816" y="38963"/>
                </a:lnTo>
                <a:lnTo>
                  <a:pt x="180949" y="58064"/>
                </a:lnTo>
                <a:lnTo>
                  <a:pt x="174790" y="76733"/>
                </a:lnTo>
                <a:lnTo>
                  <a:pt x="163525" y="93103"/>
                </a:lnTo>
                <a:lnTo>
                  <a:pt x="146329" y="105333"/>
                </a:lnTo>
                <a:lnTo>
                  <a:pt x="161188" y="126301"/>
                </a:lnTo>
                <a:lnTo>
                  <a:pt x="173215" y="118935"/>
                </a:lnTo>
                <a:lnTo>
                  <a:pt x="183083" y="109220"/>
                </a:lnTo>
                <a:lnTo>
                  <a:pt x="190881" y="97510"/>
                </a:lnTo>
                <a:lnTo>
                  <a:pt x="196684" y="84201"/>
                </a:lnTo>
                <a:lnTo>
                  <a:pt x="202679" y="96151"/>
                </a:lnTo>
                <a:lnTo>
                  <a:pt x="210388" y="106743"/>
                </a:lnTo>
                <a:lnTo>
                  <a:pt x="219951" y="115595"/>
                </a:lnTo>
                <a:lnTo>
                  <a:pt x="231521" y="122339"/>
                </a:lnTo>
                <a:lnTo>
                  <a:pt x="246049" y="101371"/>
                </a:lnTo>
                <a:close/>
              </a:path>
              <a:path w="689610" h="155575">
                <a:moveTo>
                  <a:pt x="293598" y="57289"/>
                </a:moveTo>
                <a:lnTo>
                  <a:pt x="272796" y="57289"/>
                </a:lnTo>
                <a:lnTo>
                  <a:pt x="272796" y="165"/>
                </a:lnTo>
                <a:lnTo>
                  <a:pt x="246049" y="165"/>
                </a:lnTo>
                <a:lnTo>
                  <a:pt x="246049" y="101371"/>
                </a:lnTo>
                <a:lnTo>
                  <a:pt x="246049" y="155028"/>
                </a:lnTo>
                <a:lnTo>
                  <a:pt x="272796" y="155028"/>
                </a:lnTo>
                <a:lnTo>
                  <a:pt x="272796" y="79082"/>
                </a:lnTo>
                <a:lnTo>
                  <a:pt x="293598" y="79082"/>
                </a:lnTo>
                <a:lnTo>
                  <a:pt x="293598" y="57289"/>
                </a:lnTo>
                <a:close/>
              </a:path>
              <a:path w="689610" h="155575">
                <a:moveTo>
                  <a:pt x="384937" y="115570"/>
                </a:moveTo>
                <a:lnTo>
                  <a:pt x="362813" y="115570"/>
                </a:lnTo>
                <a:lnTo>
                  <a:pt x="362813" y="16510"/>
                </a:lnTo>
                <a:lnTo>
                  <a:pt x="341198" y="16510"/>
                </a:lnTo>
                <a:lnTo>
                  <a:pt x="334683" y="20129"/>
                </a:lnTo>
                <a:lnTo>
                  <a:pt x="327736" y="23101"/>
                </a:lnTo>
                <a:lnTo>
                  <a:pt x="319925" y="25552"/>
                </a:lnTo>
                <a:lnTo>
                  <a:pt x="310819" y="27571"/>
                </a:lnTo>
                <a:lnTo>
                  <a:pt x="310819" y="45732"/>
                </a:lnTo>
                <a:lnTo>
                  <a:pt x="333438" y="45732"/>
                </a:lnTo>
                <a:lnTo>
                  <a:pt x="333438" y="115570"/>
                </a:lnTo>
                <a:lnTo>
                  <a:pt x="307352" y="115570"/>
                </a:lnTo>
                <a:lnTo>
                  <a:pt x="307352" y="139344"/>
                </a:lnTo>
                <a:lnTo>
                  <a:pt x="384937" y="139344"/>
                </a:lnTo>
                <a:lnTo>
                  <a:pt x="384937" y="115570"/>
                </a:lnTo>
                <a:close/>
              </a:path>
              <a:path w="689610" h="155575">
                <a:moveTo>
                  <a:pt x="466547" y="18656"/>
                </a:moveTo>
                <a:lnTo>
                  <a:pt x="404799" y="18656"/>
                </a:lnTo>
                <a:lnTo>
                  <a:pt x="404799" y="39624"/>
                </a:lnTo>
                <a:lnTo>
                  <a:pt x="440131" y="39624"/>
                </a:lnTo>
                <a:lnTo>
                  <a:pt x="436003" y="59740"/>
                </a:lnTo>
                <a:lnTo>
                  <a:pt x="427685" y="76987"/>
                </a:lnTo>
                <a:lnTo>
                  <a:pt x="414566" y="92049"/>
                </a:lnTo>
                <a:lnTo>
                  <a:pt x="396049" y="105664"/>
                </a:lnTo>
                <a:lnTo>
                  <a:pt x="411568" y="123990"/>
                </a:lnTo>
                <a:lnTo>
                  <a:pt x="438137" y="103212"/>
                </a:lnTo>
                <a:lnTo>
                  <a:pt x="455028" y="78879"/>
                </a:lnTo>
                <a:lnTo>
                  <a:pt x="463943" y="50761"/>
                </a:lnTo>
                <a:lnTo>
                  <a:pt x="466547" y="18656"/>
                </a:lnTo>
                <a:close/>
              </a:path>
              <a:path w="689610" h="155575">
                <a:moveTo>
                  <a:pt x="532422" y="0"/>
                </a:moveTo>
                <a:lnTo>
                  <a:pt x="507161" y="0"/>
                </a:lnTo>
                <a:lnTo>
                  <a:pt x="507161" y="56299"/>
                </a:lnTo>
                <a:lnTo>
                  <a:pt x="497586" y="56299"/>
                </a:lnTo>
                <a:lnTo>
                  <a:pt x="497586" y="4127"/>
                </a:lnTo>
                <a:lnTo>
                  <a:pt x="472821" y="4127"/>
                </a:lnTo>
                <a:lnTo>
                  <a:pt x="472821" y="148755"/>
                </a:lnTo>
                <a:lnTo>
                  <a:pt x="497586" y="148755"/>
                </a:lnTo>
                <a:lnTo>
                  <a:pt x="497586" y="77431"/>
                </a:lnTo>
                <a:lnTo>
                  <a:pt x="507161" y="77431"/>
                </a:lnTo>
                <a:lnTo>
                  <a:pt x="507161" y="154698"/>
                </a:lnTo>
                <a:lnTo>
                  <a:pt x="532422" y="154698"/>
                </a:lnTo>
                <a:lnTo>
                  <a:pt x="532422" y="77431"/>
                </a:lnTo>
                <a:lnTo>
                  <a:pt x="532422" y="56299"/>
                </a:lnTo>
                <a:lnTo>
                  <a:pt x="532422" y="0"/>
                </a:lnTo>
                <a:close/>
              </a:path>
              <a:path w="689610" h="155575">
                <a:moveTo>
                  <a:pt x="675779" y="45123"/>
                </a:moveTo>
                <a:lnTo>
                  <a:pt x="592569" y="45123"/>
                </a:lnTo>
                <a:lnTo>
                  <a:pt x="592569" y="40043"/>
                </a:lnTo>
                <a:lnTo>
                  <a:pt x="672973" y="40043"/>
                </a:lnTo>
                <a:lnTo>
                  <a:pt x="672973" y="24803"/>
                </a:lnTo>
                <a:lnTo>
                  <a:pt x="672973" y="19723"/>
                </a:lnTo>
                <a:lnTo>
                  <a:pt x="672973" y="1943"/>
                </a:lnTo>
                <a:lnTo>
                  <a:pt x="566153" y="1943"/>
                </a:lnTo>
                <a:lnTo>
                  <a:pt x="566153" y="19723"/>
                </a:lnTo>
                <a:lnTo>
                  <a:pt x="646557" y="19723"/>
                </a:lnTo>
                <a:lnTo>
                  <a:pt x="646557" y="24803"/>
                </a:lnTo>
                <a:lnTo>
                  <a:pt x="566153" y="24803"/>
                </a:lnTo>
                <a:lnTo>
                  <a:pt x="566153" y="40043"/>
                </a:lnTo>
                <a:lnTo>
                  <a:pt x="566153" y="45123"/>
                </a:lnTo>
                <a:lnTo>
                  <a:pt x="566153" y="62903"/>
                </a:lnTo>
                <a:lnTo>
                  <a:pt x="675779" y="62903"/>
                </a:lnTo>
                <a:lnTo>
                  <a:pt x="675779" y="45123"/>
                </a:lnTo>
                <a:close/>
              </a:path>
              <a:path w="689610" h="155575">
                <a:moveTo>
                  <a:pt x="677100" y="136563"/>
                </a:moveTo>
                <a:lnTo>
                  <a:pt x="591083" y="136563"/>
                </a:lnTo>
                <a:lnTo>
                  <a:pt x="591083" y="131483"/>
                </a:lnTo>
                <a:lnTo>
                  <a:pt x="673303" y="131483"/>
                </a:lnTo>
                <a:lnTo>
                  <a:pt x="673303" y="114973"/>
                </a:lnTo>
                <a:lnTo>
                  <a:pt x="673303" y="109893"/>
                </a:lnTo>
                <a:lnTo>
                  <a:pt x="673303" y="92113"/>
                </a:lnTo>
                <a:lnTo>
                  <a:pt x="564502" y="92113"/>
                </a:lnTo>
                <a:lnTo>
                  <a:pt x="564502" y="109893"/>
                </a:lnTo>
                <a:lnTo>
                  <a:pt x="646887" y="109893"/>
                </a:lnTo>
                <a:lnTo>
                  <a:pt x="646887" y="114973"/>
                </a:lnTo>
                <a:lnTo>
                  <a:pt x="564667" y="114973"/>
                </a:lnTo>
                <a:lnTo>
                  <a:pt x="564667" y="131483"/>
                </a:lnTo>
                <a:lnTo>
                  <a:pt x="564667" y="136563"/>
                </a:lnTo>
                <a:lnTo>
                  <a:pt x="564667" y="154343"/>
                </a:lnTo>
                <a:lnTo>
                  <a:pt x="677100" y="154343"/>
                </a:lnTo>
                <a:lnTo>
                  <a:pt x="677100" y="136563"/>
                </a:lnTo>
                <a:close/>
              </a:path>
              <a:path w="689610" h="155575">
                <a:moveTo>
                  <a:pt x="689483" y="68186"/>
                </a:moveTo>
                <a:lnTo>
                  <a:pt x="549313" y="68186"/>
                </a:lnTo>
                <a:lnTo>
                  <a:pt x="549313" y="87172"/>
                </a:lnTo>
                <a:lnTo>
                  <a:pt x="689483" y="87172"/>
                </a:lnTo>
                <a:lnTo>
                  <a:pt x="689483" y="68186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067877" y="6110808"/>
            <a:ext cx="426720" cy="156210"/>
          </a:xfrm>
          <a:custGeom>
            <a:avLst/>
            <a:gdLst/>
            <a:ahLst/>
            <a:cxnLst/>
            <a:rect l="l" t="t" r="r" b="b"/>
            <a:pathLst>
              <a:path w="426719" h="156210">
                <a:moveTo>
                  <a:pt x="75946" y="11226"/>
                </a:moveTo>
                <a:lnTo>
                  <a:pt x="49530" y="11226"/>
                </a:lnTo>
                <a:lnTo>
                  <a:pt x="49530" y="31318"/>
                </a:lnTo>
                <a:lnTo>
                  <a:pt x="26416" y="31318"/>
                </a:lnTo>
                <a:lnTo>
                  <a:pt x="26416" y="10998"/>
                </a:lnTo>
                <a:lnTo>
                  <a:pt x="0" y="10998"/>
                </a:lnTo>
                <a:lnTo>
                  <a:pt x="0" y="31318"/>
                </a:lnTo>
                <a:lnTo>
                  <a:pt x="0" y="51638"/>
                </a:lnTo>
                <a:lnTo>
                  <a:pt x="0" y="70688"/>
                </a:lnTo>
                <a:lnTo>
                  <a:pt x="0" y="91008"/>
                </a:lnTo>
                <a:lnTo>
                  <a:pt x="75946" y="91008"/>
                </a:lnTo>
                <a:lnTo>
                  <a:pt x="75946" y="70688"/>
                </a:lnTo>
                <a:lnTo>
                  <a:pt x="26416" y="70688"/>
                </a:lnTo>
                <a:lnTo>
                  <a:pt x="26416" y="51638"/>
                </a:lnTo>
                <a:lnTo>
                  <a:pt x="49530" y="51638"/>
                </a:lnTo>
                <a:lnTo>
                  <a:pt x="49530" y="70167"/>
                </a:lnTo>
                <a:lnTo>
                  <a:pt x="75946" y="70167"/>
                </a:lnTo>
                <a:lnTo>
                  <a:pt x="75946" y="51638"/>
                </a:lnTo>
                <a:lnTo>
                  <a:pt x="75946" y="51511"/>
                </a:lnTo>
                <a:lnTo>
                  <a:pt x="75946" y="31369"/>
                </a:lnTo>
                <a:lnTo>
                  <a:pt x="75946" y="11226"/>
                </a:lnTo>
                <a:close/>
              </a:path>
              <a:path w="426719" h="156210">
                <a:moveTo>
                  <a:pt x="124155" y="131648"/>
                </a:moveTo>
                <a:lnTo>
                  <a:pt x="44411" y="131648"/>
                </a:lnTo>
                <a:lnTo>
                  <a:pt x="44411" y="102438"/>
                </a:lnTo>
                <a:lnTo>
                  <a:pt x="17665" y="102438"/>
                </a:lnTo>
                <a:lnTo>
                  <a:pt x="17665" y="131648"/>
                </a:lnTo>
                <a:lnTo>
                  <a:pt x="17665" y="153238"/>
                </a:lnTo>
                <a:lnTo>
                  <a:pt x="124155" y="153238"/>
                </a:lnTo>
                <a:lnTo>
                  <a:pt x="124155" y="131648"/>
                </a:lnTo>
                <a:close/>
              </a:path>
              <a:path w="426719" h="156210">
                <a:moveTo>
                  <a:pt x="138849" y="42748"/>
                </a:moveTo>
                <a:lnTo>
                  <a:pt x="119532" y="42748"/>
                </a:lnTo>
                <a:lnTo>
                  <a:pt x="119532" y="838"/>
                </a:lnTo>
                <a:lnTo>
                  <a:pt x="92786" y="838"/>
                </a:lnTo>
                <a:lnTo>
                  <a:pt x="92786" y="42748"/>
                </a:lnTo>
                <a:lnTo>
                  <a:pt x="92786" y="64338"/>
                </a:lnTo>
                <a:lnTo>
                  <a:pt x="92786" y="113868"/>
                </a:lnTo>
                <a:lnTo>
                  <a:pt x="119532" y="113868"/>
                </a:lnTo>
                <a:lnTo>
                  <a:pt x="119532" y="64338"/>
                </a:lnTo>
                <a:lnTo>
                  <a:pt x="138849" y="64338"/>
                </a:lnTo>
                <a:lnTo>
                  <a:pt x="138849" y="42748"/>
                </a:lnTo>
                <a:close/>
              </a:path>
              <a:path w="426719" h="156210">
                <a:moveTo>
                  <a:pt x="272783" y="70688"/>
                </a:moveTo>
                <a:lnTo>
                  <a:pt x="188912" y="70688"/>
                </a:lnTo>
                <a:lnTo>
                  <a:pt x="188912" y="33858"/>
                </a:lnTo>
                <a:lnTo>
                  <a:pt x="271792" y="33858"/>
                </a:lnTo>
                <a:lnTo>
                  <a:pt x="271792" y="12268"/>
                </a:lnTo>
                <a:lnTo>
                  <a:pt x="162344" y="12268"/>
                </a:lnTo>
                <a:lnTo>
                  <a:pt x="162344" y="33858"/>
                </a:lnTo>
                <a:lnTo>
                  <a:pt x="162344" y="70688"/>
                </a:lnTo>
                <a:lnTo>
                  <a:pt x="162344" y="91008"/>
                </a:lnTo>
                <a:lnTo>
                  <a:pt x="272783" y="91008"/>
                </a:lnTo>
                <a:lnTo>
                  <a:pt x="272783" y="70688"/>
                </a:lnTo>
                <a:close/>
              </a:path>
              <a:path w="426719" h="156210">
                <a:moveTo>
                  <a:pt x="287147" y="116230"/>
                </a:moveTo>
                <a:lnTo>
                  <a:pt x="146824" y="116230"/>
                </a:lnTo>
                <a:lnTo>
                  <a:pt x="146824" y="137693"/>
                </a:lnTo>
                <a:lnTo>
                  <a:pt x="287147" y="137693"/>
                </a:lnTo>
                <a:lnTo>
                  <a:pt x="287147" y="116230"/>
                </a:lnTo>
                <a:close/>
              </a:path>
              <a:path w="426719" h="156210">
                <a:moveTo>
                  <a:pt x="396989" y="100215"/>
                </a:moveTo>
                <a:lnTo>
                  <a:pt x="379209" y="88480"/>
                </a:lnTo>
                <a:lnTo>
                  <a:pt x="375881" y="83705"/>
                </a:lnTo>
                <a:lnTo>
                  <a:pt x="367766" y="72072"/>
                </a:lnTo>
                <a:lnTo>
                  <a:pt x="361657" y="52438"/>
                </a:lnTo>
                <a:lnTo>
                  <a:pt x="359841" y="31038"/>
                </a:lnTo>
                <a:lnTo>
                  <a:pt x="359841" y="11557"/>
                </a:lnTo>
                <a:lnTo>
                  <a:pt x="332930" y="11557"/>
                </a:lnTo>
                <a:lnTo>
                  <a:pt x="332930" y="31038"/>
                </a:lnTo>
                <a:lnTo>
                  <a:pt x="330974" y="53581"/>
                </a:lnTo>
                <a:lnTo>
                  <a:pt x="324510" y="74295"/>
                </a:lnTo>
                <a:lnTo>
                  <a:pt x="312597" y="91541"/>
                </a:lnTo>
                <a:lnTo>
                  <a:pt x="294297" y="103682"/>
                </a:lnTo>
                <a:lnTo>
                  <a:pt x="309981" y="125806"/>
                </a:lnTo>
                <a:lnTo>
                  <a:pt x="322580" y="118376"/>
                </a:lnTo>
                <a:lnTo>
                  <a:pt x="332765" y="108661"/>
                </a:lnTo>
                <a:lnTo>
                  <a:pt x="340715" y="97002"/>
                </a:lnTo>
                <a:lnTo>
                  <a:pt x="346633" y="83705"/>
                </a:lnTo>
                <a:lnTo>
                  <a:pt x="352539" y="95745"/>
                </a:lnTo>
                <a:lnTo>
                  <a:pt x="360235" y="106222"/>
                </a:lnTo>
                <a:lnTo>
                  <a:pt x="369874" y="114935"/>
                </a:lnTo>
                <a:lnTo>
                  <a:pt x="381635" y="121678"/>
                </a:lnTo>
                <a:lnTo>
                  <a:pt x="396989" y="100215"/>
                </a:lnTo>
                <a:close/>
              </a:path>
              <a:path w="426719" h="156210">
                <a:moveTo>
                  <a:pt x="426377" y="0"/>
                </a:moveTo>
                <a:lnTo>
                  <a:pt x="399630" y="0"/>
                </a:lnTo>
                <a:lnTo>
                  <a:pt x="399630" y="155689"/>
                </a:lnTo>
                <a:lnTo>
                  <a:pt x="426377" y="155689"/>
                </a:lnTo>
                <a:lnTo>
                  <a:pt x="426377" y="0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559380" y="6110147"/>
            <a:ext cx="742950" cy="156210"/>
          </a:xfrm>
          <a:custGeom>
            <a:avLst/>
            <a:gdLst/>
            <a:ahLst/>
            <a:cxnLst/>
            <a:rect l="l" t="t" r="r" b="b"/>
            <a:pathLst>
              <a:path w="742950" h="156210">
                <a:moveTo>
                  <a:pt x="140335" y="118046"/>
                </a:moveTo>
                <a:lnTo>
                  <a:pt x="83210" y="118046"/>
                </a:lnTo>
                <a:lnTo>
                  <a:pt x="83210" y="94602"/>
                </a:lnTo>
                <a:lnTo>
                  <a:pt x="128943" y="94602"/>
                </a:lnTo>
                <a:lnTo>
                  <a:pt x="128943" y="73799"/>
                </a:lnTo>
                <a:lnTo>
                  <a:pt x="110121" y="73799"/>
                </a:lnTo>
                <a:lnTo>
                  <a:pt x="110121" y="33350"/>
                </a:lnTo>
                <a:lnTo>
                  <a:pt x="129603" y="33350"/>
                </a:lnTo>
                <a:lnTo>
                  <a:pt x="129603" y="12382"/>
                </a:lnTo>
                <a:lnTo>
                  <a:pt x="83540" y="12382"/>
                </a:lnTo>
                <a:lnTo>
                  <a:pt x="83540" y="33350"/>
                </a:lnTo>
                <a:lnTo>
                  <a:pt x="83540" y="73799"/>
                </a:lnTo>
                <a:lnTo>
                  <a:pt x="55968" y="73799"/>
                </a:lnTo>
                <a:lnTo>
                  <a:pt x="55968" y="33350"/>
                </a:lnTo>
                <a:lnTo>
                  <a:pt x="83540" y="33350"/>
                </a:lnTo>
                <a:lnTo>
                  <a:pt x="83540" y="12382"/>
                </a:lnTo>
                <a:lnTo>
                  <a:pt x="9906" y="12382"/>
                </a:lnTo>
                <a:lnTo>
                  <a:pt x="9906" y="33350"/>
                </a:lnTo>
                <a:lnTo>
                  <a:pt x="29387" y="33350"/>
                </a:lnTo>
                <a:lnTo>
                  <a:pt x="29387" y="73799"/>
                </a:lnTo>
                <a:lnTo>
                  <a:pt x="10896" y="73799"/>
                </a:lnTo>
                <a:lnTo>
                  <a:pt x="10896" y="94602"/>
                </a:lnTo>
                <a:lnTo>
                  <a:pt x="56464" y="94602"/>
                </a:lnTo>
                <a:lnTo>
                  <a:pt x="56464" y="118046"/>
                </a:lnTo>
                <a:lnTo>
                  <a:pt x="0" y="118046"/>
                </a:lnTo>
                <a:lnTo>
                  <a:pt x="0" y="139344"/>
                </a:lnTo>
                <a:lnTo>
                  <a:pt x="140335" y="139344"/>
                </a:lnTo>
                <a:lnTo>
                  <a:pt x="140335" y="118046"/>
                </a:lnTo>
                <a:close/>
              </a:path>
              <a:path w="742950" h="156210">
                <a:moveTo>
                  <a:pt x="233984" y="65214"/>
                </a:moveTo>
                <a:lnTo>
                  <a:pt x="231825" y="56629"/>
                </a:lnTo>
                <a:lnTo>
                  <a:pt x="231140" y="53873"/>
                </a:lnTo>
                <a:lnTo>
                  <a:pt x="223151" y="44996"/>
                </a:lnTo>
                <a:lnTo>
                  <a:pt x="210934" y="39217"/>
                </a:lnTo>
                <a:lnTo>
                  <a:pt x="208394" y="38887"/>
                </a:lnTo>
                <a:lnTo>
                  <a:pt x="208394" y="59270"/>
                </a:lnTo>
                <a:lnTo>
                  <a:pt x="208394" y="71158"/>
                </a:lnTo>
                <a:lnTo>
                  <a:pt x="203111" y="73799"/>
                </a:lnTo>
                <a:lnTo>
                  <a:pt x="187591" y="73799"/>
                </a:lnTo>
                <a:lnTo>
                  <a:pt x="182308" y="71158"/>
                </a:lnTo>
                <a:lnTo>
                  <a:pt x="182308" y="59270"/>
                </a:lnTo>
                <a:lnTo>
                  <a:pt x="187591" y="56629"/>
                </a:lnTo>
                <a:lnTo>
                  <a:pt x="203111" y="56629"/>
                </a:lnTo>
                <a:lnTo>
                  <a:pt x="208394" y="59270"/>
                </a:lnTo>
                <a:lnTo>
                  <a:pt x="208394" y="38887"/>
                </a:lnTo>
                <a:lnTo>
                  <a:pt x="167563" y="44996"/>
                </a:lnTo>
                <a:lnTo>
                  <a:pt x="156730" y="65214"/>
                </a:lnTo>
                <a:lnTo>
                  <a:pt x="159575" y="76542"/>
                </a:lnTo>
                <a:lnTo>
                  <a:pt x="167563" y="85356"/>
                </a:lnTo>
                <a:lnTo>
                  <a:pt x="179781" y="91084"/>
                </a:lnTo>
                <a:lnTo>
                  <a:pt x="195351" y="93116"/>
                </a:lnTo>
                <a:lnTo>
                  <a:pt x="210934" y="91084"/>
                </a:lnTo>
                <a:lnTo>
                  <a:pt x="223151" y="85356"/>
                </a:lnTo>
                <a:lnTo>
                  <a:pt x="231140" y="76542"/>
                </a:lnTo>
                <a:lnTo>
                  <a:pt x="231825" y="73799"/>
                </a:lnTo>
                <a:lnTo>
                  <a:pt x="233984" y="65214"/>
                </a:lnTo>
                <a:close/>
              </a:path>
              <a:path w="742950" h="156210">
                <a:moveTo>
                  <a:pt x="240919" y="13373"/>
                </a:moveTo>
                <a:lnTo>
                  <a:pt x="208724" y="13373"/>
                </a:lnTo>
                <a:lnTo>
                  <a:pt x="208724" y="0"/>
                </a:lnTo>
                <a:lnTo>
                  <a:pt x="181978" y="0"/>
                </a:lnTo>
                <a:lnTo>
                  <a:pt x="181978" y="13373"/>
                </a:lnTo>
                <a:lnTo>
                  <a:pt x="149796" y="13373"/>
                </a:lnTo>
                <a:lnTo>
                  <a:pt x="149796" y="34010"/>
                </a:lnTo>
                <a:lnTo>
                  <a:pt x="240919" y="34010"/>
                </a:lnTo>
                <a:lnTo>
                  <a:pt x="240919" y="13373"/>
                </a:lnTo>
                <a:close/>
              </a:path>
              <a:path w="742950" h="156210">
                <a:moveTo>
                  <a:pt x="272948" y="100050"/>
                </a:moveTo>
                <a:lnTo>
                  <a:pt x="246862" y="100050"/>
                </a:lnTo>
                <a:lnTo>
                  <a:pt x="246862" y="120688"/>
                </a:lnTo>
                <a:lnTo>
                  <a:pt x="246862" y="133565"/>
                </a:lnTo>
                <a:lnTo>
                  <a:pt x="196507" y="133565"/>
                </a:lnTo>
                <a:lnTo>
                  <a:pt x="196507" y="120688"/>
                </a:lnTo>
                <a:lnTo>
                  <a:pt x="246862" y="120688"/>
                </a:lnTo>
                <a:lnTo>
                  <a:pt x="246862" y="100050"/>
                </a:lnTo>
                <a:lnTo>
                  <a:pt x="170268" y="100050"/>
                </a:lnTo>
                <a:lnTo>
                  <a:pt x="170268" y="154203"/>
                </a:lnTo>
                <a:lnTo>
                  <a:pt x="272948" y="154203"/>
                </a:lnTo>
                <a:lnTo>
                  <a:pt x="272948" y="133565"/>
                </a:lnTo>
                <a:lnTo>
                  <a:pt x="272948" y="120688"/>
                </a:lnTo>
                <a:lnTo>
                  <a:pt x="272948" y="100050"/>
                </a:lnTo>
                <a:close/>
              </a:path>
              <a:path w="742950" h="156210">
                <a:moveTo>
                  <a:pt x="292265" y="37477"/>
                </a:moveTo>
                <a:lnTo>
                  <a:pt x="272948" y="37477"/>
                </a:lnTo>
                <a:lnTo>
                  <a:pt x="272948" y="990"/>
                </a:lnTo>
                <a:lnTo>
                  <a:pt x="246202" y="990"/>
                </a:lnTo>
                <a:lnTo>
                  <a:pt x="246202" y="94272"/>
                </a:lnTo>
                <a:lnTo>
                  <a:pt x="272948" y="94272"/>
                </a:lnTo>
                <a:lnTo>
                  <a:pt x="272948" y="59105"/>
                </a:lnTo>
                <a:lnTo>
                  <a:pt x="292265" y="59105"/>
                </a:lnTo>
                <a:lnTo>
                  <a:pt x="292265" y="37477"/>
                </a:lnTo>
                <a:close/>
              </a:path>
              <a:path w="742950" h="156210">
                <a:moveTo>
                  <a:pt x="384441" y="87998"/>
                </a:moveTo>
                <a:lnTo>
                  <a:pt x="360273" y="53149"/>
                </a:lnTo>
                <a:lnTo>
                  <a:pt x="359016" y="52933"/>
                </a:lnTo>
                <a:lnTo>
                  <a:pt x="359016" y="77266"/>
                </a:lnTo>
                <a:lnTo>
                  <a:pt x="359016" y="98729"/>
                </a:lnTo>
                <a:lnTo>
                  <a:pt x="353072" y="104178"/>
                </a:lnTo>
                <a:lnTo>
                  <a:pt x="335737" y="104178"/>
                </a:lnTo>
                <a:lnTo>
                  <a:pt x="329628" y="98729"/>
                </a:lnTo>
                <a:lnTo>
                  <a:pt x="329628" y="77266"/>
                </a:lnTo>
                <a:lnTo>
                  <a:pt x="335737" y="71818"/>
                </a:lnTo>
                <a:lnTo>
                  <a:pt x="353072" y="71818"/>
                </a:lnTo>
                <a:lnTo>
                  <a:pt x="359016" y="77266"/>
                </a:lnTo>
                <a:lnTo>
                  <a:pt x="359016" y="52933"/>
                </a:lnTo>
                <a:lnTo>
                  <a:pt x="315658" y="60947"/>
                </a:lnTo>
                <a:lnTo>
                  <a:pt x="304203" y="87998"/>
                </a:lnTo>
                <a:lnTo>
                  <a:pt x="307251" y="103149"/>
                </a:lnTo>
                <a:lnTo>
                  <a:pt x="315658" y="115062"/>
                </a:lnTo>
                <a:lnTo>
                  <a:pt x="328371" y="122847"/>
                </a:lnTo>
                <a:lnTo>
                  <a:pt x="344322" y="125641"/>
                </a:lnTo>
                <a:lnTo>
                  <a:pt x="360273" y="122847"/>
                </a:lnTo>
                <a:lnTo>
                  <a:pt x="372986" y="115062"/>
                </a:lnTo>
                <a:lnTo>
                  <a:pt x="380669" y="104178"/>
                </a:lnTo>
                <a:lnTo>
                  <a:pt x="381393" y="103149"/>
                </a:lnTo>
                <a:lnTo>
                  <a:pt x="384441" y="87998"/>
                </a:lnTo>
                <a:close/>
              </a:path>
              <a:path w="742950" h="156210">
                <a:moveTo>
                  <a:pt x="389064" y="22783"/>
                </a:moveTo>
                <a:lnTo>
                  <a:pt x="357695" y="22783"/>
                </a:lnTo>
                <a:lnTo>
                  <a:pt x="357695" y="3797"/>
                </a:lnTo>
                <a:lnTo>
                  <a:pt x="330949" y="3797"/>
                </a:lnTo>
                <a:lnTo>
                  <a:pt x="330949" y="22783"/>
                </a:lnTo>
                <a:lnTo>
                  <a:pt x="299415" y="22783"/>
                </a:lnTo>
                <a:lnTo>
                  <a:pt x="299415" y="43751"/>
                </a:lnTo>
                <a:lnTo>
                  <a:pt x="389064" y="43751"/>
                </a:lnTo>
                <a:lnTo>
                  <a:pt x="389064" y="22783"/>
                </a:lnTo>
                <a:close/>
              </a:path>
              <a:path w="742950" h="156210">
                <a:moveTo>
                  <a:pt x="443547" y="59766"/>
                </a:moveTo>
                <a:lnTo>
                  <a:pt x="423075" y="59766"/>
                </a:lnTo>
                <a:lnTo>
                  <a:pt x="423075" y="990"/>
                </a:lnTo>
                <a:lnTo>
                  <a:pt x="396328" y="990"/>
                </a:lnTo>
                <a:lnTo>
                  <a:pt x="396328" y="155689"/>
                </a:lnTo>
                <a:lnTo>
                  <a:pt x="423075" y="155689"/>
                </a:lnTo>
                <a:lnTo>
                  <a:pt x="423075" y="81559"/>
                </a:lnTo>
                <a:lnTo>
                  <a:pt x="443547" y="81559"/>
                </a:lnTo>
                <a:lnTo>
                  <a:pt x="443547" y="59766"/>
                </a:lnTo>
                <a:close/>
              </a:path>
              <a:path w="742950" h="156210">
                <a:moveTo>
                  <a:pt x="581774" y="660"/>
                </a:moveTo>
                <a:lnTo>
                  <a:pt x="555028" y="495"/>
                </a:lnTo>
                <a:lnTo>
                  <a:pt x="555028" y="30873"/>
                </a:lnTo>
                <a:lnTo>
                  <a:pt x="555028" y="52171"/>
                </a:lnTo>
                <a:lnTo>
                  <a:pt x="555028" y="78422"/>
                </a:lnTo>
                <a:lnTo>
                  <a:pt x="533400" y="78422"/>
                </a:lnTo>
                <a:lnTo>
                  <a:pt x="533895" y="74625"/>
                </a:lnTo>
                <a:lnTo>
                  <a:pt x="534060" y="70993"/>
                </a:lnTo>
                <a:lnTo>
                  <a:pt x="534060" y="61747"/>
                </a:lnTo>
                <a:lnTo>
                  <a:pt x="533730" y="56629"/>
                </a:lnTo>
                <a:lnTo>
                  <a:pt x="532904" y="52171"/>
                </a:lnTo>
                <a:lnTo>
                  <a:pt x="555028" y="52171"/>
                </a:lnTo>
                <a:lnTo>
                  <a:pt x="555028" y="30873"/>
                </a:lnTo>
                <a:lnTo>
                  <a:pt x="525653" y="30873"/>
                </a:lnTo>
                <a:lnTo>
                  <a:pt x="519430" y="22326"/>
                </a:lnTo>
                <a:lnTo>
                  <a:pt x="511822" y="16065"/>
                </a:lnTo>
                <a:lnTo>
                  <a:pt x="508812" y="14757"/>
                </a:lnTo>
                <a:lnTo>
                  <a:pt x="508812" y="67030"/>
                </a:lnTo>
                <a:lnTo>
                  <a:pt x="507707" y="81203"/>
                </a:lnTo>
                <a:lnTo>
                  <a:pt x="504571" y="91135"/>
                </a:lnTo>
                <a:lnTo>
                  <a:pt x="499681" y="96989"/>
                </a:lnTo>
                <a:lnTo>
                  <a:pt x="493293" y="98894"/>
                </a:lnTo>
                <a:lnTo>
                  <a:pt x="486892" y="96989"/>
                </a:lnTo>
                <a:lnTo>
                  <a:pt x="482003" y="91135"/>
                </a:lnTo>
                <a:lnTo>
                  <a:pt x="478866" y="81203"/>
                </a:lnTo>
                <a:lnTo>
                  <a:pt x="477774" y="67030"/>
                </a:lnTo>
                <a:lnTo>
                  <a:pt x="478866" y="52857"/>
                </a:lnTo>
                <a:lnTo>
                  <a:pt x="482003" y="42926"/>
                </a:lnTo>
                <a:lnTo>
                  <a:pt x="486892" y="37084"/>
                </a:lnTo>
                <a:lnTo>
                  <a:pt x="493293" y="35166"/>
                </a:lnTo>
                <a:lnTo>
                  <a:pt x="499681" y="37084"/>
                </a:lnTo>
                <a:lnTo>
                  <a:pt x="504571" y="42926"/>
                </a:lnTo>
                <a:lnTo>
                  <a:pt x="507707" y="52857"/>
                </a:lnTo>
                <a:lnTo>
                  <a:pt x="508812" y="67030"/>
                </a:lnTo>
                <a:lnTo>
                  <a:pt x="508812" y="14757"/>
                </a:lnTo>
                <a:lnTo>
                  <a:pt x="503034" y="12217"/>
                </a:lnTo>
                <a:lnTo>
                  <a:pt x="493293" y="10896"/>
                </a:lnTo>
                <a:lnTo>
                  <a:pt x="477024" y="14795"/>
                </a:lnTo>
                <a:lnTo>
                  <a:pt x="464108" y="25971"/>
                </a:lnTo>
                <a:lnTo>
                  <a:pt x="455587" y="43637"/>
                </a:lnTo>
                <a:lnTo>
                  <a:pt x="452513" y="67030"/>
                </a:lnTo>
                <a:lnTo>
                  <a:pt x="455587" y="90436"/>
                </a:lnTo>
                <a:lnTo>
                  <a:pt x="464108" y="108102"/>
                </a:lnTo>
                <a:lnTo>
                  <a:pt x="477024" y="119278"/>
                </a:lnTo>
                <a:lnTo>
                  <a:pt x="493293" y="123164"/>
                </a:lnTo>
                <a:lnTo>
                  <a:pt x="503834" y="121526"/>
                </a:lnTo>
                <a:lnTo>
                  <a:pt x="513219" y="116954"/>
                </a:lnTo>
                <a:lnTo>
                  <a:pt x="521195" y="109626"/>
                </a:lnTo>
                <a:lnTo>
                  <a:pt x="527469" y="99720"/>
                </a:lnTo>
                <a:lnTo>
                  <a:pt x="555028" y="99720"/>
                </a:lnTo>
                <a:lnTo>
                  <a:pt x="555028" y="156184"/>
                </a:lnTo>
                <a:lnTo>
                  <a:pt x="581774" y="156184"/>
                </a:lnTo>
                <a:lnTo>
                  <a:pt x="581774" y="99720"/>
                </a:lnTo>
                <a:lnTo>
                  <a:pt x="581774" y="98894"/>
                </a:lnTo>
                <a:lnTo>
                  <a:pt x="581774" y="78422"/>
                </a:lnTo>
                <a:lnTo>
                  <a:pt x="581774" y="52171"/>
                </a:lnTo>
                <a:lnTo>
                  <a:pt x="581774" y="35166"/>
                </a:lnTo>
                <a:lnTo>
                  <a:pt x="581774" y="30873"/>
                </a:lnTo>
                <a:lnTo>
                  <a:pt x="581774" y="660"/>
                </a:lnTo>
                <a:close/>
              </a:path>
              <a:path w="742950" h="156210">
                <a:moveTo>
                  <a:pt x="683691" y="67030"/>
                </a:moveTo>
                <a:lnTo>
                  <a:pt x="671779" y="25971"/>
                </a:lnTo>
                <a:lnTo>
                  <a:pt x="657936" y="14655"/>
                </a:lnTo>
                <a:lnTo>
                  <a:pt x="657936" y="67030"/>
                </a:lnTo>
                <a:lnTo>
                  <a:pt x="656805" y="81203"/>
                </a:lnTo>
                <a:lnTo>
                  <a:pt x="653580" y="91135"/>
                </a:lnTo>
                <a:lnTo>
                  <a:pt x="648538" y="96989"/>
                </a:lnTo>
                <a:lnTo>
                  <a:pt x="641921" y="98894"/>
                </a:lnTo>
                <a:lnTo>
                  <a:pt x="635406" y="96989"/>
                </a:lnTo>
                <a:lnTo>
                  <a:pt x="630402" y="91135"/>
                </a:lnTo>
                <a:lnTo>
                  <a:pt x="627202" y="81203"/>
                </a:lnTo>
                <a:lnTo>
                  <a:pt x="626071" y="67030"/>
                </a:lnTo>
                <a:lnTo>
                  <a:pt x="627202" y="52857"/>
                </a:lnTo>
                <a:lnTo>
                  <a:pt x="630402" y="42926"/>
                </a:lnTo>
                <a:lnTo>
                  <a:pt x="635406" y="37084"/>
                </a:lnTo>
                <a:lnTo>
                  <a:pt x="641921" y="35166"/>
                </a:lnTo>
                <a:lnTo>
                  <a:pt x="648538" y="37084"/>
                </a:lnTo>
                <a:lnTo>
                  <a:pt x="653580" y="42926"/>
                </a:lnTo>
                <a:lnTo>
                  <a:pt x="656805" y="52857"/>
                </a:lnTo>
                <a:lnTo>
                  <a:pt x="657936" y="67030"/>
                </a:lnTo>
                <a:lnTo>
                  <a:pt x="657936" y="14655"/>
                </a:lnTo>
                <a:lnTo>
                  <a:pt x="612203" y="25971"/>
                </a:lnTo>
                <a:lnTo>
                  <a:pt x="600316" y="67030"/>
                </a:lnTo>
                <a:lnTo>
                  <a:pt x="603478" y="90436"/>
                </a:lnTo>
                <a:lnTo>
                  <a:pt x="612203" y="108102"/>
                </a:lnTo>
                <a:lnTo>
                  <a:pt x="625398" y="119278"/>
                </a:lnTo>
                <a:lnTo>
                  <a:pt x="641921" y="123164"/>
                </a:lnTo>
                <a:lnTo>
                  <a:pt x="658545" y="119278"/>
                </a:lnTo>
                <a:lnTo>
                  <a:pt x="671779" y="108102"/>
                </a:lnTo>
                <a:lnTo>
                  <a:pt x="676338" y="98894"/>
                </a:lnTo>
                <a:lnTo>
                  <a:pt x="680529" y="90436"/>
                </a:lnTo>
                <a:lnTo>
                  <a:pt x="683691" y="67030"/>
                </a:lnTo>
                <a:close/>
              </a:path>
              <a:path w="742950" h="156210">
                <a:moveTo>
                  <a:pt x="742632" y="35496"/>
                </a:moveTo>
                <a:lnTo>
                  <a:pt x="722985" y="35496"/>
                </a:lnTo>
                <a:lnTo>
                  <a:pt x="722985" y="990"/>
                </a:lnTo>
                <a:lnTo>
                  <a:pt x="696239" y="990"/>
                </a:lnTo>
                <a:lnTo>
                  <a:pt x="696239" y="155689"/>
                </a:lnTo>
                <a:lnTo>
                  <a:pt x="722985" y="155689"/>
                </a:lnTo>
                <a:lnTo>
                  <a:pt x="722985" y="102031"/>
                </a:lnTo>
                <a:lnTo>
                  <a:pt x="742632" y="102031"/>
                </a:lnTo>
                <a:lnTo>
                  <a:pt x="742632" y="80403"/>
                </a:lnTo>
                <a:lnTo>
                  <a:pt x="722985" y="80403"/>
                </a:lnTo>
                <a:lnTo>
                  <a:pt x="722985" y="57124"/>
                </a:lnTo>
                <a:lnTo>
                  <a:pt x="742632" y="57124"/>
                </a:lnTo>
                <a:lnTo>
                  <a:pt x="742632" y="35496"/>
                </a:lnTo>
                <a:close/>
              </a:path>
            </a:pathLst>
          </a:custGeom>
          <a:solidFill>
            <a:srgbClr val="8C9DB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6" name="object 116"/>
          <p:cNvGrpSpPr/>
          <p:nvPr/>
        </p:nvGrpSpPr>
        <p:grpSpPr>
          <a:xfrm>
            <a:off x="3354222" y="6109982"/>
            <a:ext cx="491490" cy="156845"/>
            <a:chOff x="3354222" y="6109982"/>
            <a:chExt cx="491490" cy="156845"/>
          </a:xfrm>
        </p:grpSpPr>
        <p:pic>
          <p:nvPicPr>
            <p:cNvPr id="117" name="object 11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354222" y="6109982"/>
              <a:ext cx="281372" cy="15568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660242" y="6110807"/>
              <a:ext cx="185286" cy="155521"/>
            </a:xfrm>
            <a:prstGeom prst="rect">
              <a:avLst/>
            </a:prstGeom>
          </p:spPr>
        </p:pic>
      </p:grpSp>
      <p:pic>
        <p:nvPicPr>
          <p:cNvPr id="119" name="object 119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969387" y="6529247"/>
            <a:ext cx="106865" cy="141724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970530" y="6904545"/>
            <a:ext cx="82140" cy="134945"/>
          </a:xfrm>
          <a:prstGeom prst="rect">
            <a:avLst/>
          </a:prstGeom>
        </p:spPr>
      </p:pic>
      <p:sp>
        <p:nvSpPr>
          <p:cNvPr id="121" name="object 121"/>
          <p:cNvSpPr/>
          <p:nvPr/>
        </p:nvSpPr>
        <p:spPr>
          <a:xfrm>
            <a:off x="1188150" y="6891211"/>
            <a:ext cx="13335" cy="45720"/>
          </a:xfrm>
          <a:custGeom>
            <a:avLst/>
            <a:gdLst/>
            <a:ahLst/>
            <a:cxnLst/>
            <a:rect l="l" t="t" r="r" b="b"/>
            <a:pathLst>
              <a:path w="13334" h="45720">
                <a:moveTo>
                  <a:pt x="12978" y="45159"/>
                </a:moveTo>
                <a:lnTo>
                  <a:pt x="0" y="45159"/>
                </a:lnTo>
                <a:lnTo>
                  <a:pt x="0" y="0"/>
                </a:lnTo>
                <a:lnTo>
                  <a:pt x="12978" y="0"/>
                </a:lnTo>
                <a:lnTo>
                  <a:pt x="12978" y="451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078801" y="6901713"/>
            <a:ext cx="126364" cy="145415"/>
          </a:xfrm>
          <a:custGeom>
            <a:avLst/>
            <a:gdLst/>
            <a:ahLst/>
            <a:cxnLst/>
            <a:rect l="l" t="t" r="r" b="b"/>
            <a:pathLst>
              <a:path w="126365" h="145415">
                <a:moveTo>
                  <a:pt x="122326" y="34505"/>
                </a:moveTo>
                <a:lnTo>
                  <a:pt x="70942" y="34505"/>
                </a:lnTo>
                <a:lnTo>
                  <a:pt x="70942" y="28613"/>
                </a:lnTo>
                <a:lnTo>
                  <a:pt x="70942" y="28155"/>
                </a:lnTo>
                <a:lnTo>
                  <a:pt x="70942" y="0"/>
                </a:lnTo>
                <a:lnTo>
                  <a:pt x="58318" y="0"/>
                </a:lnTo>
                <a:lnTo>
                  <a:pt x="58318" y="28155"/>
                </a:lnTo>
                <a:lnTo>
                  <a:pt x="58318" y="39585"/>
                </a:lnTo>
                <a:lnTo>
                  <a:pt x="58318" y="45935"/>
                </a:lnTo>
                <a:lnTo>
                  <a:pt x="58318" y="68795"/>
                </a:lnTo>
                <a:lnTo>
                  <a:pt x="12801" y="68795"/>
                </a:lnTo>
                <a:lnTo>
                  <a:pt x="12801" y="39585"/>
                </a:lnTo>
                <a:lnTo>
                  <a:pt x="58318" y="39585"/>
                </a:lnTo>
                <a:lnTo>
                  <a:pt x="58318" y="28155"/>
                </a:lnTo>
                <a:lnTo>
                  <a:pt x="12801" y="28155"/>
                </a:lnTo>
                <a:lnTo>
                  <a:pt x="12801" y="215"/>
                </a:lnTo>
                <a:lnTo>
                  <a:pt x="0" y="215"/>
                </a:lnTo>
                <a:lnTo>
                  <a:pt x="0" y="80225"/>
                </a:lnTo>
                <a:lnTo>
                  <a:pt x="70942" y="80225"/>
                </a:lnTo>
                <a:lnTo>
                  <a:pt x="70942" y="68795"/>
                </a:lnTo>
                <a:lnTo>
                  <a:pt x="70942" y="45935"/>
                </a:lnTo>
                <a:lnTo>
                  <a:pt x="109347" y="45935"/>
                </a:lnTo>
                <a:lnTo>
                  <a:pt x="109347" y="107200"/>
                </a:lnTo>
                <a:lnTo>
                  <a:pt x="122326" y="107200"/>
                </a:lnTo>
                <a:lnTo>
                  <a:pt x="122326" y="45935"/>
                </a:lnTo>
                <a:lnTo>
                  <a:pt x="122326" y="45504"/>
                </a:lnTo>
                <a:lnTo>
                  <a:pt x="122326" y="39585"/>
                </a:lnTo>
                <a:lnTo>
                  <a:pt x="122326" y="34505"/>
                </a:lnTo>
                <a:close/>
              </a:path>
              <a:path w="126365" h="145415">
                <a:moveTo>
                  <a:pt x="126238" y="133565"/>
                </a:moveTo>
                <a:lnTo>
                  <a:pt x="33604" y="133565"/>
                </a:lnTo>
                <a:lnTo>
                  <a:pt x="33604" y="95465"/>
                </a:lnTo>
                <a:lnTo>
                  <a:pt x="20624" y="95465"/>
                </a:lnTo>
                <a:lnTo>
                  <a:pt x="20624" y="133565"/>
                </a:lnTo>
                <a:lnTo>
                  <a:pt x="20624" y="144995"/>
                </a:lnTo>
                <a:lnTo>
                  <a:pt x="126238" y="144995"/>
                </a:lnTo>
                <a:lnTo>
                  <a:pt x="126238" y="1335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3" name="object 123"/>
          <p:cNvGrpSpPr/>
          <p:nvPr/>
        </p:nvGrpSpPr>
        <p:grpSpPr>
          <a:xfrm>
            <a:off x="1281099" y="6889611"/>
            <a:ext cx="457834" cy="161290"/>
            <a:chOff x="1281099" y="6889611"/>
            <a:chExt cx="457834" cy="161290"/>
          </a:xfrm>
        </p:grpSpPr>
        <p:pic>
          <p:nvPicPr>
            <p:cNvPr id="124" name="object 12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281099" y="6889611"/>
              <a:ext cx="304916" cy="16089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06106" y="6891211"/>
              <a:ext cx="132634" cy="158947"/>
            </a:xfrm>
            <a:prstGeom prst="rect">
              <a:avLst/>
            </a:prstGeom>
          </p:spPr>
        </p:pic>
      </p:grpSp>
      <p:pic>
        <p:nvPicPr>
          <p:cNvPr id="126" name="object 126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1816080" y="6891033"/>
            <a:ext cx="127833" cy="159125"/>
          </a:xfrm>
          <a:prstGeom prst="rect">
            <a:avLst/>
          </a:prstGeom>
        </p:spPr>
      </p:pic>
      <p:grpSp>
        <p:nvGrpSpPr>
          <p:cNvPr id="127" name="object 127"/>
          <p:cNvGrpSpPr/>
          <p:nvPr/>
        </p:nvGrpSpPr>
        <p:grpSpPr>
          <a:xfrm>
            <a:off x="1979472" y="6891211"/>
            <a:ext cx="304800" cy="156845"/>
            <a:chOff x="1979472" y="6891211"/>
            <a:chExt cx="304800" cy="156845"/>
          </a:xfrm>
        </p:grpSpPr>
        <p:pic>
          <p:nvPicPr>
            <p:cNvPr id="128" name="object 12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138064" y="6891388"/>
              <a:ext cx="146146" cy="155213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979472" y="6891211"/>
              <a:ext cx="126233" cy="156636"/>
            </a:xfrm>
            <a:prstGeom prst="rect">
              <a:avLst/>
            </a:prstGeom>
          </p:spPr>
        </p:pic>
      </p:grpSp>
      <p:pic>
        <p:nvPicPr>
          <p:cNvPr id="130" name="object 1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353204" y="6891033"/>
            <a:ext cx="123744" cy="159303"/>
          </a:xfrm>
          <a:prstGeom prst="rect">
            <a:avLst/>
          </a:prstGeom>
        </p:spPr>
      </p:pic>
      <p:grpSp>
        <p:nvGrpSpPr>
          <p:cNvPr id="131" name="object 131"/>
          <p:cNvGrpSpPr/>
          <p:nvPr/>
        </p:nvGrpSpPr>
        <p:grpSpPr>
          <a:xfrm>
            <a:off x="2514819" y="6891033"/>
            <a:ext cx="292100" cy="159385"/>
            <a:chOff x="2514819" y="6891033"/>
            <a:chExt cx="292100" cy="159385"/>
          </a:xfrm>
        </p:grpSpPr>
        <p:sp>
          <p:nvSpPr>
            <p:cNvPr id="132" name="object 132"/>
            <p:cNvSpPr/>
            <p:nvPr/>
          </p:nvSpPr>
          <p:spPr>
            <a:xfrm>
              <a:off x="2514816" y="6891045"/>
              <a:ext cx="128905" cy="159385"/>
            </a:xfrm>
            <a:custGeom>
              <a:avLst/>
              <a:gdLst/>
              <a:ahLst/>
              <a:cxnLst/>
              <a:rect l="l" t="t" r="r" b="b"/>
              <a:pathLst>
                <a:path w="128905" h="159384">
                  <a:moveTo>
                    <a:pt x="97599" y="71107"/>
                  </a:moveTo>
                  <a:lnTo>
                    <a:pt x="85344" y="71107"/>
                  </a:lnTo>
                  <a:lnTo>
                    <a:pt x="85344" y="151117"/>
                  </a:lnTo>
                  <a:lnTo>
                    <a:pt x="97599" y="151117"/>
                  </a:lnTo>
                  <a:lnTo>
                    <a:pt x="97599" y="71107"/>
                  </a:lnTo>
                  <a:close/>
                </a:path>
                <a:path w="128905" h="159384">
                  <a:moveTo>
                    <a:pt x="97599" y="60413"/>
                  </a:moveTo>
                  <a:lnTo>
                    <a:pt x="60096" y="60413"/>
                  </a:lnTo>
                  <a:lnTo>
                    <a:pt x="60096" y="29933"/>
                  </a:lnTo>
                  <a:lnTo>
                    <a:pt x="60096" y="18503"/>
                  </a:lnTo>
                  <a:lnTo>
                    <a:pt x="48006" y="18503"/>
                  </a:lnTo>
                  <a:lnTo>
                    <a:pt x="48006" y="29933"/>
                  </a:lnTo>
                  <a:lnTo>
                    <a:pt x="48006" y="60413"/>
                  </a:lnTo>
                  <a:lnTo>
                    <a:pt x="48006" y="70573"/>
                  </a:lnTo>
                  <a:lnTo>
                    <a:pt x="48006" y="104863"/>
                  </a:lnTo>
                  <a:lnTo>
                    <a:pt x="12268" y="104863"/>
                  </a:lnTo>
                  <a:lnTo>
                    <a:pt x="12268" y="29933"/>
                  </a:lnTo>
                  <a:lnTo>
                    <a:pt x="48006" y="29933"/>
                  </a:lnTo>
                  <a:lnTo>
                    <a:pt x="48006" y="18503"/>
                  </a:lnTo>
                  <a:lnTo>
                    <a:pt x="0" y="18503"/>
                  </a:lnTo>
                  <a:lnTo>
                    <a:pt x="0" y="29933"/>
                  </a:lnTo>
                  <a:lnTo>
                    <a:pt x="0" y="104863"/>
                  </a:lnTo>
                  <a:lnTo>
                    <a:pt x="0" y="116293"/>
                  </a:lnTo>
                  <a:lnTo>
                    <a:pt x="60096" y="116293"/>
                  </a:lnTo>
                  <a:lnTo>
                    <a:pt x="60096" y="104863"/>
                  </a:lnTo>
                  <a:lnTo>
                    <a:pt x="60096" y="70573"/>
                  </a:lnTo>
                  <a:lnTo>
                    <a:pt x="97599" y="70573"/>
                  </a:lnTo>
                  <a:lnTo>
                    <a:pt x="97599" y="60413"/>
                  </a:lnTo>
                  <a:close/>
                </a:path>
                <a:path w="128905" h="159384">
                  <a:moveTo>
                    <a:pt x="97599" y="3556"/>
                  </a:moveTo>
                  <a:lnTo>
                    <a:pt x="85344" y="3556"/>
                  </a:lnTo>
                  <a:lnTo>
                    <a:pt x="85344" y="60261"/>
                  </a:lnTo>
                  <a:lnTo>
                    <a:pt x="97599" y="60261"/>
                  </a:lnTo>
                  <a:lnTo>
                    <a:pt x="97599" y="3556"/>
                  </a:lnTo>
                  <a:close/>
                </a:path>
                <a:path w="128905" h="159384">
                  <a:moveTo>
                    <a:pt x="128892" y="0"/>
                  </a:moveTo>
                  <a:lnTo>
                    <a:pt x="116446" y="0"/>
                  </a:lnTo>
                  <a:lnTo>
                    <a:pt x="116446" y="159118"/>
                  </a:lnTo>
                  <a:lnTo>
                    <a:pt x="128892" y="159118"/>
                  </a:lnTo>
                  <a:lnTo>
                    <a:pt x="1288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674655" y="6891033"/>
              <a:ext cx="131922" cy="156814"/>
            </a:xfrm>
            <a:prstGeom prst="rect">
              <a:avLst/>
            </a:prstGeom>
          </p:spPr>
        </p:pic>
      </p:grpSp>
      <p:pic>
        <p:nvPicPr>
          <p:cNvPr id="134" name="object 134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2880718" y="6901167"/>
            <a:ext cx="467597" cy="148813"/>
          </a:xfrm>
          <a:prstGeom prst="rect">
            <a:avLst/>
          </a:prstGeom>
        </p:spPr>
      </p:pic>
      <p:grpSp>
        <p:nvGrpSpPr>
          <p:cNvPr id="135" name="object 135"/>
          <p:cNvGrpSpPr/>
          <p:nvPr/>
        </p:nvGrpSpPr>
        <p:grpSpPr>
          <a:xfrm>
            <a:off x="974264" y="7245385"/>
            <a:ext cx="297815" cy="160655"/>
            <a:chOff x="974264" y="7245385"/>
            <a:chExt cx="297815" cy="160655"/>
          </a:xfrm>
        </p:grpSpPr>
        <p:pic>
          <p:nvPicPr>
            <p:cNvPr id="136" name="object 13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974264" y="7245385"/>
              <a:ext cx="147035" cy="160369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140501" y="7246985"/>
              <a:ext cx="131211" cy="155213"/>
            </a:xfrm>
            <a:prstGeom prst="rect">
              <a:avLst/>
            </a:prstGeom>
          </p:spPr>
        </p:pic>
      </p:grpSp>
      <p:sp>
        <p:nvSpPr>
          <p:cNvPr id="138" name="object 138"/>
          <p:cNvSpPr/>
          <p:nvPr/>
        </p:nvSpPr>
        <p:spPr>
          <a:xfrm>
            <a:off x="1346530" y="7261338"/>
            <a:ext cx="306070" cy="122555"/>
          </a:xfrm>
          <a:custGeom>
            <a:avLst/>
            <a:gdLst/>
            <a:ahLst/>
            <a:cxnLst/>
            <a:rect l="l" t="t" r="r" b="b"/>
            <a:pathLst>
              <a:path w="306069" h="122554">
                <a:moveTo>
                  <a:pt x="125704" y="1295"/>
                </a:moveTo>
                <a:lnTo>
                  <a:pt x="17246" y="1295"/>
                </a:lnTo>
                <a:lnTo>
                  <a:pt x="17246" y="12141"/>
                </a:lnTo>
                <a:lnTo>
                  <a:pt x="112903" y="12141"/>
                </a:lnTo>
                <a:lnTo>
                  <a:pt x="112877" y="31762"/>
                </a:lnTo>
                <a:lnTo>
                  <a:pt x="112547" y="39522"/>
                </a:lnTo>
                <a:lnTo>
                  <a:pt x="12979" y="43789"/>
                </a:lnTo>
                <a:lnTo>
                  <a:pt x="15113" y="55168"/>
                </a:lnTo>
                <a:lnTo>
                  <a:pt x="111836" y="49657"/>
                </a:lnTo>
                <a:lnTo>
                  <a:pt x="111048" y="58445"/>
                </a:lnTo>
                <a:lnTo>
                  <a:pt x="109969" y="67551"/>
                </a:lnTo>
                <a:lnTo>
                  <a:pt x="108407" y="77736"/>
                </a:lnTo>
                <a:lnTo>
                  <a:pt x="106324" y="88417"/>
                </a:lnTo>
                <a:lnTo>
                  <a:pt x="119303" y="89839"/>
                </a:lnTo>
                <a:lnTo>
                  <a:pt x="122999" y="67551"/>
                </a:lnTo>
                <a:lnTo>
                  <a:pt x="124777" y="49657"/>
                </a:lnTo>
                <a:lnTo>
                  <a:pt x="124904" y="48437"/>
                </a:lnTo>
                <a:lnTo>
                  <a:pt x="125603" y="31762"/>
                </a:lnTo>
                <a:lnTo>
                  <a:pt x="125704" y="1295"/>
                </a:lnTo>
                <a:close/>
              </a:path>
              <a:path w="306069" h="122554">
                <a:moveTo>
                  <a:pt x="143662" y="111175"/>
                </a:moveTo>
                <a:lnTo>
                  <a:pt x="69697" y="111175"/>
                </a:lnTo>
                <a:lnTo>
                  <a:pt x="69697" y="69570"/>
                </a:lnTo>
                <a:lnTo>
                  <a:pt x="56718" y="69570"/>
                </a:lnTo>
                <a:lnTo>
                  <a:pt x="56718" y="111175"/>
                </a:lnTo>
                <a:lnTo>
                  <a:pt x="0" y="111175"/>
                </a:lnTo>
                <a:lnTo>
                  <a:pt x="0" y="122021"/>
                </a:lnTo>
                <a:lnTo>
                  <a:pt x="143662" y="122021"/>
                </a:lnTo>
                <a:lnTo>
                  <a:pt x="143662" y="111175"/>
                </a:lnTo>
                <a:close/>
              </a:path>
              <a:path w="306069" h="122554">
                <a:moveTo>
                  <a:pt x="288912" y="62230"/>
                </a:moveTo>
                <a:lnTo>
                  <a:pt x="193078" y="62230"/>
                </a:lnTo>
                <a:lnTo>
                  <a:pt x="193078" y="11430"/>
                </a:lnTo>
                <a:lnTo>
                  <a:pt x="287134" y="11430"/>
                </a:lnTo>
                <a:lnTo>
                  <a:pt x="287134" y="0"/>
                </a:lnTo>
                <a:lnTo>
                  <a:pt x="180098" y="0"/>
                </a:lnTo>
                <a:lnTo>
                  <a:pt x="180098" y="11430"/>
                </a:lnTo>
                <a:lnTo>
                  <a:pt x="180098" y="62230"/>
                </a:lnTo>
                <a:lnTo>
                  <a:pt x="180098" y="72390"/>
                </a:lnTo>
                <a:lnTo>
                  <a:pt x="288912" y="72390"/>
                </a:lnTo>
                <a:lnTo>
                  <a:pt x="288912" y="62230"/>
                </a:lnTo>
                <a:close/>
              </a:path>
              <a:path w="306069" h="122554">
                <a:moveTo>
                  <a:pt x="305803" y="111531"/>
                </a:moveTo>
                <a:lnTo>
                  <a:pt x="161442" y="111531"/>
                </a:lnTo>
                <a:lnTo>
                  <a:pt x="161442" y="122377"/>
                </a:lnTo>
                <a:lnTo>
                  <a:pt x="305803" y="122377"/>
                </a:lnTo>
                <a:lnTo>
                  <a:pt x="305803" y="111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9" name="object 139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718461" y="7246808"/>
            <a:ext cx="243755" cy="158947"/>
          </a:xfrm>
          <a:prstGeom prst="rect">
            <a:avLst/>
          </a:prstGeom>
        </p:spPr>
      </p:pic>
      <p:grpSp>
        <p:nvGrpSpPr>
          <p:cNvPr id="140" name="object 140"/>
          <p:cNvGrpSpPr/>
          <p:nvPr/>
        </p:nvGrpSpPr>
        <p:grpSpPr>
          <a:xfrm>
            <a:off x="1984619" y="7246452"/>
            <a:ext cx="300990" cy="159385"/>
            <a:chOff x="1984619" y="7246452"/>
            <a:chExt cx="300990" cy="159385"/>
          </a:xfrm>
        </p:grpSpPr>
        <p:pic>
          <p:nvPicPr>
            <p:cNvPr id="141" name="object 14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138766" y="7246630"/>
              <a:ext cx="146501" cy="158947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984619" y="7246452"/>
              <a:ext cx="121077" cy="159303"/>
            </a:xfrm>
            <a:prstGeom prst="rect">
              <a:avLst/>
            </a:prstGeom>
          </p:spPr>
        </p:pic>
      </p:grpSp>
      <p:grpSp>
        <p:nvGrpSpPr>
          <p:cNvPr id="143" name="object 143"/>
          <p:cNvGrpSpPr/>
          <p:nvPr/>
        </p:nvGrpSpPr>
        <p:grpSpPr>
          <a:xfrm>
            <a:off x="2354093" y="7246630"/>
            <a:ext cx="1153795" cy="179070"/>
            <a:chOff x="2354093" y="7246630"/>
            <a:chExt cx="1153795" cy="179070"/>
          </a:xfrm>
        </p:grpSpPr>
        <p:pic>
          <p:nvPicPr>
            <p:cNvPr id="144" name="object 14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354093" y="7246630"/>
              <a:ext cx="445550" cy="159303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2835376" y="7246810"/>
              <a:ext cx="672465" cy="179070"/>
            </a:xfrm>
            <a:custGeom>
              <a:avLst/>
              <a:gdLst/>
              <a:ahLst/>
              <a:cxnLst/>
              <a:rect l="l" t="t" r="r" b="b"/>
              <a:pathLst>
                <a:path w="672464" h="179070">
                  <a:moveTo>
                    <a:pt x="127647" y="0"/>
                  </a:moveTo>
                  <a:lnTo>
                    <a:pt x="114681" y="0"/>
                  </a:lnTo>
                  <a:lnTo>
                    <a:pt x="114681" y="40182"/>
                  </a:lnTo>
                  <a:lnTo>
                    <a:pt x="80543" y="40182"/>
                  </a:lnTo>
                  <a:lnTo>
                    <a:pt x="76085" y="27520"/>
                  </a:lnTo>
                  <a:lnTo>
                    <a:pt x="69418" y="19913"/>
                  </a:lnTo>
                  <a:lnTo>
                    <a:pt x="68453" y="18821"/>
                  </a:lnTo>
                  <a:lnTo>
                    <a:pt x="68453" y="45872"/>
                  </a:lnTo>
                  <a:lnTo>
                    <a:pt x="66332" y="56464"/>
                  </a:lnTo>
                  <a:lnTo>
                    <a:pt x="60490" y="64858"/>
                  </a:lnTo>
                  <a:lnTo>
                    <a:pt x="51650" y="70370"/>
                  </a:lnTo>
                  <a:lnTo>
                    <a:pt x="40538" y="72364"/>
                  </a:lnTo>
                  <a:lnTo>
                    <a:pt x="29324" y="70370"/>
                  </a:lnTo>
                  <a:lnTo>
                    <a:pt x="20421" y="64858"/>
                  </a:lnTo>
                  <a:lnTo>
                    <a:pt x="14554" y="56464"/>
                  </a:lnTo>
                  <a:lnTo>
                    <a:pt x="12446" y="45872"/>
                  </a:lnTo>
                  <a:lnTo>
                    <a:pt x="14554" y="35521"/>
                  </a:lnTo>
                  <a:lnTo>
                    <a:pt x="20421" y="27292"/>
                  </a:lnTo>
                  <a:lnTo>
                    <a:pt x="29324" y="21869"/>
                  </a:lnTo>
                  <a:lnTo>
                    <a:pt x="40538" y="19913"/>
                  </a:lnTo>
                  <a:lnTo>
                    <a:pt x="51650" y="21869"/>
                  </a:lnTo>
                  <a:lnTo>
                    <a:pt x="60490" y="27292"/>
                  </a:lnTo>
                  <a:lnTo>
                    <a:pt x="66332" y="35521"/>
                  </a:lnTo>
                  <a:lnTo>
                    <a:pt x="68453" y="45872"/>
                  </a:lnTo>
                  <a:lnTo>
                    <a:pt x="68453" y="18821"/>
                  </a:lnTo>
                  <a:lnTo>
                    <a:pt x="67475" y="17691"/>
                  </a:lnTo>
                  <a:lnTo>
                    <a:pt x="55384" y="11328"/>
                  </a:lnTo>
                  <a:lnTo>
                    <a:pt x="40538" y="9067"/>
                  </a:lnTo>
                  <a:lnTo>
                    <a:pt x="24295" y="11772"/>
                  </a:lnTo>
                  <a:lnTo>
                    <a:pt x="11468" y="19342"/>
                  </a:lnTo>
                  <a:lnTo>
                    <a:pt x="3035" y="30975"/>
                  </a:lnTo>
                  <a:lnTo>
                    <a:pt x="0" y="45872"/>
                  </a:lnTo>
                  <a:lnTo>
                    <a:pt x="3035" y="61087"/>
                  </a:lnTo>
                  <a:lnTo>
                    <a:pt x="11468" y="72872"/>
                  </a:lnTo>
                  <a:lnTo>
                    <a:pt x="24295" y="80505"/>
                  </a:lnTo>
                  <a:lnTo>
                    <a:pt x="40538" y="83210"/>
                  </a:lnTo>
                  <a:lnTo>
                    <a:pt x="55537" y="80911"/>
                  </a:lnTo>
                  <a:lnTo>
                    <a:pt x="67741" y="74383"/>
                  </a:lnTo>
                  <a:lnTo>
                    <a:pt x="69456" y="72364"/>
                  </a:lnTo>
                  <a:lnTo>
                    <a:pt x="76339" y="64236"/>
                  </a:lnTo>
                  <a:lnTo>
                    <a:pt x="80543" y="51028"/>
                  </a:lnTo>
                  <a:lnTo>
                    <a:pt x="114681" y="51028"/>
                  </a:lnTo>
                  <a:lnTo>
                    <a:pt x="114681" y="90855"/>
                  </a:lnTo>
                  <a:lnTo>
                    <a:pt x="127647" y="90855"/>
                  </a:lnTo>
                  <a:lnTo>
                    <a:pt x="127647" y="51028"/>
                  </a:lnTo>
                  <a:lnTo>
                    <a:pt x="127647" y="40182"/>
                  </a:lnTo>
                  <a:lnTo>
                    <a:pt x="127647" y="0"/>
                  </a:lnTo>
                  <a:close/>
                </a:path>
                <a:path w="672464" h="179070">
                  <a:moveTo>
                    <a:pt x="142582" y="147218"/>
                  </a:moveTo>
                  <a:lnTo>
                    <a:pt x="128955" y="140335"/>
                  </a:lnTo>
                  <a:lnTo>
                    <a:pt x="118719" y="130708"/>
                  </a:lnTo>
                  <a:lnTo>
                    <a:pt x="116217" y="126238"/>
                  </a:lnTo>
                  <a:lnTo>
                    <a:pt x="112280" y="119240"/>
                  </a:lnTo>
                  <a:lnTo>
                    <a:pt x="110058" y="106857"/>
                  </a:lnTo>
                  <a:lnTo>
                    <a:pt x="110058" y="97078"/>
                  </a:lnTo>
                  <a:lnTo>
                    <a:pt x="97434" y="97078"/>
                  </a:lnTo>
                  <a:lnTo>
                    <a:pt x="97434" y="106857"/>
                  </a:lnTo>
                  <a:lnTo>
                    <a:pt x="95935" y="116890"/>
                  </a:lnTo>
                  <a:lnTo>
                    <a:pt x="91478" y="127368"/>
                  </a:lnTo>
                  <a:lnTo>
                    <a:pt x="84074" y="137287"/>
                  </a:lnTo>
                  <a:lnTo>
                    <a:pt x="73787" y="145618"/>
                  </a:lnTo>
                  <a:lnTo>
                    <a:pt x="63754" y="137934"/>
                  </a:lnTo>
                  <a:lnTo>
                    <a:pt x="56578" y="128435"/>
                  </a:lnTo>
                  <a:lnTo>
                    <a:pt x="55905" y="126771"/>
                  </a:lnTo>
                  <a:lnTo>
                    <a:pt x="52285" y="117843"/>
                  </a:lnTo>
                  <a:lnTo>
                    <a:pt x="50850" y="106857"/>
                  </a:lnTo>
                  <a:lnTo>
                    <a:pt x="50850" y="97078"/>
                  </a:lnTo>
                  <a:lnTo>
                    <a:pt x="38404" y="97078"/>
                  </a:lnTo>
                  <a:lnTo>
                    <a:pt x="38404" y="106857"/>
                  </a:lnTo>
                  <a:lnTo>
                    <a:pt x="36144" y="118643"/>
                  </a:lnTo>
                  <a:lnTo>
                    <a:pt x="29718" y="130035"/>
                  </a:lnTo>
                  <a:lnTo>
                    <a:pt x="19570" y="139941"/>
                  </a:lnTo>
                  <a:lnTo>
                    <a:pt x="6223" y="147218"/>
                  </a:lnTo>
                  <a:lnTo>
                    <a:pt x="12623" y="156819"/>
                  </a:lnTo>
                  <a:lnTo>
                    <a:pt x="23164" y="151472"/>
                  </a:lnTo>
                  <a:lnTo>
                    <a:pt x="32067" y="144462"/>
                  </a:lnTo>
                  <a:lnTo>
                    <a:pt x="39204" y="136118"/>
                  </a:lnTo>
                  <a:lnTo>
                    <a:pt x="44450" y="126771"/>
                  </a:lnTo>
                  <a:lnTo>
                    <a:pt x="48856" y="136537"/>
                  </a:lnTo>
                  <a:lnTo>
                    <a:pt x="55219" y="145300"/>
                  </a:lnTo>
                  <a:lnTo>
                    <a:pt x="63627" y="152679"/>
                  </a:lnTo>
                  <a:lnTo>
                    <a:pt x="74142" y="158242"/>
                  </a:lnTo>
                  <a:lnTo>
                    <a:pt x="84378" y="152387"/>
                  </a:lnTo>
                  <a:lnTo>
                    <a:pt x="91770" y="145618"/>
                  </a:lnTo>
                  <a:lnTo>
                    <a:pt x="92697" y="144767"/>
                  </a:lnTo>
                  <a:lnTo>
                    <a:pt x="99110" y="135890"/>
                  </a:lnTo>
                  <a:lnTo>
                    <a:pt x="103657" y="126238"/>
                  </a:lnTo>
                  <a:lnTo>
                    <a:pt x="108724" y="135991"/>
                  </a:lnTo>
                  <a:lnTo>
                    <a:pt x="115874" y="144526"/>
                  </a:lnTo>
                  <a:lnTo>
                    <a:pt x="124955" y="151561"/>
                  </a:lnTo>
                  <a:lnTo>
                    <a:pt x="135826" y="156819"/>
                  </a:lnTo>
                  <a:lnTo>
                    <a:pt x="142582" y="147218"/>
                  </a:lnTo>
                  <a:close/>
                </a:path>
                <a:path w="672464" h="179070">
                  <a:moveTo>
                    <a:pt x="288201" y="53873"/>
                  </a:moveTo>
                  <a:lnTo>
                    <a:pt x="283883" y="35966"/>
                  </a:lnTo>
                  <a:lnTo>
                    <a:pt x="275932" y="26860"/>
                  </a:lnTo>
                  <a:lnTo>
                    <a:pt x="275932" y="53873"/>
                  </a:lnTo>
                  <a:lnTo>
                    <a:pt x="272503" y="67157"/>
                  </a:lnTo>
                  <a:lnTo>
                    <a:pt x="263017" y="77495"/>
                  </a:lnTo>
                  <a:lnTo>
                    <a:pt x="248704" y="84201"/>
                  </a:lnTo>
                  <a:lnTo>
                    <a:pt x="230771" y="86588"/>
                  </a:lnTo>
                  <a:lnTo>
                    <a:pt x="212839" y="84201"/>
                  </a:lnTo>
                  <a:lnTo>
                    <a:pt x="198526" y="77495"/>
                  </a:lnTo>
                  <a:lnTo>
                    <a:pt x="189039" y="67157"/>
                  </a:lnTo>
                  <a:lnTo>
                    <a:pt x="185610" y="53873"/>
                  </a:lnTo>
                  <a:lnTo>
                    <a:pt x="189039" y="40589"/>
                  </a:lnTo>
                  <a:lnTo>
                    <a:pt x="198526" y="30251"/>
                  </a:lnTo>
                  <a:lnTo>
                    <a:pt x="212839" y="23545"/>
                  </a:lnTo>
                  <a:lnTo>
                    <a:pt x="230771" y="21158"/>
                  </a:lnTo>
                  <a:lnTo>
                    <a:pt x="248704" y="23545"/>
                  </a:lnTo>
                  <a:lnTo>
                    <a:pt x="263017" y="30251"/>
                  </a:lnTo>
                  <a:lnTo>
                    <a:pt x="272503" y="40589"/>
                  </a:lnTo>
                  <a:lnTo>
                    <a:pt x="275932" y="53873"/>
                  </a:lnTo>
                  <a:lnTo>
                    <a:pt x="275932" y="26860"/>
                  </a:lnTo>
                  <a:lnTo>
                    <a:pt x="271894" y="22225"/>
                  </a:lnTo>
                  <a:lnTo>
                    <a:pt x="269684" y="21158"/>
                  </a:lnTo>
                  <a:lnTo>
                    <a:pt x="253695" y="13423"/>
                  </a:lnTo>
                  <a:lnTo>
                    <a:pt x="230771" y="10312"/>
                  </a:lnTo>
                  <a:lnTo>
                    <a:pt x="207822" y="13423"/>
                  </a:lnTo>
                  <a:lnTo>
                    <a:pt x="189572" y="22225"/>
                  </a:lnTo>
                  <a:lnTo>
                    <a:pt x="177520" y="35966"/>
                  </a:lnTo>
                  <a:lnTo>
                    <a:pt x="173164" y="53873"/>
                  </a:lnTo>
                  <a:lnTo>
                    <a:pt x="177520" y="71780"/>
                  </a:lnTo>
                  <a:lnTo>
                    <a:pt x="189572" y="85521"/>
                  </a:lnTo>
                  <a:lnTo>
                    <a:pt x="207822" y="94322"/>
                  </a:lnTo>
                  <a:lnTo>
                    <a:pt x="230771" y="97434"/>
                  </a:lnTo>
                  <a:lnTo>
                    <a:pt x="253695" y="94322"/>
                  </a:lnTo>
                  <a:lnTo>
                    <a:pt x="269684" y="86588"/>
                  </a:lnTo>
                  <a:lnTo>
                    <a:pt x="271894" y="85521"/>
                  </a:lnTo>
                  <a:lnTo>
                    <a:pt x="283883" y="71780"/>
                  </a:lnTo>
                  <a:lnTo>
                    <a:pt x="288201" y="53873"/>
                  </a:lnTo>
                  <a:close/>
                </a:path>
                <a:path w="672464" h="179070">
                  <a:moveTo>
                    <a:pt x="303314" y="126593"/>
                  </a:moveTo>
                  <a:lnTo>
                    <a:pt x="158762" y="126593"/>
                  </a:lnTo>
                  <a:lnTo>
                    <a:pt x="158762" y="137439"/>
                  </a:lnTo>
                  <a:lnTo>
                    <a:pt x="303314" y="137439"/>
                  </a:lnTo>
                  <a:lnTo>
                    <a:pt x="303314" y="126593"/>
                  </a:lnTo>
                  <a:close/>
                </a:path>
                <a:path w="672464" h="179070">
                  <a:moveTo>
                    <a:pt x="446976" y="14528"/>
                  </a:moveTo>
                  <a:lnTo>
                    <a:pt x="434530" y="14528"/>
                  </a:lnTo>
                  <a:lnTo>
                    <a:pt x="434530" y="24688"/>
                  </a:lnTo>
                  <a:lnTo>
                    <a:pt x="434530" y="78028"/>
                  </a:lnTo>
                  <a:lnTo>
                    <a:pt x="350608" y="78028"/>
                  </a:lnTo>
                  <a:lnTo>
                    <a:pt x="350608" y="24688"/>
                  </a:lnTo>
                  <a:lnTo>
                    <a:pt x="434530" y="24688"/>
                  </a:lnTo>
                  <a:lnTo>
                    <a:pt x="434530" y="14528"/>
                  </a:lnTo>
                  <a:lnTo>
                    <a:pt x="338162" y="14528"/>
                  </a:lnTo>
                  <a:lnTo>
                    <a:pt x="338162" y="24688"/>
                  </a:lnTo>
                  <a:lnTo>
                    <a:pt x="338162" y="78028"/>
                  </a:lnTo>
                  <a:lnTo>
                    <a:pt x="338162" y="89458"/>
                  </a:lnTo>
                  <a:lnTo>
                    <a:pt x="446976" y="89458"/>
                  </a:lnTo>
                  <a:lnTo>
                    <a:pt x="446976" y="78409"/>
                  </a:lnTo>
                  <a:lnTo>
                    <a:pt x="446976" y="78028"/>
                  </a:lnTo>
                  <a:lnTo>
                    <a:pt x="446976" y="24688"/>
                  </a:lnTo>
                  <a:lnTo>
                    <a:pt x="446976" y="24536"/>
                  </a:lnTo>
                  <a:lnTo>
                    <a:pt x="446976" y="14528"/>
                  </a:lnTo>
                  <a:close/>
                </a:path>
                <a:path w="672464" h="179070">
                  <a:moveTo>
                    <a:pt x="464934" y="126593"/>
                  </a:moveTo>
                  <a:lnTo>
                    <a:pt x="320738" y="126593"/>
                  </a:lnTo>
                  <a:lnTo>
                    <a:pt x="320738" y="137439"/>
                  </a:lnTo>
                  <a:lnTo>
                    <a:pt x="464934" y="137439"/>
                  </a:lnTo>
                  <a:lnTo>
                    <a:pt x="464934" y="126593"/>
                  </a:lnTo>
                  <a:close/>
                </a:path>
                <a:path w="672464" h="179070">
                  <a:moveTo>
                    <a:pt x="626719" y="127558"/>
                  </a:moveTo>
                  <a:lnTo>
                    <a:pt x="560933" y="127558"/>
                  </a:lnTo>
                  <a:lnTo>
                    <a:pt x="560933" y="97078"/>
                  </a:lnTo>
                  <a:lnTo>
                    <a:pt x="612140" y="97078"/>
                  </a:lnTo>
                  <a:lnTo>
                    <a:pt x="612140" y="86918"/>
                  </a:lnTo>
                  <a:lnTo>
                    <a:pt x="513638" y="86918"/>
                  </a:lnTo>
                  <a:lnTo>
                    <a:pt x="513638" y="58978"/>
                  </a:lnTo>
                  <a:lnTo>
                    <a:pt x="608406" y="58978"/>
                  </a:lnTo>
                  <a:lnTo>
                    <a:pt x="608406" y="48818"/>
                  </a:lnTo>
                  <a:lnTo>
                    <a:pt x="608406" y="22148"/>
                  </a:lnTo>
                  <a:lnTo>
                    <a:pt x="608406" y="11988"/>
                  </a:lnTo>
                  <a:lnTo>
                    <a:pt x="500481" y="11988"/>
                  </a:lnTo>
                  <a:lnTo>
                    <a:pt x="500481" y="22148"/>
                  </a:lnTo>
                  <a:lnTo>
                    <a:pt x="595782" y="22148"/>
                  </a:lnTo>
                  <a:lnTo>
                    <a:pt x="595782" y="48818"/>
                  </a:lnTo>
                  <a:lnTo>
                    <a:pt x="500837" y="48818"/>
                  </a:lnTo>
                  <a:lnTo>
                    <a:pt x="500837" y="58978"/>
                  </a:lnTo>
                  <a:lnTo>
                    <a:pt x="500837" y="86918"/>
                  </a:lnTo>
                  <a:lnTo>
                    <a:pt x="500837" y="97078"/>
                  </a:lnTo>
                  <a:lnTo>
                    <a:pt x="547954" y="97078"/>
                  </a:lnTo>
                  <a:lnTo>
                    <a:pt x="547954" y="127558"/>
                  </a:lnTo>
                  <a:lnTo>
                    <a:pt x="482523" y="127558"/>
                  </a:lnTo>
                  <a:lnTo>
                    <a:pt x="482523" y="138988"/>
                  </a:lnTo>
                  <a:lnTo>
                    <a:pt x="626719" y="138988"/>
                  </a:lnTo>
                  <a:lnTo>
                    <a:pt x="626719" y="127558"/>
                  </a:lnTo>
                  <a:close/>
                </a:path>
                <a:path w="672464" h="179070">
                  <a:moveTo>
                    <a:pt x="672414" y="131927"/>
                  </a:moveTo>
                  <a:lnTo>
                    <a:pt x="667435" y="125171"/>
                  </a:lnTo>
                  <a:lnTo>
                    <a:pt x="653567" y="125171"/>
                  </a:lnTo>
                  <a:lnTo>
                    <a:pt x="648233" y="129082"/>
                  </a:lnTo>
                  <a:lnTo>
                    <a:pt x="648233" y="142595"/>
                  </a:lnTo>
                  <a:lnTo>
                    <a:pt x="653389" y="146329"/>
                  </a:lnTo>
                  <a:lnTo>
                    <a:pt x="660679" y="146329"/>
                  </a:lnTo>
                  <a:lnTo>
                    <a:pt x="661390" y="146151"/>
                  </a:lnTo>
                  <a:lnTo>
                    <a:pt x="660095" y="153809"/>
                  </a:lnTo>
                  <a:lnTo>
                    <a:pt x="656640" y="160439"/>
                  </a:lnTo>
                  <a:lnTo>
                    <a:pt x="651243" y="165976"/>
                  </a:lnTo>
                  <a:lnTo>
                    <a:pt x="644144" y="170332"/>
                  </a:lnTo>
                  <a:lnTo>
                    <a:pt x="647877" y="178866"/>
                  </a:lnTo>
                  <a:lnTo>
                    <a:pt x="657936" y="172808"/>
                  </a:lnTo>
                  <a:lnTo>
                    <a:pt x="665683" y="164668"/>
                  </a:lnTo>
                  <a:lnTo>
                    <a:pt x="670648" y="154686"/>
                  </a:lnTo>
                  <a:lnTo>
                    <a:pt x="672414" y="143129"/>
                  </a:lnTo>
                  <a:lnTo>
                    <a:pt x="672414" y="1319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6" name="object 146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980842" y="7602217"/>
            <a:ext cx="123744" cy="159303"/>
          </a:xfrm>
          <a:prstGeom prst="rect">
            <a:avLst/>
          </a:prstGeom>
        </p:spPr>
      </p:pic>
      <p:grpSp>
        <p:nvGrpSpPr>
          <p:cNvPr id="147" name="object 147"/>
          <p:cNvGrpSpPr/>
          <p:nvPr/>
        </p:nvGrpSpPr>
        <p:grpSpPr>
          <a:xfrm>
            <a:off x="1142457" y="7602217"/>
            <a:ext cx="292100" cy="159385"/>
            <a:chOff x="1142457" y="7602217"/>
            <a:chExt cx="292100" cy="159385"/>
          </a:xfrm>
        </p:grpSpPr>
        <p:sp>
          <p:nvSpPr>
            <p:cNvPr id="148" name="object 148"/>
            <p:cNvSpPr/>
            <p:nvPr/>
          </p:nvSpPr>
          <p:spPr>
            <a:xfrm>
              <a:off x="1142453" y="7602219"/>
              <a:ext cx="128905" cy="159385"/>
            </a:xfrm>
            <a:custGeom>
              <a:avLst/>
              <a:gdLst/>
              <a:ahLst/>
              <a:cxnLst/>
              <a:rect l="l" t="t" r="r" b="b"/>
              <a:pathLst>
                <a:path w="128905" h="159384">
                  <a:moveTo>
                    <a:pt x="97599" y="71120"/>
                  </a:moveTo>
                  <a:lnTo>
                    <a:pt x="85344" y="71120"/>
                  </a:lnTo>
                  <a:lnTo>
                    <a:pt x="85344" y="151130"/>
                  </a:lnTo>
                  <a:lnTo>
                    <a:pt x="97599" y="151130"/>
                  </a:lnTo>
                  <a:lnTo>
                    <a:pt x="97599" y="71120"/>
                  </a:lnTo>
                  <a:close/>
                </a:path>
                <a:path w="128905" h="159384">
                  <a:moveTo>
                    <a:pt x="97599" y="60439"/>
                  </a:moveTo>
                  <a:lnTo>
                    <a:pt x="60096" y="60439"/>
                  </a:lnTo>
                  <a:lnTo>
                    <a:pt x="60096" y="29959"/>
                  </a:lnTo>
                  <a:lnTo>
                    <a:pt x="60096" y="18529"/>
                  </a:lnTo>
                  <a:lnTo>
                    <a:pt x="48006" y="18529"/>
                  </a:lnTo>
                  <a:lnTo>
                    <a:pt x="48006" y="29959"/>
                  </a:lnTo>
                  <a:lnTo>
                    <a:pt x="48006" y="60439"/>
                  </a:lnTo>
                  <a:lnTo>
                    <a:pt x="48006" y="70599"/>
                  </a:lnTo>
                  <a:lnTo>
                    <a:pt x="48006" y="104889"/>
                  </a:lnTo>
                  <a:lnTo>
                    <a:pt x="12268" y="104889"/>
                  </a:lnTo>
                  <a:lnTo>
                    <a:pt x="12268" y="29959"/>
                  </a:lnTo>
                  <a:lnTo>
                    <a:pt x="48006" y="29959"/>
                  </a:lnTo>
                  <a:lnTo>
                    <a:pt x="48006" y="18529"/>
                  </a:lnTo>
                  <a:lnTo>
                    <a:pt x="0" y="18529"/>
                  </a:lnTo>
                  <a:lnTo>
                    <a:pt x="0" y="29959"/>
                  </a:lnTo>
                  <a:lnTo>
                    <a:pt x="0" y="104889"/>
                  </a:lnTo>
                  <a:lnTo>
                    <a:pt x="0" y="116319"/>
                  </a:lnTo>
                  <a:lnTo>
                    <a:pt x="60096" y="116319"/>
                  </a:lnTo>
                  <a:lnTo>
                    <a:pt x="60096" y="104889"/>
                  </a:lnTo>
                  <a:lnTo>
                    <a:pt x="60096" y="70599"/>
                  </a:lnTo>
                  <a:lnTo>
                    <a:pt x="97599" y="70599"/>
                  </a:lnTo>
                  <a:lnTo>
                    <a:pt x="97599" y="60439"/>
                  </a:lnTo>
                  <a:close/>
                </a:path>
                <a:path w="128905" h="159384">
                  <a:moveTo>
                    <a:pt x="97599" y="3556"/>
                  </a:moveTo>
                  <a:lnTo>
                    <a:pt x="85344" y="3556"/>
                  </a:lnTo>
                  <a:lnTo>
                    <a:pt x="85344" y="60274"/>
                  </a:lnTo>
                  <a:lnTo>
                    <a:pt x="97599" y="60274"/>
                  </a:lnTo>
                  <a:lnTo>
                    <a:pt x="97599" y="3556"/>
                  </a:lnTo>
                  <a:close/>
                </a:path>
                <a:path w="128905" h="159384">
                  <a:moveTo>
                    <a:pt x="128892" y="0"/>
                  </a:moveTo>
                  <a:lnTo>
                    <a:pt x="116446" y="0"/>
                  </a:lnTo>
                  <a:lnTo>
                    <a:pt x="116446" y="159131"/>
                  </a:lnTo>
                  <a:lnTo>
                    <a:pt x="128892" y="159131"/>
                  </a:lnTo>
                  <a:lnTo>
                    <a:pt x="1288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302293" y="7602217"/>
              <a:ext cx="131922" cy="156814"/>
            </a:xfrm>
            <a:prstGeom prst="rect">
              <a:avLst/>
            </a:prstGeom>
          </p:spPr>
        </p:pic>
      </p:grpSp>
      <p:grpSp>
        <p:nvGrpSpPr>
          <p:cNvPr id="150" name="object 150"/>
          <p:cNvGrpSpPr/>
          <p:nvPr/>
        </p:nvGrpSpPr>
        <p:grpSpPr>
          <a:xfrm>
            <a:off x="1507473" y="7600973"/>
            <a:ext cx="616585" cy="160655"/>
            <a:chOff x="1507473" y="7600973"/>
            <a:chExt cx="616585" cy="160655"/>
          </a:xfrm>
        </p:grpSpPr>
        <p:pic>
          <p:nvPicPr>
            <p:cNvPr id="151" name="object 15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507473" y="7600973"/>
              <a:ext cx="147035" cy="160369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673710" y="7602573"/>
              <a:ext cx="131211" cy="155213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830702" y="7602217"/>
              <a:ext cx="293181" cy="159303"/>
            </a:xfrm>
            <a:prstGeom prst="rect">
              <a:avLst/>
            </a:prstGeom>
          </p:spPr>
        </p:pic>
      </p:grpSp>
      <p:sp>
        <p:nvSpPr>
          <p:cNvPr id="154" name="object 154"/>
          <p:cNvSpPr/>
          <p:nvPr/>
        </p:nvSpPr>
        <p:spPr>
          <a:xfrm>
            <a:off x="2203386" y="7616938"/>
            <a:ext cx="306070" cy="122555"/>
          </a:xfrm>
          <a:custGeom>
            <a:avLst/>
            <a:gdLst/>
            <a:ahLst/>
            <a:cxnLst/>
            <a:rect l="l" t="t" r="r" b="b"/>
            <a:pathLst>
              <a:path w="306069" h="122554">
                <a:moveTo>
                  <a:pt x="125704" y="1282"/>
                </a:moveTo>
                <a:lnTo>
                  <a:pt x="17246" y="1282"/>
                </a:lnTo>
                <a:lnTo>
                  <a:pt x="17246" y="12128"/>
                </a:lnTo>
                <a:lnTo>
                  <a:pt x="112903" y="12128"/>
                </a:lnTo>
                <a:lnTo>
                  <a:pt x="112877" y="31750"/>
                </a:lnTo>
                <a:lnTo>
                  <a:pt x="112547" y="39509"/>
                </a:lnTo>
                <a:lnTo>
                  <a:pt x="12979" y="43776"/>
                </a:lnTo>
                <a:lnTo>
                  <a:pt x="15113" y="55156"/>
                </a:lnTo>
                <a:lnTo>
                  <a:pt x="111836" y="49644"/>
                </a:lnTo>
                <a:lnTo>
                  <a:pt x="111048" y="58432"/>
                </a:lnTo>
                <a:lnTo>
                  <a:pt x="109969" y="67538"/>
                </a:lnTo>
                <a:lnTo>
                  <a:pt x="108407" y="77724"/>
                </a:lnTo>
                <a:lnTo>
                  <a:pt x="106324" y="88404"/>
                </a:lnTo>
                <a:lnTo>
                  <a:pt x="119303" y="89827"/>
                </a:lnTo>
                <a:lnTo>
                  <a:pt x="122999" y="67538"/>
                </a:lnTo>
                <a:lnTo>
                  <a:pt x="124777" y="49644"/>
                </a:lnTo>
                <a:lnTo>
                  <a:pt x="124904" y="48425"/>
                </a:lnTo>
                <a:lnTo>
                  <a:pt x="125603" y="31750"/>
                </a:lnTo>
                <a:lnTo>
                  <a:pt x="125704" y="1282"/>
                </a:lnTo>
                <a:close/>
              </a:path>
              <a:path w="306069" h="122554">
                <a:moveTo>
                  <a:pt x="143662" y="111163"/>
                </a:moveTo>
                <a:lnTo>
                  <a:pt x="69697" y="111163"/>
                </a:lnTo>
                <a:lnTo>
                  <a:pt x="69697" y="69557"/>
                </a:lnTo>
                <a:lnTo>
                  <a:pt x="56718" y="69557"/>
                </a:lnTo>
                <a:lnTo>
                  <a:pt x="56718" y="111163"/>
                </a:lnTo>
                <a:lnTo>
                  <a:pt x="0" y="111163"/>
                </a:lnTo>
                <a:lnTo>
                  <a:pt x="0" y="122008"/>
                </a:lnTo>
                <a:lnTo>
                  <a:pt x="143662" y="122008"/>
                </a:lnTo>
                <a:lnTo>
                  <a:pt x="143662" y="111163"/>
                </a:lnTo>
                <a:close/>
              </a:path>
              <a:path w="306069" h="122554">
                <a:moveTo>
                  <a:pt x="288912" y="62230"/>
                </a:moveTo>
                <a:lnTo>
                  <a:pt x="193090" y="62230"/>
                </a:lnTo>
                <a:lnTo>
                  <a:pt x="193090" y="11430"/>
                </a:lnTo>
                <a:lnTo>
                  <a:pt x="287134" y="11430"/>
                </a:lnTo>
                <a:lnTo>
                  <a:pt x="287134" y="0"/>
                </a:lnTo>
                <a:lnTo>
                  <a:pt x="180111" y="0"/>
                </a:lnTo>
                <a:lnTo>
                  <a:pt x="180111" y="11430"/>
                </a:lnTo>
                <a:lnTo>
                  <a:pt x="180111" y="62230"/>
                </a:lnTo>
                <a:lnTo>
                  <a:pt x="180111" y="72390"/>
                </a:lnTo>
                <a:lnTo>
                  <a:pt x="288912" y="72390"/>
                </a:lnTo>
                <a:lnTo>
                  <a:pt x="288912" y="62230"/>
                </a:lnTo>
                <a:close/>
              </a:path>
              <a:path w="306069" h="122554">
                <a:moveTo>
                  <a:pt x="305803" y="111518"/>
                </a:moveTo>
                <a:lnTo>
                  <a:pt x="161442" y="111518"/>
                </a:lnTo>
                <a:lnTo>
                  <a:pt x="161442" y="122364"/>
                </a:lnTo>
                <a:lnTo>
                  <a:pt x="305803" y="122364"/>
                </a:lnTo>
                <a:lnTo>
                  <a:pt x="305803" y="1115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5" name="object 155"/>
          <p:cNvGrpSpPr/>
          <p:nvPr/>
        </p:nvGrpSpPr>
        <p:grpSpPr>
          <a:xfrm>
            <a:off x="2578699" y="7602395"/>
            <a:ext cx="288925" cy="159385"/>
            <a:chOff x="2578699" y="7602395"/>
            <a:chExt cx="288925" cy="159385"/>
          </a:xfrm>
        </p:grpSpPr>
        <p:pic>
          <p:nvPicPr>
            <p:cNvPr id="156" name="object 15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578699" y="7602395"/>
              <a:ext cx="126233" cy="156636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742980" y="7602395"/>
              <a:ext cx="124099" cy="159303"/>
            </a:xfrm>
            <a:prstGeom prst="rect">
              <a:avLst/>
            </a:prstGeom>
          </p:spPr>
        </p:pic>
      </p:grpSp>
      <p:pic>
        <p:nvPicPr>
          <p:cNvPr id="158" name="object 158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969959" y="8027528"/>
            <a:ext cx="100769" cy="144391"/>
          </a:xfrm>
          <a:prstGeom prst="rect">
            <a:avLst/>
          </a:prstGeom>
        </p:spPr>
      </p:pic>
      <p:pic>
        <p:nvPicPr>
          <p:cNvPr id="159" name="object 15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980842" y="8389315"/>
            <a:ext cx="123744" cy="159303"/>
          </a:xfrm>
          <a:prstGeom prst="rect">
            <a:avLst/>
          </a:prstGeom>
        </p:spPr>
      </p:pic>
      <p:grpSp>
        <p:nvGrpSpPr>
          <p:cNvPr id="160" name="object 160"/>
          <p:cNvGrpSpPr/>
          <p:nvPr/>
        </p:nvGrpSpPr>
        <p:grpSpPr>
          <a:xfrm>
            <a:off x="1142457" y="8389315"/>
            <a:ext cx="462280" cy="159385"/>
            <a:chOff x="1142457" y="8389315"/>
            <a:chExt cx="462280" cy="159385"/>
          </a:xfrm>
        </p:grpSpPr>
        <p:sp>
          <p:nvSpPr>
            <p:cNvPr id="161" name="object 161"/>
            <p:cNvSpPr/>
            <p:nvPr/>
          </p:nvSpPr>
          <p:spPr>
            <a:xfrm>
              <a:off x="1142453" y="8389315"/>
              <a:ext cx="128905" cy="159385"/>
            </a:xfrm>
            <a:custGeom>
              <a:avLst/>
              <a:gdLst/>
              <a:ahLst/>
              <a:cxnLst/>
              <a:rect l="l" t="t" r="r" b="b"/>
              <a:pathLst>
                <a:path w="128905" h="159384">
                  <a:moveTo>
                    <a:pt x="97599" y="71120"/>
                  </a:moveTo>
                  <a:lnTo>
                    <a:pt x="85344" y="71120"/>
                  </a:lnTo>
                  <a:lnTo>
                    <a:pt x="85344" y="151130"/>
                  </a:lnTo>
                  <a:lnTo>
                    <a:pt x="97599" y="151130"/>
                  </a:lnTo>
                  <a:lnTo>
                    <a:pt x="97599" y="71120"/>
                  </a:lnTo>
                  <a:close/>
                </a:path>
                <a:path w="128905" h="159384">
                  <a:moveTo>
                    <a:pt x="97599" y="60426"/>
                  </a:moveTo>
                  <a:lnTo>
                    <a:pt x="60096" y="60426"/>
                  </a:lnTo>
                  <a:lnTo>
                    <a:pt x="60096" y="29946"/>
                  </a:lnTo>
                  <a:lnTo>
                    <a:pt x="60096" y="18516"/>
                  </a:lnTo>
                  <a:lnTo>
                    <a:pt x="48006" y="18516"/>
                  </a:lnTo>
                  <a:lnTo>
                    <a:pt x="48006" y="29946"/>
                  </a:lnTo>
                  <a:lnTo>
                    <a:pt x="48006" y="60426"/>
                  </a:lnTo>
                  <a:lnTo>
                    <a:pt x="48006" y="70586"/>
                  </a:lnTo>
                  <a:lnTo>
                    <a:pt x="48006" y="104876"/>
                  </a:lnTo>
                  <a:lnTo>
                    <a:pt x="12268" y="104876"/>
                  </a:lnTo>
                  <a:lnTo>
                    <a:pt x="12268" y="29946"/>
                  </a:lnTo>
                  <a:lnTo>
                    <a:pt x="48006" y="29946"/>
                  </a:lnTo>
                  <a:lnTo>
                    <a:pt x="48006" y="18516"/>
                  </a:lnTo>
                  <a:lnTo>
                    <a:pt x="0" y="18516"/>
                  </a:lnTo>
                  <a:lnTo>
                    <a:pt x="0" y="29946"/>
                  </a:lnTo>
                  <a:lnTo>
                    <a:pt x="0" y="104876"/>
                  </a:lnTo>
                  <a:lnTo>
                    <a:pt x="0" y="116306"/>
                  </a:lnTo>
                  <a:lnTo>
                    <a:pt x="60096" y="116306"/>
                  </a:lnTo>
                  <a:lnTo>
                    <a:pt x="60096" y="104876"/>
                  </a:lnTo>
                  <a:lnTo>
                    <a:pt x="60096" y="70586"/>
                  </a:lnTo>
                  <a:lnTo>
                    <a:pt x="97599" y="70586"/>
                  </a:lnTo>
                  <a:lnTo>
                    <a:pt x="97599" y="60426"/>
                  </a:lnTo>
                  <a:close/>
                </a:path>
                <a:path w="128905" h="159384">
                  <a:moveTo>
                    <a:pt x="97599" y="3556"/>
                  </a:moveTo>
                  <a:lnTo>
                    <a:pt x="85344" y="3556"/>
                  </a:lnTo>
                  <a:lnTo>
                    <a:pt x="85344" y="60274"/>
                  </a:lnTo>
                  <a:lnTo>
                    <a:pt x="97599" y="60274"/>
                  </a:lnTo>
                  <a:lnTo>
                    <a:pt x="97599" y="3556"/>
                  </a:lnTo>
                  <a:close/>
                </a:path>
                <a:path w="128905" h="159384">
                  <a:moveTo>
                    <a:pt x="128892" y="0"/>
                  </a:moveTo>
                  <a:lnTo>
                    <a:pt x="116446" y="0"/>
                  </a:lnTo>
                  <a:lnTo>
                    <a:pt x="116446" y="159131"/>
                  </a:lnTo>
                  <a:lnTo>
                    <a:pt x="128892" y="159131"/>
                  </a:lnTo>
                  <a:lnTo>
                    <a:pt x="1288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302293" y="8389315"/>
              <a:ext cx="131922" cy="156814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1460169" y="8401481"/>
              <a:ext cx="144780" cy="127000"/>
            </a:xfrm>
            <a:custGeom>
              <a:avLst/>
              <a:gdLst/>
              <a:ahLst/>
              <a:cxnLst/>
              <a:rect l="l" t="t" r="r" b="b"/>
              <a:pathLst>
                <a:path w="144780" h="127000">
                  <a:moveTo>
                    <a:pt x="144183" y="115570"/>
                  </a:moveTo>
                  <a:lnTo>
                    <a:pt x="78409" y="115570"/>
                  </a:lnTo>
                  <a:lnTo>
                    <a:pt x="78409" y="85090"/>
                  </a:lnTo>
                  <a:lnTo>
                    <a:pt x="129603" y="85090"/>
                  </a:lnTo>
                  <a:lnTo>
                    <a:pt x="129603" y="74930"/>
                  </a:lnTo>
                  <a:lnTo>
                    <a:pt x="31115" y="74930"/>
                  </a:lnTo>
                  <a:lnTo>
                    <a:pt x="31115" y="46990"/>
                  </a:lnTo>
                  <a:lnTo>
                    <a:pt x="125882" y="46990"/>
                  </a:lnTo>
                  <a:lnTo>
                    <a:pt x="125882" y="36830"/>
                  </a:lnTo>
                  <a:lnTo>
                    <a:pt x="125882" y="10160"/>
                  </a:lnTo>
                  <a:lnTo>
                    <a:pt x="125882" y="0"/>
                  </a:lnTo>
                  <a:lnTo>
                    <a:pt x="17957" y="0"/>
                  </a:lnTo>
                  <a:lnTo>
                    <a:pt x="17957" y="10160"/>
                  </a:lnTo>
                  <a:lnTo>
                    <a:pt x="113258" y="10160"/>
                  </a:lnTo>
                  <a:lnTo>
                    <a:pt x="113258" y="36830"/>
                  </a:lnTo>
                  <a:lnTo>
                    <a:pt x="18313" y="36830"/>
                  </a:lnTo>
                  <a:lnTo>
                    <a:pt x="18313" y="46990"/>
                  </a:lnTo>
                  <a:lnTo>
                    <a:pt x="18313" y="74930"/>
                  </a:lnTo>
                  <a:lnTo>
                    <a:pt x="18313" y="85090"/>
                  </a:lnTo>
                  <a:lnTo>
                    <a:pt x="65430" y="85090"/>
                  </a:lnTo>
                  <a:lnTo>
                    <a:pt x="65430" y="115570"/>
                  </a:lnTo>
                  <a:lnTo>
                    <a:pt x="0" y="115570"/>
                  </a:lnTo>
                  <a:lnTo>
                    <a:pt x="0" y="127000"/>
                  </a:lnTo>
                  <a:lnTo>
                    <a:pt x="144183" y="127000"/>
                  </a:lnTo>
                  <a:lnTo>
                    <a:pt x="144183" y="1155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4" name="object 164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1676770" y="8390039"/>
            <a:ext cx="298515" cy="156209"/>
          </a:xfrm>
          <a:prstGeom prst="rect">
            <a:avLst/>
          </a:prstGeom>
        </p:spPr>
      </p:pic>
      <p:sp>
        <p:nvSpPr>
          <p:cNvPr id="165" name="object 165"/>
          <p:cNvSpPr/>
          <p:nvPr/>
        </p:nvSpPr>
        <p:spPr>
          <a:xfrm>
            <a:off x="2041563" y="8404021"/>
            <a:ext cx="306070" cy="122555"/>
          </a:xfrm>
          <a:custGeom>
            <a:avLst/>
            <a:gdLst/>
            <a:ahLst/>
            <a:cxnLst/>
            <a:rect l="l" t="t" r="r" b="b"/>
            <a:pathLst>
              <a:path w="306069" h="122554">
                <a:moveTo>
                  <a:pt x="125704" y="1295"/>
                </a:moveTo>
                <a:lnTo>
                  <a:pt x="17246" y="1295"/>
                </a:lnTo>
                <a:lnTo>
                  <a:pt x="17246" y="12141"/>
                </a:lnTo>
                <a:lnTo>
                  <a:pt x="112903" y="12141"/>
                </a:lnTo>
                <a:lnTo>
                  <a:pt x="112890" y="31762"/>
                </a:lnTo>
                <a:lnTo>
                  <a:pt x="112547" y="39522"/>
                </a:lnTo>
                <a:lnTo>
                  <a:pt x="12979" y="43789"/>
                </a:lnTo>
                <a:lnTo>
                  <a:pt x="15113" y="55168"/>
                </a:lnTo>
                <a:lnTo>
                  <a:pt x="111836" y="49657"/>
                </a:lnTo>
                <a:lnTo>
                  <a:pt x="111048" y="58445"/>
                </a:lnTo>
                <a:lnTo>
                  <a:pt x="109982" y="67551"/>
                </a:lnTo>
                <a:lnTo>
                  <a:pt x="108407" y="77736"/>
                </a:lnTo>
                <a:lnTo>
                  <a:pt x="106324" y="88417"/>
                </a:lnTo>
                <a:lnTo>
                  <a:pt x="119303" y="89839"/>
                </a:lnTo>
                <a:lnTo>
                  <a:pt x="123012" y="67551"/>
                </a:lnTo>
                <a:lnTo>
                  <a:pt x="124790" y="49657"/>
                </a:lnTo>
                <a:lnTo>
                  <a:pt x="124904" y="48437"/>
                </a:lnTo>
                <a:lnTo>
                  <a:pt x="125603" y="31762"/>
                </a:lnTo>
                <a:lnTo>
                  <a:pt x="125704" y="1295"/>
                </a:lnTo>
                <a:close/>
              </a:path>
              <a:path w="306069" h="122554">
                <a:moveTo>
                  <a:pt x="143662" y="111175"/>
                </a:moveTo>
                <a:lnTo>
                  <a:pt x="69697" y="111175"/>
                </a:lnTo>
                <a:lnTo>
                  <a:pt x="69697" y="69570"/>
                </a:lnTo>
                <a:lnTo>
                  <a:pt x="56718" y="69570"/>
                </a:lnTo>
                <a:lnTo>
                  <a:pt x="56718" y="111175"/>
                </a:lnTo>
                <a:lnTo>
                  <a:pt x="0" y="111175"/>
                </a:lnTo>
                <a:lnTo>
                  <a:pt x="0" y="122021"/>
                </a:lnTo>
                <a:lnTo>
                  <a:pt x="143662" y="122021"/>
                </a:lnTo>
                <a:lnTo>
                  <a:pt x="143662" y="111175"/>
                </a:lnTo>
                <a:close/>
              </a:path>
              <a:path w="306069" h="122554">
                <a:moveTo>
                  <a:pt x="288925" y="62230"/>
                </a:moveTo>
                <a:lnTo>
                  <a:pt x="193090" y="62230"/>
                </a:lnTo>
                <a:lnTo>
                  <a:pt x="193090" y="11430"/>
                </a:lnTo>
                <a:lnTo>
                  <a:pt x="287147" y="11430"/>
                </a:lnTo>
                <a:lnTo>
                  <a:pt x="287147" y="0"/>
                </a:lnTo>
                <a:lnTo>
                  <a:pt x="180111" y="0"/>
                </a:lnTo>
                <a:lnTo>
                  <a:pt x="180111" y="11430"/>
                </a:lnTo>
                <a:lnTo>
                  <a:pt x="180111" y="62230"/>
                </a:lnTo>
                <a:lnTo>
                  <a:pt x="180111" y="72390"/>
                </a:lnTo>
                <a:lnTo>
                  <a:pt x="288925" y="72390"/>
                </a:lnTo>
                <a:lnTo>
                  <a:pt x="288925" y="62230"/>
                </a:lnTo>
                <a:close/>
              </a:path>
              <a:path w="306069" h="122554">
                <a:moveTo>
                  <a:pt x="305816" y="111531"/>
                </a:moveTo>
                <a:lnTo>
                  <a:pt x="161442" y="111531"/>
                </a:lnTo>
                <a:lnTo>
                  <a:pt x="161442" y="122377"/>
                </a:lnTo>
                <a:lnTo>
                  <a:pt x="305816" y="122377"/>
                </a:lnTo>
                <a:lnTo>
                  <a:pt x="305816" y="1115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6" name="object 166"/>
          <p:cNvGrpSpPr/>
          <p:nvPr/>
        </p:nvGrpSpPr>
        <p:grpSpPr>
          <a:xfrm>
            <a:off x="2417050" y="8389492"/>
            <a:ext cx="288925" cy="159385"/>
            <a:chOff x="2417050" y="8389492"/>
            <a:chExt cx="288925" cy="159385"/>
          </a:xfrm>
        </p:grpSpPr>
        <p:pic>
          <p:nvPicPr>
            <p:cNvPr id="167" name="object 16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417050" y="8389492"/>
              <a:ext cx="126233" cy="156636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581332" y="8389492"/>
              <a:ext cx="124099" cy="159303"/>
            </a:xfrm>
            <a:prstGeom prst="rect">
              <a:avLst/>
            </a:prstGeom>
          </p:spPr>
        </p:pic>
      </p:grpSp>
      <p:pic>
        <p:nvPicPr>
          <p:cNvPr id="169" name="object 169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784700" y="8388248"/>
            <a:ext cx="144190" cy="160369"/>
          </a:xfrm>
          <a:prstGeom prst="rect">
            <a:avLst/>
          </a:prstGeom>
        </p:spPr>
      </p:pic>
      <p:grpSp>
        <p:nvGrpSpPr>
          <p:cNvPr id="170" name="object 170"/>
          <p:cNvGrpSpPr/>
          <p:nvPr/>
        </p:nvGrpSpPr>
        <p:grpSpPr>
          <a:xfrm>
            <a:off x="2993373" y="8393937"/>
            <a:ext cx="578485" cy="144145"/>
            <a:chOff x="2993373" y="8393937"/>
            <a:chExt cx="578485" cy="144145"/>
          </a:xfrm>
        </p:grpSpPr>
        <p:pic>
          <p:nvPicPr>
            <p:cNvPr id="171" name="object 17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993373" y="8403004"/>
              <a:ext cx="88896" cy="134767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3103783" y="8439452"/>
              <a:ext cx="74851" cy="98319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210459" y="8393937"/>
              <a:ext cx="83029" cy="143835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317847" y="8436963"/>
              <a:ext cx="131211" cy="98497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476261" y="8399093"/>
              <a:ext cx="95475" cy="138679"/>
            </a:xfrm>
            <a:prstGeom prst="rect">
              <a:avLst/>
            </a:prstGeom>
          </p:spPr>
        </p:pic>
      </p:grpSp>
      <p:grpSp>
        <p:nvGrpSpPr>
          <p:cNvPr id="176" name="object 176"/>
          <p:cNvGrpSpPr/>
          <p:nvPr/>
        </p:nvGrpSpPr>
        <p:grpSpPr>
          <a:xfrm>
            <a:off x="3630456" y="8389315"/>
            <a:ext cx="292100" cy="159385"/>
            <a:chOff x="3630456" y="8389315"/>
            <a:chExt cx="292100" cy="159385"/>
          </a:xfrm>
        </p:grpSpPr>
        <p:pic>
          <p:nvPicPr>
            <p:cNvPr id="177" name="object 17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630456" y="8397315"/>
              <a:ext cx="143301" cy="148813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799716" y="8389315"/>
              <a:ext cx="122322" cy="159125"/>
            </a:xfrm>
            <a:prstGeom prst="rect">
              <a:avLst/>
            </a:prstGeom>
          </p:spPr>
        </p:pic>
      </p:grpSp>
      <p:pic>
        <p:nvPicPr>
          <p:cNvPr id="179" name="object 179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973959" y="8811961"/>
            <a:ext cx="99626" cy="147058"/>
          </a:xfrm>
          <a:prstGeom prst="rect">
            <a:avLst/>
          </a:prstGeom>
        </p:spPr>
      </p:pic>
      <p:grpSp>
        <p:nvGrpSpPr>
          <p:cNvPr id="180" name="object 180"/>
          <p:cNvGrpSpPr/>
          <p:nvPr/>
        </p:nvGrpSpPr>
        <p:grpSpPr>
          <a:xfrm>
            <a:off x="973730" y="9181036"/>
            <a:ext cx="578485" cy="144145"/>
            <a:chOff x="973730" y="9181036"/>
            <a:chExt cx="578485" cy="144145"/>
          </a:xfrm>
        </p:grpSpPr>
        <p:pic>
          <p:nvPicPr>
            <p:cNvPr id="181" name="object 181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73730" y="9190103"/>
              <a:ext cx="88896" cy="134767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084140" y="9226551"/>
              <a:ext cx="74851" cy="98319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190816" y="9181036"/>
              <a:ext cx="83029" cy="143835"/>
            </a:xfrm>
            <a:prstGeom prst="rect">
              <a:avLst/>
            </a:prstGeom>
          </p:spPr>
        </p:pic>
        <p:pic>
          <p:nvPicPr>
            <p:cNvPr id="184" name="object 184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298204" y="9224062"/>
              <a:ext cx="131211" cy="98497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1456618" y="9186192"/>
              <a:ext cx="95475" cy="138679"/>
            </a:xfrm>
            <a:prstGeom prst="rect">
              <a:avLst/>
            </a:prstGeom>
          </p:spPr>
        </p:pic>
      </p:grpSp>
      <p:grpSp>
        <p:nvGrpSpPr>
          <p:cNvPr id="186" name="object 186"/>
          <p:cNvGrpSpPr/>
          <p:nvPr/>
        </p:nvGrpSpPr>
        <p:grpSpPr>
          <a:xfrm>
            <a:off x="1610632" y="9176414"/>
            <a:ext cx="292100" cy="159385"/>
            <a:chOff x="1610632" y="9176414"/>
            <a:chExt cx="292100" cy="159385"/>
          </a:xfrm>
        </p:grpSpPr>
        <p:pic>
          <p:nvPicPr>
            <p:cNvPr id="187" name="object 18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610632" y="9184415"/>
              <a:ext cx="143301" cy="148813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779892" y="9176414"/>
              <a:ext cx="122322" cy="159125"/>
            </a:xfrm>
            <a:prstGeom prst="rect">
              <a:avLst/>
            </a:prstGeom>
          </p:spPr>
        </p:pic>
      </p:grpSp>
      <p:pic>
        <p:nvPicPr>
          <p:cNvPr id="189" name="object 189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1981847" y="9175347"/>
            <a:ext cx="144190" cy="160369"/>
          </a:xfrm>
          <a:prstGeom prst="rect">
            <a:avLst/>
          </a:prstGeom>
        </p:spPr>
      </p:pic>
      <p:pic>
        <p:nvPicPr>
          <p:cNvPr id="190" name="object 190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2193181" y="9176414"/>
            <a:ext cx="290514" cy="158947"/>
          </a:xfrm>
          <a:prstGeom prst="rect">
            <a:avLst/>
          </a:prstGeom>
        </p:spPr>
      </p:pic>
      <p:sp>
        <p:nvSpPr>
          <p:cNvPr id="191" name="object 191"/>
          <p:cNvSpPr/>
          <p:nvPr/>
        </p:nvSpPr>
        <p:spPr>
          <a:xfrm>
            <a:off x="2563317" y="9176778"/>
            <a:ext cx="513715" cy="179070"/>
          </a:xfrm>
          <a:custGeom>
            <a:avLst/>
            <a:gdLst/>
            <a:ahLst/>
            <a:cxnLst/>
            <a:rect l="l" t="t" r="r" b="b"/>
            <a:pathLst>
              <a:path w="513714" h="179070">
                <a:moveTo>
                  <a:pt x="100444" y="90855"/>
                </a:moveTo>
                <a:lnTo>
                  <a:pt x="99834" y="85344"/>
                </a:lnTo>
                <a:lnTo>
                  <a:pt x="99377" y="81254"/>
                </a:lnTo>
                <a:lnTo>
                  <a:pt x="88646" y="82765"/>
                </a:lnTo>
                <a:lnTo>
                  <a:pt x="77584" y="83896"/>
                </a:lnTo>
                <a:lnTo>
                  <a:pt x="66357" y="84721"/>
                </a:lnTo>
                <a:lnTo>
                  <a:pt x="55118" y="85344"/>
                </a:lnTo>
                <a:lnTo>
                  <a:pt x="55118" y="69519"/>
                </a:lnTo>
                <a:lnTo>
                  <a:pt x="68135" y="65976"/>
                </a:lnTo>
                <a:lnTo>
                  <a:pt x="77978" y="59563"/>
                </a:lnTo>
                <a:lnTo>
                  <a:pt x="78244" y="59385"/>
                </a:lnTo>
                <a:lnTo>
                  <a:pt x="84785" y="50114"/>
                </a:lnTo>
                <a:lnTo>
                  <a:pt x="87109" y="38582"/>
                </a:lnTo>
                <a:lnTo>
                  <a:pt x="84264" y="25742"/>
                </a:lnTo>
                <a:lnTo>
                  <a:pt x="77533" y="17424"/>
                </a:lnTo>
                <a:lnTo>
                  <a:pt x="76276" y="15862"/>
                </a:lnTo>
                <a:lnTo>
                  <a:pt x="75031" y="15227"/>
                </a:lnTo>
                <a:lnTo>
                  <a:pt x="75031" y="38582"/>
                </a:lnTo>
                <a:lnTo>
                  <a:pt x="73063" y="47104"/>
                </a:lnTo>
                <a:lnTo>
                  <a:pt x="67564" y="53733"/>
                </a:lnTo>
                <a:lnTo>
                  <a:pt x="59118" y="58026"/>
                </a:lnTo>
                <a:lnTo>
                  <a:pt x="48361" y="59563"/>
                </a:lnTo>
                <a:lnTo>
                  <a:pt x="37388" y="58026"/>
                </a:lnTo>
                <a:lnTo>
                  <a:pt x="28841" y="53733"/>
                </a:lnTo>
                <a:lnTo>
                  <a:pt x="23304" y="47104"/>
                </a:lnTo>
                <a:lnTo>
                  <a:pt x="21336" y="38582"/>
                </a:lnTo>
                <a:lnTo>
                  <a:pt x="23304" y="29946"/>
                </a:lnTo>
                <a:lnTo>
                  <a:pt x="28841" y="23266"/>
                </a:lnTo>
                <a:lnTo>
                  <a:pt x="37388" y="18948"/>
                </a:lnTo>
                <a:lnTo>
                  <a:pt x="48361" y="17424"/>
                </a:lnTo>
                <a:lnTo>
                  <a:pt x="59118" y="18948"/>
                </a:lnTo>
                <a:lnTo>
                  <a:pt x="67564" y="23266"/>
                </a:lnTo>
                <a:lnTo>
                  <a:pt x="73063" y="29946"/>
                </a:lnTo>
                <a:lnTo>
                  <a:pt x="75031" y="38582"/>
                </a:lnTo>
                <a:lnTo>
                  <a:pt x="75031" y="15227"/>
                </a:lnTo>
                <a:lnTo>
                  <a:pt x="64008" y="9525"/>
                </a:lnTo>
                <a:lnTo>
                  <a:pt x="48361" y="7289"/>
                </a:lnTo>
                <a:lnTo>
                  <a:pt x="32499" y="9525"/>
                </a:lnTo>
                <a:lnTo>
                  <a:pt x="20129" y="15862"/>
                </a:lnTo>
                <a:lnTo>
                  <a:pt x="12103" y="25742"/>
                </a:lnTo>
                <a:lnTo>
                  <a:pt x="9245" y="38582"/>
                </a:lnTo>
                <a:lnTo>
                  <a:pt x="11607" y="50241"/>
                </a:lnTo>
                <a:lnTo>
                  <a:pt x="18275" y="59563"/>
                </a:lnTo>
                <a:lnTo>
                  <a:pt x="28663" y="66154"/>
                </a:lnTo>
                <a:lnTo>
                  <a:pt x="42138" y="69519"/>
                </a:lnTo>
                <a:lnTo>
                  <a:pt x="42138" y="86055"/>
                </a:lnTo>
                <a:lnTo>
                  <a:pt x="30848" y="86360"/>
                </a:lnTo>
                <a:lnTo>
                  <a:pt x="0" y="86588"/>
                </a:lnTo>
                <a:lnTo>
                  <a:pt x="1778" y="97434"/>
                </a:lnTo>
                <a:lnTo>
                  <a:pt x="24015" y="97256"/>
                </a:lnTo>
                <a:lnTo>
                  <a:pt x="48780" y="96405"/>
                </a:lnTo>
                <a:lnTo>
                  <a:pt x="74701" y="94424"/>
                </a:lnTo>
                <a:lnTo>
                  <a:pt x="100444" y="90855"/>
                </a:lnTo>
                <a:close/>
              </a:path>
              <a:path w="513714" h="179070">
                <a:moveTo>
                  <a:pt x="128358" y="144183"/>
                </a:moveTo>
                <a:lnTo>
                  <a:pt x="36093" y="144183"/>
                </a:lnTo>
                <a:lnTo>
                  <a:pt x="36093" y="111290"/>
                </a:lnTo>
                <a:lnTo>
                  <a:pt x="23114" y="111290"/>
                </a:lnTo>
                <a:lnTo>
                  <a:pt x="23114" y="155028"/>
                </a:lnTo>
                <a:lnTo>
                  <a:pt x="128358" y="155028"/>
                </a:lnTo>
                <a:lnTo>
                  <a:pt x="128358" y="144183"/>
                </a:lnTo>
                <a:close/>
              </a:path>
              <a:path w="513714" h="179070">
                <a:moveTo>
                  <a:pt x="146494" y="54229"/>
                </a:moveTo>
                <a:lnTo>
                  <a:pt x="122669" y="54229"/>
                </a:lnTo>
                <a:lnTo>
                  <a:pt x="122669" y="0"/>
                </a:lnTo>
                <a:lnTo>
                  <a:pt x="109689" y="0"/>
                </a:lnTo>
                <a:lnTo>
                  <a:pt x="109689" y="121424"/>
                </a:lnTo>
                <a:lnTo>
                  <a:pt x="122669" y="121424"/>
                </a:lnTo>
                <a:lnTo>
                  <a:pt x="122669" y="65074"/>
                </a:lnTo>
                <a:lnTo>
                  <a:pt x="146494" y="65074"/>
                </a:lnTo>
                <a:lnTo>
                  <a:pt x="146494" y="54229"/>
                </a:lnTo>
                <a:close/>
              </a:path>
              <a:path w="513714" h="179070">
                <a:moveTo>
                  <a:pt x="305981" y="127825"/>
                </a:moveTo>
                <a:lnTo>
                  <a:pt x="266331" y="127825"/>
                </a:lnTo>
                <a:lnTo>
                  <a:pt x="266331" y="96888"/>
                </a:lnTo>
                <a:lnTo>
                  <a:pt x="291401" y="96888"/>
                </a:lnTo>
                <a:lnTo>
                  <a:pt x="291401" y="85458"/>
                </a:lnTo>
                <a:lnTo>
                  <a:pt x="253530" y="85458"/>
                </a:lnTo>
                <a:lnTo>
                  <a:pt x="253530" y="96888"/>
                </a:lnTo>
                <a:lnTo>
                  <a:pt x="253530" y="127825"/>
                </a:lnTo>
                <a:lnTo>
                  <a:pt x="215480" y="127825"/>
                </a:lnTo>
                <a:lnTo>
                  <a:pt x="215480" y="96888"/>
                </a:lnTo>
                <a:lnTo>
                  <a:pt x="253530" y="96888"/>
                </a:lnTo>
                <a:lnTo>
                  <a:pt x="253530" y="85458"/>
                </a:lnTo>
                <a:lnTo>
                  <a:pt x="192900" y="85458"/>
                </a:lnTo>
                <a:lnTo>
                  <a:pt x="192900" y="58788"/>
                </a:lnTo>
                <a:lnTo>
                  <a:pt x="287667" y="58788"/>
                </a:lnTo>
                <a:lnTo>
                  <a:pt x="287667" y="48628"/>
                </a:lnTo>
                <a:lnTo>
                  <a:pt x="287667" y="21958"/>
                </a:lnTo>
                <a:lnTo>
                  <a:pt x="287667" y="11798"/>
                </a:lnTo>
                <a:lnTo>
                  <a:pt x="179743" y="11798"/>
                </a:lnTo>
                <a:lnTo>
                  <a:pt x="179743" y="21958"/>
                </a:lnTo>
                <a:lnTo>
                  <a:pt x="275043" y="21958"/>
                </a:lnTo>
                <a:lnTo>
                  <a:pt x="275043" y="48628"/>
                </a:lnTo>
                <a:lnTo>
                  <a:pt x="180098" y="48628"/>
                </a:lnTo>
                <a:lnTo>
                  <a:pt x="180098" y="58788"/>
                </a:lnTo>
                <a:lnTo>
                  <a:pt x="180098" y="85458"/>
                </a:lnTo>
                <a:lnTo>
                  <a:pt x="180098" y="96888"/>
                </a:lnTo>
                <a:lnTo>
                  <a:pt x="202857" y="96888"/>
                </a:lnTo>
                <a:lnTo>
                  <a:pt x="202857" y="127825"/>
                </a:lnTo>
                <a:lnTo>
                  <a:pt x="161785" y="127825"/>
                </a:lnTo>
                <a:lnTo>
                  <a:pt x="161785" y="138671"/>
                </a:lnTo>
                <a:lnTo>
                  <a:pt x="305981" y="138671"/>
                </a:lnTo>
                <a:lnTo>
                  <a:pt x="305981" y="127825"/>
                </a:lnTo>
                <a:close/>
              </a:path>
              <a:path w="513714" h="179070">
                <a:moveTo>
                  <a:pt x="467766" y="127368"/>
                </a:moveTo>
                <a:lnTo>
                  <a:pt x="401993" y="127368"/>
                </a:lnTo>
                <a:lnTo>
                  <a:pt x="401993" y="96888"/>
                </a:lnTo>
                <a:lnTo>
                  <a:pt x="453186" y="96888"/>
                </a:lnTo>
                <a:lnTo>
                  <a:pt x="453186" y="86728"/>
                </a:lnTo>
                <a:lnTo>
                  <a:pt x="354698" y="86728"/>
                </a:lnTo>
                <a:lnTo>
                  <a:pt x="354698" y="58788"/>
                </a:lnTo>
                <a:lnTo>
                  <a:pt x="449453" y="58788"/>
                </a:lnTo>
                <a:lnTo>
                  <a:pt x="449453" y="48628"/>
                </a:lnTo>
                <a:lnTo>
                  <a:pt x="449453" y="21958"/>
                </a:lnTo>
                <a:lnTo>
                  <a:pt x="449453" y="11798"/>
                </a:lnTo>
                <a:lnTo>
                  <a:pt x="341541" y="11798"/>
                </a:lnTo>
                <a:lnTo>
                  <a:pt x="341541" y="21958"/>
                </a:lnTo>
                <a:lnTo>
                  <a:pt x="436829" y="21958"/>
                </a:lnTo>
                <a:lnTo>
                  <a:pt x="436829" y="48628"/>
                </a:lnTo>
                <a:lnTo>
                  <a:pt x="341896" y="48628"/>
                </a:lnTo>
                <a:lnTo>
                  <a:pt x="341896" y="58788"/>
                </a:lnTo>
                <a:lnTo>
                  <a:pt x="341896" y="86728"/>
                </a:lnTo>
                <a:lnTo>
                  <a:pt x="341896" y="96888"/>
                </a:lnTo>
                <a:lnTo>
                  <a:pt x="389013" y="96888"/>
                </a:lnTo>
                <a:lnTo>
                  <a:pt x="389013" y="127368"/>
                </a:lnTo>
                <a:lnTo>
                  <a:pt x="323583" y="127368"/>
                </a:lnTo>
                <a:lnTo>
                  <a:pt x="323583" y="138798"/>
                </a:lnTo>
                <a:lnTo>
                  <a:pt x="467766" y="138798"/>
                </a:lnTo>
                <a:lnTo>
                  <a:pt x="467766" y="127368"/>
                </a:lnTo>
                <a:close/>
              </a:path>
              <a:path w="513714" h="179070">
                <a:moveTo>
                  <a:pt x="513461" y="131737"/>
                </a:moveTo>
                <a:lnTo>
                  <a:pt x="508482" y="124980"/>
                </a:lnTo>
                <a:lnTo>
                  <a:pt x="494614" y="124980"/>
                </a:lnTo>
                <a:lnTo>
                  <a:pt x="489280" y="128892"/>
                </a:lnTo>
                <a:lnTo>
                  <a:pt x="489280" y="142405"/>
                </a:lnTo>
                <a:lnTo>
                  <a:pt x="494436" y="146138"/>
                </a:lnTo>
                <a:lnTo>
                  <a:pt x="501726" y="146138"/>
                </a:lnTo>
                <a:lnTo>
                  <a:pt x="502437" y="145961"/>
                </a:lnTo>
                <a:lnTo>
                  <a:pt x="501142" y="153619"/>
                </a:lnTo>
                <a:lnTo>
                  <a:pt x="497687" y="160261"/>
                </a:lnTo>
                <a:lnTo>
                  <a:pt x="492290" y="165798"/>
                </a:lnTo>
                <a:lnTo>
                  <a:pt x="485190" y="170141"/>
                </a:lnTo>
                <a:lnTo>
                  <a:pt x="488924" y="178676"/>
                </a:lnTo>
                <a:lnTo>
                  <a:pt x="498983" y="172618"/>
                </a:lnTo>
                <a:lnTo>
                  <a:pt x="506730" y="164477"/>
                </a:lnTo>
                <a:lnTo>
                  <a:pt x="511708" y="154508"/>
                </a:lnTo>
                <a:lnTo>
                  <a:pt x="513461" y="142938"/>
                </a:lnTo>
                <a:lnTo>
                  <a:pt x="513461" y="1317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2" name="object 192"/>
          <p:cNvGrpSpPr/>
          <p:nvPr/>
        </p:nvGrpSpPr>
        <p:grpSpPr>
          <a:xfrm>
            <a:off x="974797" y="9532366"/>
            <a:ext cx="459105" cy="155575"/>
            <a:chOff x="974797" y="9532366"/>
            <a:chExt cx="459105" cy="155575"/>
          </a:xfrm>
        </p:grpSpPr>
        <p:pic>
          <p:nvPicPr>
            <p:cNvPr id="193" name="object 19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974797" y="9544168"/>
              <a:ext cx="305449" cy="127000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302293" y="9532366"/>
              <a:ext cx="131211" cy="155213"/>
            </a:xfrm>
            <a:prstGeom prst="rect">
              <a:avLst/>
            </a:prstGeom>
          </p:spPr>
        </p:pic>
      </p:grpSp>
      <p:pic>
        <p:nvPicPr>
          <p:cNvPr id="195" name="object 195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508718" y="9531299"/>
            <a:ext cx="467063" cy="159303"/>
          </a:xfrm>
          <a:prstGeom prst="rect">
            <a:avLst/>
          </a:prstGeom>
        </p:spPr>
      </p:pic>
      <p:grpSp>
        <p:nvGrpSpPr>
          <p:cNvPr id="196" name="object 196"/>
          <p:cNvGrpSpPr/>
          <p:nvPr/>
        </p:nvGrpSpPr>
        <p:grpSpPr>
          <a:xfrm>
            <a:off x="2047442" y="9532011"/>
            <a:ext cx="299720" cy="159385"/>
            <a:chOff x="2047442" y="9532011"/>
            <a:chExt cx="299720" cy="159385"/>
          </a:xfrm>
        </p:grpSpPr>
        <p:pic>
          <p:nvPicPr>
            <p:cNvPr id="197" name="object 19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047442" y="9532011"/>
              <a:ext cx="123744" cy="159303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203189" y="9539300"/>
              <a:ext cx="143835" cy="151657"/>
            </a:xfrm>
            <a:prstGeom prst="rect">
              <a:avLst/>
            </a:prstGeom>
          </p:spPr>
        </p:pic>
      </p:grpSp>
      <p:pic>
        <p:nvPicPr>
          <p:cNvPr id="199" name="object 199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5813985" y="9017317"/>
            <a:ext cx="150106" cy="168393"/>
          </a:xfrm>
          <a:prstGeom prst="rect">
            <a:avLst/>
          </a:prstGeom>
        </p:spPr>
      </p:pic>
      <p:grpSp>
        <p:nvGrpSpPr>
          <p:cNvPr id="200" name="object 200"/>
          <p:cNvGrpSpPr/>
          <p:nvPr/>
        </p:nvGrpSpPr>
        <p:grpSpPr>
          <a:xfrm>
            <a:off x="6030708" y="9017127"/>
            <a:ext cx="661035" cy="171450"/>
            <a:chOff x="6030708" y="9017127"/>
            <a:chExt cx="661035" cy="171450"/>
          </a:xfrm>
        </p:grpSpPr>
        <p:sp>
          <p:nvSpPr>
            <p:cNvPr id="201" name="object 201"/>
            <p:cNvSpPr/>
            <p:nvPr/>
          </p:nvSpPr>
          <p:spPr>
            <a:xfrm>
              <a:off x="6030696" y="9032494"/>
              <a:ext cx="155575" cy="133985"/>
            </a:xfrm>
            <a:custGeom>
              <a:avLst/>
              <a:gdLst/>
              <a:ahLst/>
              <a:cxnLst/>
              <a:rect l="l" t="t" r="r" b="b"/>
              <a:pathLst>
                <a:path w="155575" h="133984">
                  <a:moveTo>
                    <a:pt x="137350" y="76200"/>
                  </a:moveTo>
                  <a:lnTo>
                    <a:pt x="35814" y="76200"/>
                  </a:lnTo>
                  <a:lnTo>
                    <a:pt x="35814" y="49530"/>
                  </a:lnTo>
                  <a:lnTo>
                    <a:pt x="131826" y="49530"/>
                  </a:lnTo>
                  <a:lnTo>
                    <a:pt x="131826" y="36830"/>
                  </a:lnTo>
                  <a:lnTo>
                    <a:pt x="35814" y="36830"/>
                  </a:lnTo>
                  <a:lnTo>
                    <a:pt x="35814" y="12700"/>
                  </a:lnTo>
                  <a:lnTo>
                    <a:pt x="135636" y="12700"/>
                  </a:lnTo>
                  <a:lnTo>
                    <a:pt x="135636" y="0"/>
                  </a:lnTo>
                  <a:lnTo>
                    <a:pt x="20002" y="0"/>
                  </a:lnTo>
                  <a:lnTo>
                    <a:pt x="20002" y="12700"/>
                  </a:lnTo>
                  <a:lnTo>
                    <a:pt x="20002" y="36830"/>
                  </a:lnTo>
                  <a:lnTo>
                    <a:pt x="20002" y="49530"/>
                  </a:lnTo>
                  <a:lnTo>
                    <a:pt x="20002" y="76200"/>
                  </a:lnTo>
                  <a:lnTo>
                    <a:pt x="20002" y="88900"/>
                  </a:lnTo>
                  <a:lnTo>
                    <a:pt x="137350" y="88900"/>
                  </a:lnTo>
                  <a:lnTo>
                    <a:pt x="137350" y="76200"/>
                  </a:lnTo>
                  <a:close/>
                </a:path>
                <a:path w="155575" h="133984">
                  <a:moveTo>
                    <a:pt x="155067" y="120650"/>
                  </a:moveTo>
                  <a:lnTo>
                    <a:pt x="0" y="120650"/>
                  </a:lnTo>
                  <a:lnTo>
                    <a:pt x="0" y="133413"/>
                  </a:lnTo>
                  <a:lnTo>
                    <a:pt x="155067" y="133413"/>
                  </a:lnTo>
                  <a:lnTo>
                    <a:pt x="155067" y="12065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209388" y="9017127"/>
              <a:ext cx="140010" cy="170869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383877" y="9017127"/>
              <a:ext cx="133533" cy="171250"/>
            </a:xfrm>
            <a:prstGeom prst="rect">
              <a:avLst/>
            </a:prstGeom>
          </p:spPr>
        </p:pic>
        <p:pic>
          <p:nvPicPr>
            <p:cNvPr id="204" name="object 20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6561224" y="9017127"/>
              <a:ext cx="130485" cy="170869"/>
            </a:xfrm>
            <a:prstGeom prst="rect">
              <a:avLst/>
            </a:prstGeom>
          </p:spPr>
        </p:pic>
      </p:grpSp>
      <p:grpSp>
        <p:nvGrpSpPr>
          <p:cNvPr id="205" name="object 205"/>
          <p:cNvGrpSpPr/>
          <p:nvPr/>
        </p:nvGrpSpPr>
        <p:grpSpPr>
          <a:xfrm>
            <a:off x="6780906" y="9017127"/>
            <a:ext cx="489584" cy="171450"/>
            <a:chOff x="6780906" y="9017127"/>
            <a:chExt cx="489584" cy="171450"/>
          </a:xfrm>
        </p:grpSpPr>
        <p:pic>
          <p:nvPicPr>
            <p:cNvPr id="206" name="object 206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780906" y="9017127"/>
              <a:ext cx="140010" cy="170869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6947775" y="9017317"/>
              <a:ext cx="142105" cy="170679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7129122" y="9017317"/>
              <a:ext cx="140772" cy="168774"/>
            </a:xfrm>
            <a:prstGeom prst="rect">
              <a:avLst/>
            </a:prstGeom>
          </p:spPr>
        </p:pic>
      </p:grpSp>
      <p:sp>
        <p:nvSpPr>
          <p:cNvPr id="209" name="object 209"/>
          <p:cNvSpPr/>
          <p:nvPr/>
        </p:nvSpPr>
        <p:spPr>
          <a:xfrm>
            <a:off x="7347242" y="9032493"/>
            <a:ext cx="375920" cy="144145"/>
          </a:xfrm>
          <a:custGeom>
            <a:avLst/>
            <a:gdLst/>
            <a:ahLst/>
            <a:cxnLst/>
            <a:rect l="l" t="t" r="r" b="b"/>
            <a:pathLst>
              <a:path w="375920" h="144145">
                <a:moveTo>
                  <a:pt x="136017" y="1397"/>
                </a:moveTo>
                <a:lnTo>
                  <a:pt x="127063" y="1206"/>
                </a:lnTo>
                <a:lnTo>
                  <a:pt x="18478" y="1206"/>
                </a:lnTo>
                <a:lnTo>
                  <a:pt x="18478" y="13970"/>
                </a:lnTo>
                <a:lnTo>
                  <a:pt x="120586" y="13970"/>
                </a:lnTo>
                <a:lnTo>
                  <a:pt x="120573" y="33731"/>
                </a:lnTo>
                <a:lnTo>
                  <a:pt x="120205" y="42354"/>
                </a:lnTo>
                <a:lnTo>
                  <a:pt x="13906" y="46736"/>
                </a:lnTo>
                <a:lnTo>
                  <a:pt x="16192" y="60071"/>
                </a:lnTo>
                <a:lnTo>
                  <a:pt x="119443" y="54546"/>
                </a:lnTo>
                <a:lnTo>
                  <a:pt x="118465" y="63703"/>
                </a:lnTo>
                <a:lnTo>
                  <a:pt x="117182" y="73456"/>
                </a:lnTo>
                <a:lnTo>
                  <a:pt x="115506" y="83858"/>
                </a:lnTo>
                <a:lnTo>
                  <a:pt x="113347" y="94932"/>
                </a:lnTo>
                <a:lnTo>
                  <a:pt x="128778" y="96837"/>
                </a:lnTo>
                <a:lnTo>
                  <a:pt x="132956" y="72580"/>
                </a:lnTo>
                <a:lnTo>
                  <a:pt x="134835" y="54546"/>
                </a:lnTo>
                <a:lnTo>
                  <a:pt x="135115" y="51828"/>
                </a:lnTo>
                <a:lnTo>
                  <a:pt x="135902" y="33731"/>
                </a:lnTo>
                <a:lnTo>
                  <a:pt x="136017" y="1397"/>
                </a:lnTo>
                <a:close/>
              </a:path>
              <a:path w="375920" h="144145">
                <a:moveTo>
                  <a:pt x="154495" y="119507"/>
                </a:moveTo>
                <a:lnTo>
                  <a:pt x="75819" y="119507"/>
                </a:lnTo>
                <a:lnTo>
                  <a:pt x="75819" y="75120"/>
                </a:lnTo>
                <a:lnTo>
                  <a:pt x="60198" y="75120"/>
                </a:lnTo>
                <a:lnTo>
                  <a:pt x="60198" y="119507"/>
                </a:lnTo>
                <a:lnTo>
                  <a:pt x="0" y="119507"/>
                </a:lnTo>
                <a:lnTo>
                  <a:pt x="0" y="132270"/>
                </a:lnTo>
                <a:lnTo>
                  <a:pt x="154495" y="132270"/>
                </a:lnTo>
                <a:lnTo>
                  <a:pt x="154495" y="119507"/>
                </a:lnTo>
                <a:close/>
              </a:path>
              <a:path w="375920" h="144145">
                <a:moveTo>
                  <a:pt x="310311" y="66040"/>
                </a:moveTo>
                <a:lnTo>
                  <a:pt x="208407" y="66040"/>
                </a:lnTo>
                <a:lnTo>
                  <a:pt x="208407" y="12700"/>
                </a:lnTo>
                <a:lnTo>
                  <a:pt x="308597" y="12700"/>
                </a:lnTo>
                <a:lnTo>
                  <a:pt x="308597" y="0"/>
                </a:lnTo>
                <a:lnTo>
                  <a:pt x="192976" y="0"/>
                </a:lnTo>
                <a:lnTo>
                  <a:pt x="192976" y="12700"/>
                </a:lnTo>
                <a:lnTo>
                  <a:pt x="192976" y="66040"/>
                </a:lnTo>
                <a:lnTo>
                  <a:pt x="192976" y="78740"/>
                </a:lnTo>
                <a:lnTo>
                  <a:pt x="310311" y="78740"/>
                </a:lnTo>
                <a:lnTo>
                  <a:pt x="310311" y="66040"/>
                </a:lnTo>
                <a:close/>
              </a:path>
              <a:path w="375920" h="144145">
                <a:moveTo>
                  <a:pt x="328218" y="119507"/>
                </a:moveTo>
                <a:lnTo>
                  <a:pt x="173164" y="119507"/>
                </a:lnTo>
                <a:lnTo>
                  <a:pt x="173164" y="132461"/>
                </a:lnTo>
                <a:lnTo>
                  <a:pt x="328218" y="132461"/>
                </a:lnTo>
                <a:lnTo>
                  <a:pt x="328218" y="119507"/>
                </a:lnTo>
                <a:close/>
              </a:path>
              <a:path w="375920" h="144145">
                <a:moveTo>
                  <a:pt x="375653" y="122936"/>
                </a:moveTo>
                <a:lnTo>
                  <a:pt x="369938" y="117221"/>
                </a:lnTo>
                <a:lnTo>
                  <a:pt x="356222" y="117221"/>
                </a:lnTo>
                <a:lnTo>
                  <a:pt x="350507" y="122936"/>
                </a:lnTo>
                <a:lnTo>
                  <a:pt x="350507" y="138557"/>
                </a:lnTo>
                <a:lnTo>
                  <a:pt x="356222" y="143891"/>
                </a:lnTo>
                <a:lnTo>
                  <a:pt x="369938" y="143891"/>
                </a:lnTo>
                <a:lnTo>
                  <a:pt x="375653" y="138557"/>
                </a:lnTo>
                <a:lnTo>
                  <a:pt x="375653" y="122936"/>
                </a:lnTo>
                <a:close/>
              </a:path>
              <a:path w="375920" h="144145">
                <a:moveTo>
                  <a:pt x="375653" y="45974"/>
                </a:moveTo>
                <a:lnTo>
                  <a:pt x="369938" y="40449"/>
                </a:lnTo>
                <a:lnTo>
                  <a:pt x="356222" y="40449"/>
                </a:lnTo>
                <a:lnTo>
                  <a:pt x="350507" y="45974"/>
                </a:lnTo>
                <a:lnTo>
                  <a:pt x="350507" y="61595"/>
                </a:lnTo>
                <a:lnTo>
                  <a:pt x="356222" y="67119"/>
                </a:lnTo>
                <a:lnTo>
                  <a:pt x="369938" y="67119"/>
                </a:lnTo>
                <a:lnTo>
                  <a:pt x="375653" y="61595"/>
                </a:lnTo>
                <a:lnTo>
                  <a:pt x="375653" y="45974"/>
                </a:lnTo>
                <a:close/>
              </a:path>
            </a:pathLst>
          </a:custGeom>
          <a:solidFill>
            <a:srgbClr val="1C29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0" name="object 210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5813985" y="9348644"/>
            <a:ext cx="150106" cy="168393"/>
          </a:xfrm>
          <a:prstGeom prst="rect">
            <a:avLst/>
          </a:prstGeom>
        </p:spPr>
      </p:pic>
      <p:grpSp>
        <p:nvGrpSpPr>
          <p:cNvPr id="211" name="object 211"/>
          <p:cNvGrpSpPr/>
          <p:nvPr/>
        </p:nvGrpSpPr>
        <p:grpSpPr>
          <a:xfrm>
            <a:off x="6030708" y="9348454"/>
            <a:ext cx="661035" cy="171450"/>
            <a:chOff x="6030708" y="9348454"/>
            <a:chExt cx="661035" cy="171450"/>
          </a:xfrm>
        </p:grpSpPr>
        <p:sp>
          <p:nvSpPr>
            <p:cNvPr id="212" name="object 212"/>
            <p:cNvSpPr/>
            <p:nvPr/>
          </p:nvSpPr>
          <p:spPr>
            <a:xfrm>
              <a:off x="6030696" y="9362693"/>
              <a:ext cx="155575" cy="134620"/>
            </a:xfrm>
            <a:custGeom>
              <a:avLst/>
              <a:gdLst/>
              <a:ahLst/>
              <a:cxnLst/>
              <a:rect l="l" t="t" r="r" b="b"/>
              <a:pathLst>
                <a:path w="155575" h="134620">
                  <a:moveTo>
                    <a:pt x="137350" y="77470"/>
                  </a:moveTo>
                  <a:lnTo>
                    <a:pt x="35814" y="77470"/>
                  </a:lnTo>
                  <a:lnTo>
                    <a:pt x="35814" y="50800"/>
                  </a:lnTo>
                  <a:lnTo>
                    <a:pt x="131826" y="50800"/>
                  </a:lnTo>
                  <a:lnTo>
                    <a:pt x="131826" y="38100"/>
                  </a:lnTo>
                  <a:lnTo>
                    <a:pt x="35814" y="38100"/>
                  </a:lnTo>
                  <a:lnTo>
                    <a:pt x="35814" y="12700"/>
                  </a:lnTo>
                  <a:lnTo>
                    <a:pt x="135636" y="12700"/>
                  </a:lnTo>
                  <a:lnTo>
                    <a:pt x="135636" y="0"/>
                  </a:lnTo>
                  <a:lnTo>
                    <a:pt x="20002" y="0"/>
                  </a:lnTo>
                  <a:lnTo>
                    <a:pt x="20002" y="12700"/>
                  </a:lnTo>
                  <a:lnTo>
                    <a:pt x="20002" y="38100"/>
                  </a:lnTo>
                  <a:lnTo>
                    <a:pt x="20002" y="50800"/>
                  </a:lnTo>
                  <a:lnTo>
                    <a:pt x="20002" y="77470"/>
                  </a:lnTo>
                  <a:lnTo>
                    <a:pt x="20002" y="90170"/>
                  </a:lnTo>
                  <a:lnTo>
                    <a:pt x="137350" y="90170"/>
                  </a:lnTo>
                  <a:lnTo>
                    <a:pt x="137350" y="77470"/>
                  </a:lnTo>
                  <a:close/>
                </a:path>
                <a:path w="155575" h="134620">
                  <a:moveTo>
                    <a:pt x="155067" y="121780"/>
                  </a:moveTo>
                  <a:lnTo>
                    <a:pt x="0" y="121780"/>
                  </a:lnTo>
                  <a:lnTo>
                    <a:pt x="0" y="134543"/>
                  </a:lnTo>
                  <a:lnTo>
                    <a:pt x="155067" y="134543"/>
                  </a:lnTo>
                  <a:lnTo>
                    <a:pt x="155067" y="12178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" name="object 213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209388" y="9348454"/>
              <a:ext cx="140010" cy="170869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383877" y="9348454"/>
              <a:ext cx="133533" cy="171250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6561224" y="9348454"/>
              <a:ext cx="130485" cy="170869"/>
            </a:xfrm>
            <a:prstGeom prst="rect">
              <a:avLst/>
            </a:prstGeom>
          </p:spPr>
        </p:pic>
      </p:grpSp>
      <p:grpSp>
        <p:nvGrpSpPr>
          <p:cNvPr id="216" name="object 216"/>
          <p:cNvGrpSpPr/>
          <p:nvPr/>
        </p:nvGrpSpPr>
        <p:grpSpPr>
          <a:xfrm>
            <a:off x="6780906" y="9348454"/>
            <a:ext cx="1017269" cy="171450"/>
            <a:chOff x="6780906" y="9348454"/>
            <a:chExt cx="1017269" cy="171450"/>
          </a:xfrm>
        </p:grpSpPr>
        <p:pic>
          <p:nvPicPr>
            <p:cNvPr id="217" name="object 217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6780906" y="9348454"/>
              <a:ext cx="140010" cy="170869"/>
            </a:xfrm>
            <a:prstGeom prst="rect">
              <a:avLst/>
            </a:prstGeom>
          </p:spPr>
        </p:pic>
        <p:pic>
          <p:nvPicPr>
            <p:cNvPr id="218" name="object 218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6947775" y="9348644"/>
              <a:ext cx="142105" cy="170679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7129122" y="9348644"/>
              <a:ext cx="140772" cy="168774"/>
            </a:xfrm>
            <a:prstGeom prst="rect">
              <a:avLst/>
            </a:prstGeom>
          </p:spPr>
        </p:pic>
        <p:sp>
          <p:nvSpPr>
            <p:cNvPr id="220" name="object 220"/>
            <p:cNvSpPr/>
            <p:nvPr/>
          </p:nvSpPr>
          <p:spPr>
            <a:xfrm>
              <a:off x="7295794" y="9361423"/>
              <a:ext cx="502284" cy="137160"/>
            </a:xfrm>
            <a:custGeom>
              <a:avLst/>
              <a:gdLst/>
              <a:ahLst/>
              <a:cxnLst/>
              <a:rect l="l" t="t" r="r" b="b"/>
              <a:pathLst>
                <a:path w="502284" h="137159">
                  <a:moveTo>
                    <a:pt x="136017" y="3797"/>
                  </a:moveTo>
                  <a:lnTo>
                    <a:pt x="127063" y="3606"/>
                  </a:lnTo>
                  <a:lnTo>
                    <a:pt x="18478" y="3606"/>
                  </a:lnTo>
                  <a:lnTo>
                    <a:pt x="18478" y="16370"/>
                  </a:lnTo>
                  <a:lnTo>
                    <a:pt x="120586" y="16370"/>
                  </a:lnTo>
                  <a:lnTo>
                    <a:pt x="120573" y="36118"/>
                  </a:lnTo>
                  <a:lnTo>
                    <a:pt x="120205" y="44754"/>
                  </a:lnTo>
                  <a:lnTo>
                    <a:pt x="13906" y="49136"/>
                  </a:lnTo>
                  <a:lnTo>
                    <a:pt x="16192" y="62471"/>
                  </a:lnTo>
                  <a:lnTo>
                    <a:pt x="119443" y="56946"/>
                  </a:lnTo>
                  <a:lnTo>
                    <a:pt x="118465" y="66090"/>
                  </a:lnTo>
                  <a:lnTo>
                    <a:pt x="117182" y="75857"/>
                  </a:lnTo>
                  <a:lnTo>
                    <a:pt x="115506" y="86258"/>
                  </a:lnTo>
                  <a:lnTo>
                    <a:pt x="113347" y="97332"/>
                  </a:lnTo>
                  <a:lnTo>
                    <a:pt x="128778" y="99237"/>
                  </a:lnTo>
                  <a:lnTo>
                    <a:pt x="132956" y="74980"/>
                  </a:lnTo>
                  <a:lnTo>
                    <a:pt x="134823" y="56946"/>
                  </a:lnTo>
                  <a:lnTo>
                    <a:pt x="135102" y="54229"/>
                  </a:lnTo>
                  <a:lnTo>
                    <a:pt x="135902" y="36118"/>
                  </a:lnTo>
                  <a:lnTo>
                    <a:pt x="136017" y="3797"/>
                  </a:lnTo>
                  <a:close/>
                </a:path>
                <a:path w="502284" h="137159">
                  <a:moveTo>
                    <a:pt x="154495" y="121907"/>
                  </a:moveTo>
                  <a:lnTo>
                    <a:pt x="75819" y="121907"/>
                  </a:lnTo>
                  <a:lnTo>
                    <a:pt x="75819" y="77520"/>
                  </a:lnTo>
                  <a:lnTo>
                    <a:pt x="60198" y="77520"/>
                  </a:lnTo>
                  <a:lnTo>
                    <a:pt x="60198" y="121907"/>
                  </a:lnTo>
                  <a:lnTo>
                    <a:pt x="0" y="121907"/>
                  </a:lnTo>
                  <a:lnTo>
                    <a:pt x="0" y="134670"/>
                  </a:lnTo>
                  <a:lnTo>
                    <a:pt x="154495" y="134670"/>
                  </a:lnTo>
                  <a:lnTo>
                    <a:pt x="154495" y="121907"/>
                  </a:lnTo>
                  <a:close/>
                </a:path>
                <a:path w="502284" h="137159">
                  <a:moveTo>
                    <a:pt x="310311" y="68580"/>
                  </a:moveTo>
                  <a:lnTo>
                    <a:pt x="208394" y="68580"/>
                  </a:lnTo>
                  <a:lnTo>
                    <a:pt x="208394" y="15240"/>
                  </a:lnTo>
                  <a:lnTo>
                    <a:pt x="308597" y="15240"/>
                  </a:lnTo>
                  <a:lnTo>
                    <a:pt x="308597" y="2540"/>
                  </a:lnTo>
                  <a:lnTo>
                    <a:pt x="192963" y="2540"/>
                  </a:lnTo>
                  <a:lnTo>
                    <a:pt x="192963" y="15240"/>
                  </a:lnTo>
                  <a:lnTo>
                    <a:pt x="192963" y="68580"/>
                  </a:lnTo>
                  <a:lnTo>
                    <a:pt x="192963" y="81280"/>
                  </a:lnTo>
                  <a:lnTo>
                    <a:pt x="310311" y="81280"/>
                  </a:lnTo>
                  <a:lnTo>
                    <a:pt x="310311" y="68580"/>
                  </a:lnTo>
                  <a:close/>
                </a:path>
                <a:path w="502284" h="137159">
                  <a:moveTo>
                    <a:pt x="328218" y="121907"/>
                  </a:moveTo>
                  <a:lnTo>
                    <a:pt x="173151" y="121907"/>
                  </a:lnTo>
                  <a:lnTo>
                    <a:pt x="173151" y="134861"/>
                  </a:lnTo>
                  <a:lnTo>
                    <a:pt x="328218" y="134861"/>
                  </a:lnTo>
                  <a:lnTo>
                    <a:pt x="328218" y="121907"/>
                  </a:lnTo>
                  <a:close/>
                </a:path>
                <a:path w="502284" h="137159">
                  <a:moveTo>
                    <a:pt x="501751" y="124460"/>
                  </a:moveTo>
                  <a:lnTo>
                    <a:pt x="431838" y="124460"/>
                  </a:lnTo>
                  <a:lnTo>
                    <a:pt x="431838" y="91440"/>
                  </a:lnTo>
                  <a:lnTo>
                    <a:pt x="486511" y="91440"/>
                  </a:lnTo>
                  <a:lnTo>
                    <a:pt x="486511" y="78740"/>
                  </a:lnTo>
                  <a:lnTo>
                    <a:pt x="381368" y="78740"/>
                  </a:lnTo>
                  <a:lnTo>
                    <a:pt x="381368" y="52070"/>
                  </a:lnTo>
                  <a:lnTo>
                    <a:pt x="482511" y="52070"/>
                  </a:lnTo>
                  <a:lnTo>
                    <a:pt x="482511" y="39370"/>
                  </a:lnTo>
                  <a:lnTo>
                    <a:pt x="482511" y="12700"/>
                  </a:lnTo>
                  <a:lnTo>
                    <a:pt x="482511" y="0"/>
                  </a:lnTo>
                  <a:lnTo>
                    <a:pt x="365556" y="0"/>
                  </a:lnTo>
                  <a:lnTo>
                    <a:pt x="365556" y="12700"/>
                  </a:lnTo>
                  <a:lnTo>
                    <a:pt x="467271" y="12700"/>
                  </a:lnTo>
                  <a:lnTo>
                    <a:pt x="467271" y="39370"/>
                  </a:lnTo>
                  <a:lnTo>
                    <a:pt x="365937" y="39370"/>
                  </a:lnTo>
                  <a:lnTo>
                    <a:pt x="365937" y="52070"/>
                  </a:lnTo>
                  <a:lnTo>
                    <a:pt x="365937" y="78740"/>
                  </a:lnTo>
                  <a:lnTo>
                    <a:pt x="365937" y="91440"/>
                  </a:lnTo>
                  <a:lnTo>
                    <a:pt x="416026" y="91440"/>
                  </a:lnTo>
                  <a:lnTo>
                    <a:pt x="416026" y="124460"/>
                  </a:lnTo>
                  <a:lnTo>
                    <a:pt x="346506" y="124460"/>
                  </a:lnTo>
                  <a:lnTo>
                    <a:pt x="346506" y="137160"/>
                  </a:lnTo>
                  <a:lnTo>
                    <a:pt x="501751" y="137160"/>
                  </a:lnTo>
                  <a:lnTo>
                    <a:pt x="501751" y="12446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1" name="object 221"/>
          <p:cNvGrpSpPr/>
          <p:nvPr/>
        </p:nvGrpSpPr>
        <p:grpSpPr>
          <a:xfrm>
            <a:off x="7868347" y="9348454"/>
            <a:ext cx="664845" cy="171450"/>
            <a:chOff x="7868347" y="9348454"/>
            <a:chExt cx="664845" cy="171450"/>
          </a:xfrm>
        </p:grpSpPr>
        <p:pic>
          <p:nvPicPr>
            <p:cNvPr id="222" name="object 22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868347" y="9348454"/>
              <a:ext cx="312404" cy="170869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8212944" y="9348454"/>
              <a:ext cx="319643" cy="170869"/>
            </a:xfrm>
            <a:prstGeom prst="rect">
              <a:avLst/>
            </a:prstGeom>
          </p:spPr>
        </p:pic>
      </p:grpSp>
      <p:grpSp>
        <p:nvGrpSpPr>
          <p:cNvPr id="224" name="object 224"/>
          <p:cNvGrpSpPr/>
          <p:nvPr/>
        </p:nvGrpSpPr>
        <p:grpSpPr>
          <a:xfrm>
            <a:off x="8612268" y="9348644"/>
            <a:ext cx="674370" cy="170815"/>
            <a:chOff x="8612268" y="9348644"/>
            <a:chExt cx="674370" cy="170815"/>
          </a:xfrm>
        </p:grpSpPr>
        <p:pic>
          <p:nvPicPr>
            <p:cNvPr id="225" name="object 22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8612268" y="9365598"/>
              <a:ext cx="154487" cy="129724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8786377" y="9348644"/>
              <a:ext cx="143248" cy="170679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8958771" y="9353802"/>
              <a:ext cx="327643" cy="163830"/>
            </a:xfrm>
            <a:prstGeom prst="rect">
              <a:avLst/>
            </a:prstGeom>
          </p:spPr>
        </p:pic>
      </p:grpSp>
      <p:grpSp>
        <p:nvGrpSpPr>
          <p:cNvPr id="228" name="object 228"/>
          <p:cNvGrpSpPr/>
          <p:nvPr/>
        </p:nvGrpSpPr>
        <p:grpSpPr>
          <a:xfrm>
            <a:off x="9357324" y="9348263"/>
            <a:ext cx="318770" cy="171450"/>
            <a:chOff x="9357324" y="9348263"/>
            <a:chExt cx="318770" cy="171450"/>
          </a:xfrm>
        </p:grpSpPr>
        <p:pic>
          <p:nvPicPr>
            <p:cNvPr id="229" name="object 229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9357324" y="9348453"/>
              <a:ext cx="144391" cy="167060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9528575" y="9348263"/>
              <a:ext cx="147439" cy="171060"/>
            </a:xfrm>
            <a:prstGeom prst="rect">
              <a:avLst/>
            </a:prstGeom>
          </p:spPr>
        </p:pic>
      </p:grpSp>
      <p:pic>
        <p:nvPicPr>
          <p:cNvPr id="231" name="object 231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9763993" y="9348454"/>
            <a:ext cx="141153" cy="170298"/>
          </a:xfrm>
          <a:prstGeom prst="rect">
            <a:avLst/>
          </a:prstGeom>
        </p:spPr>
      </p:pic>
      <p:grpSp>
        <p:nvGrpSpPr>
          <p:cNvPr id="232" name="object 232"/>
          <p:cNvGrpSpPr/>
          <p:nvPr/>
        </p:nvGrpSpPr>
        <p:grpSpPr>
          <a:xfrm>
            <a:off x="9980345" y="9346930"/>
            <a:ext cx="485775" cy="173355"/>
            <a:chOff x="9980345" y="9346930"/>
            <a:chExt cx="485775" cy="173355"/>
          </a:xfrm>
        </p:grpSpPr>
        <p:pic>
          <p:nvPicPr>
            <p:cNvPr id="233" name="object 233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9980345" y="9346930"/>
              <a:ext cx="327643" cy="172584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0327609" y="9348454"/>
              <a:ext cx="138105" cy="171250"/>
            </a:xfrm>
            <a:prstGeom prst="rect">
              <a:avLst/>
            </a:prstGeom>
          </p:spPr>
        </p:pic>
      </p:grpSp>
      <p:pic>
        <p:nvPicPr>
          <p:cNvPr id="235" name="object 235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10550873" y="9348263"/>
            <a:ext cx="328215" cy="171060"/>
          </a:xfrm>
          <a:prstGeom prst="rect">
            <a:avLst/>
          </a:prstGeom>
        </p:spPr>
      </p:pic>
      <p:pic>
        <p:nvPicPr>
          <p:cNvPr id="236" name="object 236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10955647" y="9348454"/>
            <a:ext cx="133533" cy="171250"/>
          </a:xfrm>
          <a:prstGeom prst="rect">
            <a:avLst/>
          </a:prstGeom>
        </p:spPr>
      </p:pic>
      <p:sp>
        <p:nvSpPr>
          <p:cNvPr id="237" name="object 237"/>
          <p:cNvSpPr/>
          <p:nvPr/>
        </p:nvSpPr>
        <p:spPr>
          <a:xfrm>
            <a:off x="11219472" y="9348647"/>
            <a:ext cx="47625" cy="129539"/>
          </a:xfrm>
          <a:custGeom>
            <a:avLst/>
            <a:gdLst/>
            <a:ahLst/>
            <a:cxnLst/>
            <a:rect l="l" t="t" r="r" b="b"/>
            <a:pathLst>
              <a:path w="47625" h="129540">
                <a:moveTo>
                  <a:pt x="14668" y="3238"/>
                </a:moveTo>
                <a:lnTo>
                  <a:pt x="0" y="3238"/>
                </a:lnTo>
                <a:lnTo>
                  <a:pt x="0" y="49339"/>
                </a:lnTo>
                <a:lnTo>
                  <a:pt x="14668" y="49339"/>
                </a:lnTo>
                <a:lnTo>
                  <a:pt x="14668" y="3238"/>
                </a:lnTo>
                <a:close/>
              </a:path>
              <a:path w="47625" h="129540">
                <a:moveTo>
                  <a:pt x="47434" y="0"/>
                </a:moveTo>
                <a:lnTo>
                  <a:pt x="32385" y="0"/>
                </a:lnTo>
                <a:lnTo>
                  <a:pt x="32385" y="129349"/>
                </a:lnTo>
                <a:lnTo>
                  <a:pt x="47434" y="129349"/>
                </a:lnTo>
                <a:lnTo>
                  <a:pt x="47434" y="0"/>
                </a:lnTo>
                <a:close/>
              </a:path>
            </a:pathLst>
          </a:custGeom>
          <a:solidFill>
            <a:srgbClr val="1C29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8" name="object 238"/>
          <p:cNvGrpSpPr/>
          <p:nvPr/>
        </p:nvGrpSpPr>
        <p:grpSpPr>
          <a:xfrm>
            <a:off x="11130327" y="9348454"/>
            <a:ext cx="653415" cy="171450"/>
            <a:chOff x="11130327" y="9348454"/>
            <a:chExt cx="653415" cy="171450"/>
          </a:xfrm>
        </p:grpSpPr>
        <p:sp>
          <p:nvSpPr>
            <p:cNvPr id="239" name="object 239"/>
            <p:cNvSpPr/>
            <p:nvPr/>
          </p:nvSpPr>
          <p:spPr>
            <a:xfrm>
              <a:off x="11130318" y="9362173"/>
              <a:ext cx="320675" cy="153035"/>
            </a:xfrm>
            <a:custGeom>
              <a:avLst/>
              <a:gdLst/>
              <a:ahLst/>
              <a:cxnLst/>
              <a:rect l="l" t="t" r="r" b="b"/>
              <a:pathLst>
                <a:path w="320675" h="153034">
                  <a:moveTo>
                    <a:pt x="103822" y="36080"/>
                  </a:moveTo>
                  <a:lnTo>
                    <a:pt x="66294" y="36080"/>
                  </a:lnTo>
                  <a:lnTo>
                    <a:pt x="66294" y="28765"/>
                  </a:lnTo>
                  <a:lnTo>
                    <a:pt x="66294" y="28460"/>
                  </a:lnTo>
                  <a:lnTo>
                    <a:pt x="66294" y="0"/>
                  </a:lnTo>
                  <a:lnTo>
                    <a:pt x="51625" y="0"/>
                  </a:lnTo>
                  <a:lnTo>
                    <a:pt x="51625" y="28460"/>
                  </a:lnTo>
                  <a:lnTo>
                    <a:pt x="51625" y="41160"/>
                  </a:lnTo>
                  <a:lnTo>
                    <a:pt x="51625" y="48780"/>
                  </a:lnTo>
                  <a:lnTo>
                    <a:pt x="51625" y="71640"/>
                  </a:lnTo>
                  <a:lnTo>
                    <a:pt x="14859" y="71640"/>
                  </a:lnTo>
                  <a:lnTo>
                    <a:pt x="14859" y="41160"/>
                  </a:lnTo>
                  <a:lnTo>
                    <a:pt x="51625" y="41160"/>
                  </a:lnTo>
                  <a:lnTo>
                    <a:pt x="51625" y="28460"/>
                  </a:lnTo>
                  <a:lnTo>
                    <a:pt x="14859" y="28460"/>
                  </a:lnTo>
                  <a:lnTo>
                    <a:pt x="14859" y="520"/>
                  </a:lnTo>
                  <a:lnTo>
                    <a:pt x="0" y="520"/>
                  </a:lnTo>
                  <a:lnTo>
                    <a:pt x="0" y="83070"/>
                  </a:lnTo>
                  <a:lnTo>
                    <a:pt x="66294" y="83070"/>
                  </a:lnTo>
                  <a:lnTo>
                    <a:pt x="66294" y="71640"/>
                  </a:lnTo>
                  <a:lnTo>
                    <a:pt x="66294" y="48780"/>
                  </a:lnTo>
                  <a:lnTo>
                    <a:pt x="89154" y="48780"/>
                  </a:lnTo>
                  <a:lnTo>
                    <a:pt x="89154" y="110871"/>
                  </a:lnTo>
                  <a:lnTo>
                    <a:pt x="103822" y="110871"/>
                  </a:lnTo>
                  <a:lnTo>
                    <a:pt x="103822" y="48780"/>
                  </a:lnTo>
                  <a:lnTo>
                    <a:pt x="103822" y="48577"/>
                  </a:lnTo>
                  <a:lnTo>
                    <a:pt x="103822" y="41160"/>
                  </a:lnTo>
                  <a:lnTo>
                    <a:pt x="103822" y="36080"/>
                  </a:lnTo>
                  <a:close/>
                </a:path>
                <a:path w="320675" h="153034">
                  <a:moveTo>
                    <a:pt x="141541" y="140220"/>
                  </a:moveTo>
                  <a:lnTo>
                    <a:pt x="40767" y="140220"/>
                  </a:lnTo>
                  <a:lnTo>
                    <a:pt x="40767" y="98310"/>
                  </a:lnTo>
                  <a:lnTo>
                    <a:pt x="25146" y="98310"/>
                  </a:lnTo>
                  <a:lnTo>
                    <a:pt x="25146" y="140220"/>
                  </a:lnTo>
                  <a:lnTo>
                    <a:pt x="25146" y="152920"/>
                  </a:lnTo>
                  <a:lnTo>
                    <a:pt x="141541" y="152920"/>
                  </a:lnTo>
                  <a:lnTo>
                    <a:pt x="141541" y="140220"/>
                  </a:lnTo>
                  <a:close/>
                </a:path>
                <a:path w="320675" h="153034">
                  <a:moveTo>
                    <a:pt x="302882" y="77990"/>
                  </a:moveTo>
                  <a:lnTo>
                    <a:pt x="201345" y="77990"/>
                  </a:lnTo>
                  <a:lnTo>
                    <a:pt x="201345" y="51320"/>
                  </a:lnTo>
                  <a:lnTo>
                    <a:pt x="297357" y="51320"/>
                  </a:lnTo>
                  <a:lnTo>
                    <a:pt x="297357" y="38620"/>
                  </a:lnTo>
                  <a:lnTo>
                    <a:pt x="201345" y="38620"/>
                  </a:lnTo>
                  <a:lnTo>
                    <a:pt x="201345" y="13220"/>
                  </a:lnTo>
                  <a:lnTo>
                    <a:pt x="301167" y="13220"/>
                  </a:lnTo>
                  <a:lnTo>
                    <a:pt x="301167" y="520"/>
                  </a:lnTo>
                  <a:lnTo>
                    <a:pt x="185534" y="520"/>
                  </a:lnTo>
                  <a:lnTo>
                    <a:pt x="185534" y="13220"/>
                  </a:lnTo>
                  <a:lnTo>
                    <a:pt x="185534" y="38620"/>
                  </a:lnTo>
                  <a:lnTo>
                    <a:pt x="185534" y="51320"/>
                  </a:lnTo>
                  <a:lnTo>
                    <a:pt x="185534" y="77990"/>
                  </a:lnTo>
                  <a:lnTo>
                    <a:pt x="185534" y="90690"/>
                  </a:lnTo>
                  <a:lnTo>
                    <a:pt x="302882" y="90690"/>
                  </a:lnTo>
                  <a:lnTo>
                    <a:pt x="302882" y="77990"/>
                  </a:lnTo>
                  <a:close/>
                </a:path>
                <a:path w="320675" h="153034">
                  <a:moveTo>
                    <a:pt x="320598" y="122301"/>
                  </a:moveTo>
                  <a:lnTo>
                    <a:pt x="165544" y="122301"/>
                  </a:lnTo>
                  <a:lnTo>
                    <a:pt x="165544" y="135064"/>
                  </a:lnTo>
                  <a:lnTo>
                    <a:pt x="320598" y="135064"/>
                  </a:lnTo>
                  <a:lnTo>
                    <a:pt x="320598" y="122301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0" name="object 24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1471496" y="9348454"/>
              <a:ext cx="143058" cy="170869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1642746" y="9348454"/>
              <a:ext cx="140772" cy="171060"/>
            </a:xfrm>
            <a:prstGeom prst="rect">
              <a:avLst/>
            </a:prstGeom>
          </p:spPr>
        </p:pic>
      </p:grpSp>
      <p:grpSp>
        <p:nvGrpSpPr>
          <p:cNvPr id="242" name="object 242"/>
          <p:cNvGrpSpPr/>
          <p:nvPr/>
        </p:nvGrpSpPr>
        <p:grpSpPr>
          <a:xfrm>
            <a:off x="11867419" y="9348454"/>
            <a:ext cx="501650" cy="171450"/>
            <a:chOff x="11867419" y="9348454"/>
            <a:chExt cx="501650" cy="171450"/>
          </a:xfrm>
        </p:grpSpPr>
        <p:pic>
          <p:nvPicPr>
            <p:cNvPr id="243" name="object 243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11867419" y="9348454"/>
              <a:ext cx="145344" cy="170869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12048384" y="9348644"/>
              <a:ext cx="136772" cy="170679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12214111" y="9351311"/>
              <a:ext cx="154678" cy="166107"/>
            </a:xfrm>
            <a:prstGeom prst="rect">
              <a:avLst/>
            </a:prstGeom>
          </p:spPr>
        </p:pic>
      </p:grpSp>
      <p:grpSp>
        <p:nvGrpSpPr>
          <p:cNvPr id="246" name="object 246"/>
          <p:cNvGrpSpPr/>
          <p:nvPr/>
        </p:nvGrpSpPr>
        <p:grpSpPr>
          <a:xfrm>
            <a:off x="12439090" y="9348644"/>
            <a:ext cx="319405" cy="168910"/>
            <a:chOff x="12439090" y="9348644"/>
            <a:chExt cx="319405" cy="168910"/>
          </a:xfrm>
        </p:grpSpPr>
        <p:sp>
          <p:nvSpPr>
            <p:cNvPr id="247" name="object 247"/>
            <p:cNvSpPr/>
            <p:nvPr/>
          </p:nvSpPr>
          <p:spPr>
            <a:xfrm>
              <a:off x="12439079" y="9360154"/>
              <a:ext cx="154940" cy="137795"/>
            </a:xfrm>
            <a:custGeom>
              <a:avLst/>
              <a:gdLst/>
              <a:ahLst/>
              <a:cxnLst/>
              <a:rect l="l" t="t" r="r" b="b"/>
              <a:pathLst>
                <a:path w="154940" h="137795">
                  <a:moveTo>
                    <a:pt x="136207" y="495"/>
                  </a:moveTo>
                  <a:lnTo>
                    <a:pt x="120967" y="495"/>
                  </a:lnTo>
                  <a:lnTo>
                    <a:pt x="120967" y="30480"/>
                  </a:lnTo>
                  <a:lnTo>
                    <a:pt x="33718" y="30480"/>
                  </a:lnTo>
                  <a:lnTo>
                    <a:pt x="33718" y="0"/>
                  </a:lnTo>
                  <a:lnTo>
                    <a:pt x="18288" y="0"/>
                  </a:lnTo>
                  <a:lnTo>
                    <a:pt x="18288" y="30480"/>
                  </a:lnTo>
                  <a:lnTo>
                    <a:pt x="18288" y="43180"/>
                  </a:lnTo>
                  <a:lnTo>
                    <a:pt x="18288" y="74930"/>
                  </a:lnTo>
                  <a:lnTo>
                    <a:pt x="18288" y="87630"/>
                  </a:lnTo>
                  <a:lnTo>
                    <a:pt x="136207" y="87630"/>
                  </a:lnTo>
                  <a:lnTo>
                    <a:pt x="136207" y="75171"/>
                  </a:lnTo>
                  <a:lnTo>
                    <a:pt x="136207" y="74930"/>
                  </a:lnTo>
                  <a:lnTo>
                    <a:pt x="136207" y="43738"/>
                  </a:lnTo>
                  <a:lnTo>
                    <a:pt x="120967" y="43738"/>
                  </a:lnTo>
                  <a:lnTo>
                    <a:pt x="120967" y="74930"/>
                  </a:lnTo>
                  <a:lnTo>
                    <a:pt x="33718" y="74930"/>
                  </a:lnTo>
                  <a:lnTo>
                    <a:pt x="33718" y="43180"/>
                  </a:lnTo>
                  <a:lnTo>
                    <a:pt x="136207" y="43180"/>
                  </a:lnTo>
                  <a:lnTo>
                    <a:pt x="136207" y="30975"/>
                  </a:lnTo>
                  <a:lnTo>
                    <a:pt x="136207" y="30480"/>
                  </a:lnTo>
                  <a:lnTo>
                    <a:pt x="136207" y="495"/>
                  </a:lnTo>
                  <a:close/>
                </a:path>
                <a:path w="154940" h="137795">
                  <a:moveTo>
                    <a:pt x="154876" y="124510"/>
                  </a:moveTo>
                  <a:lnTo>
                    <a:pt x="85153" y="124510"/>
                  </a:lnTo>
                  <a:lnTo>
                    <a:pt x="85153" y="87744"/>
                  </a:lnTo>
                  <a:lnTo>
                    <a:pt x="69342" y="87744"/>
                  </a:lnTo>
                  <a:lnTo>
                    <a:pt x="69342" y="124510"/>
                  </a:lnTo>
                  <a:lnTo>
                    <a:pt x="0" y="124510"/>
                  </a:lnTo>
                  <a:lnTo>
                    <a:pt x="0" y="137274"/>
                  </a:lnTo>
                  <a:lnTo>
                    <a:pt x="154876" y="137274"/>
                  </a:lnTo>
                  <a:lnTo>
                    <a:pt x="154876" y="124510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8" name="object 248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2613579" y="9348644"/>
              <a:ext cx="144772" cy="168774"/>
            </a:xfrm>
            <a:prstGeom prst="rect">
              <a:avLst/>
            </a:prstGeom>
          </p:spPr>
        </p:pic>
      </p:grpSp>
      <p:pic>
        <p:nvPicPr>
          <p:cNvPr id="249" name="object 249"/>
          <p:cNvPicPr/>
          <p:nvPr/>
        </p:nvPicPr>
        <p:blipFill>
          <a:blip r:embed="rId123" cstate="print"/>
          <a:stretch>
            <a:fillRect/>
          </a:stretch>
        </p:blipFill>
        <p:spPr>
          <a:xfrm>
            <a:off x="12837387" y="9354549"/>
            <a:ext cx="154487" cy="164964"/>
          </a:xfrm>
          <a:prstGeom prst="rect">
            <a:avLst/>
          </a:prstGeom>
        </p:spPr>
      </p:pic>
      <p:grpSp>
        <p:nvGrpSpPr>
          <p:cNvPr id="250" name="object 250"/>
          <p:cNvGrpSpPr/>
          <p:nvPr/>
        </p:nvGrpSpPr>
        <p:grpSpPr>
          <a:xfrm>
            <a:off x="13066110" y="9348454"/>
            <a:ext cx="718820" cy="171450"/>
            <a:chOff x="13066110" y="9348454"/>
            <a:chExt cx="718820" cy="171450"/>
          </a:xfrm>
        </p:grpSpPr>
        <p:pic>
          <p:nvPicPr>
            <p:cNvPr id="251" name="object 251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3066110" y="9348644"/>
              <a:ext cx="323833" cy="169917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3419470" y="9348454"/>
              <a:ext cx="129343" cy="170679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13589381" y="9348457"/>
              <a:ext cx="195580" cy="171450"/>
            </a:xfrm>
            <a:custGeom>
              <a:avLst/>
              <a:gdLst/>
              <a:ahLst/>
              <a:cxnLst/>
              <a:rect l="l" t="t" r="r" b="b"/>
              <a:pathLst>
                <a:path w="195580" h="171450">
                  <a:moveTo>
                    <a:pt x="94297" y="122491"/>
                  </a:moveTo>
                  <a:lnTo>
                    <a:pt x="93332" y="115252"/>
                  </a:lnTo>
                  <a:lnTo>
                    <a:pt x="92583" y="109537"/>
                  </a:lnTo>
                  <a:lnTo>
                    <a:pt x="74371" y="112280"/>
                  </a:lnTo>
                  <a:lnTo>
                    <a:pt x="56172" y="114033"/>
                  </a:lnTo>
                  <a:lnTo>
                    <a:pt x="36944" y="114973"/>
                  </a:lnTo>
                  <a:lnTo>
                    <a:pt x="15621" y="115252"/>
                  </a:lnTo>
                  <a:lnTo>
                    <a:pt x="15621" y="29337"/>
                  </a:lnTo>
                  <a:lnTo>
                    <a:pt x="79438" y="29337"/>
                  </a:lnTo>
                  <a:lnTo>
                    <a:pt x="79438" y="16383"/>
                  </a:lnTo>
                  <a:lnTo>
                    <a:pt x="0" y="16383"/>
                  </a:lnTo>
                  <a:lnTo>
                    <a:pt x="0" y="128587"/>
                  </a:lnTo>
                  <a:lnTo>
                    <a:pt x="13525" y="128587"/>
                  </a:lnTo>
                  <a:lnTo>
                    <a:pt x="36055" y="128333"/>
                  </a:lnTo>
                  <a:lnTo>
                    <a:pt x="56197" y="127393"/>
                  </a:lnTo>
                  <a:lnTo>
                    <a:pt x="75196" y="125526"/>
                  </a:lnTo>
                  <a:lnTo>
                    <a:pt x="94297" y="122491"/>
                  </a:lnTo>
                  <a:close/>
                </a:path>
                <a:path w="195580" h="171450">
                  <a:moveTo>
                    <a:pt x="152400" y="67437"/>
                  </a:moveTo>
                  <a:lnTo>
                    <a:pt x="124206" y="67437"/>
                  </a:lnTo>
                  <a:lnTo>
                    <a:pt x="124206" y="0"/>
                  </a:lnTo>
                  <a:lnTo>
                    <a:pt x="108585" y="0"/>
                  </a:lnTo>
                  <a:lnTo>
                    <a:pt x="108585" y="171259"/>
                  </a:lnTo>
                  <a:lnTo>
                    <a:pt x="124206" y="171259"/>
                  </a:lnTo>
                  <a:lnTo>
                    <a:pt x="124206" y="80391"/>
                  </a:lnTo>
                  <a:lnTo>
                    <a:pt x="152400" y="80391"/>
                  </a:lnTo>
                  <a:lnTo>
                    <a:pt x="152400" y="67437"/>
                  </a:lnTo>
                  <a:close/>
                </a:path>
                <a:path w="195580" h="171450">
                  <a:moveTo>
                    <a:pt x="195059" y="138303"/>
                  </a:moveTo>
                  <a:lnTo>
                    <a:pt x="189344" y="132588"/>
                  </a:lnTo>
                  <a:lnTo>
                    <a:pt x="175628" y="132588"/>
                  </a:lnTo>
                  <a:lnTo>
                    <a:pt x="169913" y="138303"/>
                  </a:lnTo>
                  <a:lnTo>
                    <a:pt x="169913" y="153924"/>
                  </a:lnTo>
                  <a:lnTo>
                    <a:pt x="175628" y="159258"/>
                  </a:lnTo>
                  <a:lnTo>
                    <a:pt x="182486" y="159258"/>
                  </a:lnTo>
                  <a:lnTo>
                    <a:pt x="189344" y="159258"/>
                  </a:lnTo>
                  <a:lnTo>
                    <a:pt x="195059" y="153924"/>
                  </a:lnTo>
                  <a:lnTo>
                    <a:pt x="195059" y="138303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4" name="object 254"/>
          <p:cNvSpPr/>
          <p:nvPr/>
        </p:nvSpPr>
        <p:spPr>
          <a:xfrm>
            <a:off x="13861936" y="9349409"/>
            <a:ext cx="84455" cy="193675"/>
          </a:xfrm>
          <a:custGeom>
            <a:avLst/>
            <a:gdLst/>
            <a:ahLst/>
            <a:cxnLst/>
            <a:rect l="l" t="t" r="r" b="b"/>
            <a:pathLst>
              <a:path w="84455" h="193675">
                <a:moveTo>
                  <a:pt x="25146" y="137350"/>
                </a:moveTo>
                <a:lnTo>
                  <a:pt x="19431" y="131635"/>
                </a:lnTo>
                <a:lnTo>
                  <a:pt x="5715" y="131635"/>
                </a:lnTo>
                <a:lnTo>
                  <a:pt x="0" y="137350"/>
                </a:lnTo>
                <a:lnTo>
                  <a:pt x="0" y="152971"/>
                </a:lnTo>
                <a:lnTo>
                  <a:pt x="5715" y="158305"/>
                </a:lnTo>
                <a:lnTo>
                  <a:pt x="19431" y="158305"/>
                </a:lnTo>
                <a:lnTo>
                  <a:pt x="25146" y="152971"/>
                </a:lnTo>
                <a:lnTo>
                  <a:pt x="25146" y="137350"/>
                </a:lnTo>
                <a:close/>
              </a:path>
              <a:path w="84455" h="193675">
                <a:moveTo>
                  <a:pt x="25146" y="60388"/>
                </a:moveTo>
                <a:lnTo>
                  <a:pt x="19431" y="54864"/>
                </a:lnTo>
                <a:lnTo>
                  <a:pt x="5715" y="54864"/>
                </a:lnTo>
                <a:lnTo>
                  <a:pt x="0" y="60388"/>
                </a:lnTo>
                <a:lnTo>
                  <a:pt x="0" y="76009"/>
                </a:lnTo>
                <a:lnTo>
                  <a:pt x="5715" y="81534"/>
                </a:lnTo>
                <a:lnTo>
                  <a:pt x="19431" y="81534"/>
                </a:lnTo>
                <a:lnTo>
                  <a:pt x="25146" y="76009"/>
                </a:lnTo>
                <a:lnTo>
                  <a:pt x="25146" y="60388"/>
                </a:lnTo>
                <a:close/>
              </a:path>
              <a:path w="84455" h="193675">
                <a:moveTo>
                  <a:pt x="84201" y="96583"/>
                </a:moveTo>
                <a:lnTo>
                  <a:pt x="82283" y="69735"/>
                </a:lnTo>
                <a:lnTo>
                  <a:pt x="76746" y="44932"/>
                </a:lnTo>
                <a:lnTo>
                  <a:pt x="67881" y="21818"/>
                </a:lnTo>
                <a:lnTo>
                  <a:pt x="56007" y="0"/>
                </a:lnTo>
                <a:lnTo>
                  <a:pt x="45339" y="4953"/>
                </a:lnTo>
                <a:lnTo>
                  <a:pt x="56057" y="26212"/>
                </a:lnTo>
                <a:lnTo>
                  <a:pt x="63677" y="48844"/>
                </a:lnTo>
                <a:lnTo>
                  <a:pt x="68211" y="72428"/>
                </a:lnTo>
                <a:lnTo>
                  <a:pt x="69723" y="96583"/>
                </a:lnTo>
                <a:lnTo>
                  <a:pt x="68211" y="120751"/>
                </a:lnTo>
                <a:lnTo>
                  <a:pt x="63677" y="144399"/>
                </a:lnTo>
                <a:lnTo>
                  <a:pt x="56057" y="167030"/>
                </a:lnTo>
                <a:lnTo>
                  <a:pt x="45339" y="188214"/>
                </a:lnTo>
                <a:lnTo>
                  <a:pt x="56007" y="193344"/>
                </a:lnTo>
                <a:lnTo>
                  <a:pt x="67881" y="171450"/>
                </a:lnTo>
                <a:lnTo>
                  <a:pt x="76746" y="148323"/>
                </a:lnTo>
                <a:lnTo>
                  <a:pt x="82283" y="123520"/>
                </a:lnTo>
                <a:lnTo>
                  <a:pt x="84201" y="96583"/>
                </a:lnTo>
                <a:close/>
              </a:path>
            </a:pathLst>
          </a:custGeom>
          <a:solidFill>
            <a:srgbClr val="1C29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5" name="object 255"/>
          <p:cNvGrpSpPr/>
          <p:nvPr/>
        </p:nvGrpSpPr>
        <p:grpSpPr>
          <a:xfrm>
            <a:off x="5813414" y="9630967"/>
            <a:ext cx="658495" cy="171450"/>
            <a:chOff x="5813414" y="9630967"/>
            <a:chExt cx="658495" cy="171450"/>
          </a:xfrm>
        </p:grpSpPr>
        <p:pic>
          <p:nvPicPr>
            <p:cNvPr id="256" name="object 256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813414" y="9630967"/>
              <a:ext cx="320595" cy="171250"/>
            </a:xfrm>
            <a:prstGeom prst="rect">
              <a:avLst/>
            </a:prstGeom>
          </p:spPr>
        </p:pic>
        <p:pic>
          <p:nvPicPr>
            <p:cNvPr id="257" name="object 257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160678" y="9630967"/>
              <a:ext cx="310689" cy="170679"/>
            </a:xfrm>
            <a:prstGeom prst="rect">
              <a:avLst/>
            </a:prstGeom>
          </p:spPr>
        </p:pic>
      </p:grpSp>
      <p:sp>
        <p:nvSpPr>
          <p:cNvPr id="258" name="object 258"/>
          <p:cNvSpPr/>
          <p:nvPr/>
        </p:nvSpPr>
        <p:spPr>
          <a:xfrm>
            <a:off x="6499364" y="9643453"/>
            <a:ext cx="155575" cy="137160"/>
          </a:xfrm>
          <a:custGeom>
            <a:avLst/>
            <a:gdLst/>
            <a:ahLst/>
            <a:cxnLst/>
            <a:rect l="l" t="t" r="r" b="b"/>
            <a:pathLst>
              <a:path w="155575" h="137159">
                <a:moveTo>
                  <a:pt x="155244" y="124460"/>
                </a:moveTo>
                <a:lnTo>
                  <a:pt x="85344" y="124460"/>
                </a:lnTo>
                <a:lnTo>
                  <a:pt x="85344" y="92710"/>
                </a:lnTo>
                <a:lnTo>
                  <a:pt x="140004" y="92710"/>
                </a:lnTo>
                <a:lnTo>
                  <a:pt x="140004" y="80010"/>
                </a:lnTo>
                <a:lnTo>
                  <a:pt x="34861" y="80010"/>
                </a:lnTo>
                <a:lnTo>
                  <a:pt x="34861" y="52070"/>
                </a:lnTo>
                <a:lnTo>
                  <a:pt x="136004" y="52070"/>
                </a:lnTo>
                <a:lnTo>
                  <a:pt x="136004" y="39370"/>
                </a:lnTo>
                <a:lnTo>
                  <a:pt x="136004" y="12700"/>
                </a:lnTo>
                <a:lnTo>
                  <a:pt x="136004" y="0"/>
                </a:lnTo>
                <a:lnTo>
                  <a:pt x="19050" y="0"/>
                </a:lnTo>
                <a:lnTo>
                  <a:pt x="19050" y="12700"/>
                </a:lnTo>
                <a:lnTo>
                  <a:pt x="120764" y="12700"/>
                </a:lnTo>
                <a:lnTo>
                  <a:pt x="120764" y="39370"/>
                </a:lnTo>
                <a:lnTo>
                  <a:pt x="19431" y="39370"/>
                </a:lnTo>
                <a:lnTo>
                  <a:pt x="19431" y="52070"/>
                </a:lnTo>
                <a:lnTo>
                  <a:pt x="19431" y="80010"/>
                </a:lnTo>
                <a:lnTo>
                  <a:pt x="19431" y="92710"/>
                </a:lnTo>
                <a:lnTo>
                  <a:pt x="69532" y="92710"/>
                </a:lnTo>
                <a:lnTo>
                  <a:pt x="69532" y="124460"/>
                </a:lnTo>
                <a:lnTo>
                  <a:pt x="0" y="124460"/>
                </a:lnTo>
                <a:lnTo>
                  <a:pt x="0" y="137160"/>
                </a:lnTo>
                <a:lnTo>
                  <a:pt x="155244" y="137160"/>
                </a:lnTo>
                <a:lnTo>
                  <a:pt x="155244" y="124460"/>
                </a:lnTo>
                <a:close/>
              </a:path>
            </a:pathLst>
          </a:custGeom>
          <a:solidFill>
            <a:srgbClr val="1C29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9" name="object 259"/>
          <p:cNvGrpSpPr/>
          <p:nvPr/>
        </p:nvGrpSpPr>
        <p:grpSpPr>
          <a:xfrm>
            <a:off x="6724232" y="9630967"/>
            <a:ext cx="725805" cy="193040"/>
            <a:chOff x="6724232" y="9630967"/>
            <a:chExt cx="725805" cy="193040"/>
          </a:xfrm>
        </p:grpSpPr>
        <p:pic>
          <p:nvPicPr>
            <p:cNvPr id="260" name="object 260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6724232" y="9631158"/>
              <a:ext cx="139820" cy="170679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6897769" y="9630967"/>
              <a:ext cx="157726" cy="168584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077211" y="9630967"/>
              <a:ext cx="133533" cy="171250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7244271" y="9638778"/>
              <a:ext cx="205348" cy="185156"/>
            </a:xfrm>
            <a:prstGeom prst="rect">
              <a:avLst/>
            </a:prstGeom>
          </p:spPr>
        </p:pic>
      </p:grpSp>
      <p:grpSp>
        <p:nvGrpSpPr>
          <p:cNvPr id="264" name="object 264"/>
          <p:cNvGrpSpPr/>
          <p:nvPr/>
        </p:nvGrpSpPr>
        <p:grpSpPr>
          <a:xfrm>
            <a:off x="7510732" y="9648111"/>
            <a:ext cx="268605" cy="139700"/>
            <a:chOff x="7510732" y="9648111"/>
            <a:chExt cx="268605" cy="139700"/>
          </a:xfrm>
        </p:grpSpPr>
        <p:pic>
          <p:nvPicPr>
            <p:cNvPr id="265" name="object 265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7510732" y="9648111"/>
              <a:ext cx="224397" cy="139629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7761417" y="9648111"/>
              <a:ext cx="17780" cy="139700"/>
            </a:xfrm>
            <a:custGeom>
              <a:avLst/>
              <a:gdLst/>
              <a:ahLst/>
              <a:cxnLst/>
              <a:rect l="l" t="t" r="r" b="b"/>
              <a:pathLst>
                <a:path w="17779" h="139700">
                  <a:moveTo>
                    <a:pt x="17715" y="139629"/>
                  </a:moveTo>
                  <a:lnTo>
                    <a:pt x="0" y="139629"/>
                  </a:lnTo>
                  <a:lnTo>
                    <a:pt x="0" y="0"/>
                  </a:lnTo>
                  <a:lnTo>
                    <a:pt x="17715" y="0"/>
                  </a:lnTo>
                  <a:lnTo>
                    <a:pt x="17715" y="139629"/>
                  </a:lnTo>
                  <a:close/>
                </a:path>
              </a:pathLst>
            </a:custGeom>
            <a:solidFill>
              <a:srgbClr val="1C29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7" name="object 267"/>
          <p:cNvGrpSpPr/>
          <p:nvPr/>
        </p:nvGrpSpPr>
        <p:grpSpPr>
          <a:xfrm>
            <a:off x="7858098" y="9631158"/>
            <a:ext cx="314325" cy="170815"/>
            <a:chOff x="7858098" y="9631158"/>
            <a:chExt cx="314325" cy="170815"/>
          </a:xfrm>
        </p:grpSpPr>
        <p:pic>
          <p:nvPicPr>
            <p:cNvPr id="268" name="object 268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7858098" y="9631158"/>
              <a:ext cx="144772" cy="170488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8031063" y="9631158"/>
              <a:ext cx="141343" cy="170488"/>
            </a:xfrm>
            <a:prstGeom prst="rect">
              <a:avLst/>
            </a:prstGeom>
          </p:spPr>
        </p:pic>
      </p:grpSp>
      <p:pic>
        <p:nvPicPr>
          <p:cNvPr id="270" name="object 270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8264968" y="9630967"/>
            <a:ext cx="141153" cy="170298"/>
          </a:xfrm>
          <a:prstGeom prst="rect">
            <a:avLst/>
          </a:prstGeom>
        </p:spPr>
      </p:pic>
      <p:grpSp>
        <p:nvGrpSpPr>
          <p:cNvPr id="271" name="object 271"/>
          <p:cNvGrpSpPr/>
          <p:nvPr/>
        </p:nvGrpSpPr>
        <p:grpSpPr>
          <a:xfrm>
            <a:off x="8483405" y="9630967"/>
            <a:ext cx="317500" cy="169545"/>
            <a:chOff x="8483405" y="9630967"/>
            <a:chExt cx="317500" cy="169545"/>
          </a:xfrm>
        </p:grpSpPr>
        <p:pic>
          <p:nvPicPr>
            <p:cNvPr id="272" name="object 272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8483405" y="9631158"/>
              <a:ext cx="142867" cy="166869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8656751" y="9630967"/>
              <a:ext cx="143820" cy="169155"/>
            </a:xfrm>
            <a:prstGeom prst="rect">
              <a:avLst/>
            </a:prstGeom>
          </p:spPr>
        </p:pic>
      </p:grpSp>
      <p:grpSp>
        <p:nvGrpSpPr>
          <p:cNvPr id="274" name="object 274"/>
          <p:cNvGrpSpPr/>
          <p:nvPr/>
        </p:nvGrpSpPr>
        <p:grpSpPr>
          <a:xfrm>
            <a:off x="8880169" y="9630967"/>
            <a:ext cx="312420" cy="171450"/>
            <a:chOff x="8880169" y="9630967"/>
            <a:chExt cx="312420" cy="171450"/>
          </a:xfrm>
        </p:grpSpPr>
        <p:pic>
          <p:nvPicPr>
            <p:cNvPr id="275" name="object 275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8880169" y="9630967"/>
              <a:ext cx="157726" cy="170869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9058659" y="9630967"/>
              <a:ext cx="133533" cy="171250"/>
            </a:xfrm>
            <a:prstGeom prst="rect">
              <a:avLst/>
            </a:prstGeom>
          </p:spPr>
        </p:pic>
      </p:grpSp>
      <p:sp>
        <p:nvSpPr>
          <p:cNvPr id="277" name="object 277"/>
          <p:cNvSpPr/>
          <p:nvPr/>
        </p:nvSpPr>
        <p:spPr>
          <a:xfrm>
            <a:off x="9225521" y="9645992"/>
            <a:ext cx="155575" cy="133350"/>
          </a:xfrm>
          <a:custGeom>
            <a:avLst/>
            <a:gdLst/>
            <a:ahLst/>
            <a:cxnLst/>
            <a:rect l="l" t="t" r="r" b="b"/>
            <a:pathLst>
              <a:path w="155575" h="133350">
                <a:moveTo>
                  <a:pt x="137160" y="67310"/>
                </a:moveTo>
                <a:lnTo>
                  <a:pt x="35242" y="67310"/>
                </a:lnTo>
                <a:lnTo>
                  <a:pt x="35242" y="13970"/>
                </a:lnTo>
                <a:lnTo>
                  <a:pt x="135445" y="13970"/>
                </a:lnTo>
                <a:lnTo>
                  <a:pt x="135445" y="0"/>
                </a:lnTo>
                <a:lnTo>
                  <a:pt x="19812" y="0"/>
                </a:lnTo>
                <a:lnTo>
                  <a:pt x="19812" y="13970"/>
                </a:lnTo>
                <a:lnTo>
                  <a:pt x="19812" y="67310"/>
                </a:lnTo>
                <a:lnTo>
                  <a:pt x="19812" y="80010"/>
                </a:lnTo>
                <a:lnTo>
                  <a:pt x="137160" y="80010"/>
                </a:lnTo>
                <a:lnTo>
                  <a:pt x="137160" y="67310"/>
                </a:lnTo>
                <a:close/>
              </a:path>
              <a:path w="155575" h="133350">
                <a:moveTo>
                  <a:pt x="155054" y="119849"/>
                </a:moveTo>
                <a:lnTo>
                  <a:pt x="0" y="119849"/>
                </a:lnTo>
                <a:lnTo>
                  <a:pt x="0" y="132803"/>
                </a:lnTo>
                <a:lnTo>
                  <a:pt x="155054" y="132803"/>
                </a:lnTo>
                <a:lnTo>
                  <a:pt x="155054" y="119849"/>
                </a:lnTo>
                <a:close/>
              </a:path>
            </a:pathLst>
          </a:custGeom>
          <a:solidFill>
            <a:srgbClr val="1C29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8" name="object 278"/>
          <p:cNvPicPr/>
          <p:nvPr/>
        </p:nvPicPr>
        <p:blipFill>
          <a:blip r:embed="rId137" cstate="print"/>
          <a:stretch>
            <a:fillRect/>
          </a:stretch>
        </p:blipFill>
        <p:spPr>
          <a:xfrm>
            <a:off x="9450516" y="9630205"/>
            <a:ext cx="328024" cy="169346"/>
          </a:xfrm>
          <a:prstGeom prst="rect">
            <a:avLst/>
          </a:prstGeom>
        </p:spPr>
      </p:pic>
      <p:grpSp>
        <p:nvGrpSpPr>
          <p:cNvPr id="343" name="그룹 342"/>
          <p:cNvGrpSpPr/>
          <p:nvPr/>
        </p:nvGrpSpPr>
        <p:grpSpPr>
          <a:xfrm>
            <a:off x="4876800" y="2019300"/>
            <a:ext cx="5165090" cy="6287667"/>
            <a:chOff x="4876800" y="2019300"/>
            <a:chExt cx="5165090" cy="6287667"/>
          </a:xfrm>
        </p:grpSpPr>
        <p:grpSp>
          <p:nvGrpSpPr>
            <p:cNvPr id="279" name="object 279"/>
            <p:cNvGrpSpPr/>
            <p:nvPr/>
          </p:nvGrpSpPr>
          <p:grpSpPr>
            <a:xfrm>
              <a:off x="4876800" y="2019300"/>
              <a:ext cx="5165090" cy="3014980"/>
              <a:chOff x="5646811" y="2361958"/>
              <a:chExt cx="5165090" cy="3014980"/>
            </a:xfrm>
          </p:grpSpPr>
          <p:pic>
            <p:nvPicPr>
              <p:cNvPr id="280" name="object 280"/>
              <p:cNvPicPr/>
              <p:nvPr/>
            </p:nvPicPr>
            <p:blipFill>
              <a:blip r:embed="rId138" cstate="print"/>
              <a:stretch>
                <a:fillRect/>
              </a:stretch>
            </p:blipFill>
            <p:spPr>
              <a:xfrm>
                <a:off x="5646811" y="2361958"/>
                <a:ext cx="5164931" cy="3014662"/>
              </a:xfrm>
              <a:prstGeom prst="rect">
                <a:avLst/>
              </a:prstGeom>
            </p:spPr>
          </p:pic>
          <p:sp>
            <p:nvSpPr>
              <p:cNvPr id="281" name="object 281"/>
              <p:cNvSpPr/>
              <p:nvPr/>
            </p:nvSpPr>
            <p:spPr>
              <a:xfrm>
                <a:off x="6830363" y="4350686"/>
                <a:ext cx="289560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289559" h="250825">
                    <a:moveTo>
                      <a:pt x="52627" y="246867"/>
                    </a:moveTo>
                    <a:lnTo>
                      <a:pt x="45664" y="243767"/>
                    </a:lnTo>
                    <a:lnTo>
                      <a:pt x="40618" y="237425"/>
                    </a:lnTo>
                    <a:lnTo>
                      <a:pt x="0" y="28546"/>
                    </a:lnTo>
                    <a:lnTo>
                      <a:pt x="49" y="18995"/>
                    </a:lnTo>
                    <a:lnTo>
                      <a:pt x="3591" y="10455"/>
                    </a:lnTo>
                    <a:lnTo>
                      <a:pt x="10019" y="3840"/>
                    </a:lnTo>
                    <a:lnTo>
                      <a:pt x="18729" y="66"/>
                    </a:lnTo>
                    <a:lnTo>
                      <a:pt x="28169" y="0"/>
                    </a:lnTo>
                    <a:lnTo>
                      <a:pt x="36560" y="3470"/>
                    </a:lnTo>
                    <a:lnTo>
                      <a:pt x="43009" y="9886"/>
                    </a:lnTo>
                    <a:lnTo>
                      <a:pt x="46622" y="18656"/>
                    </a:lnTo>
                    <a:lnTo>
                      <a:pt x="77947" y="179774"/>
                    </a:lnTo>
                    <a:lnTo>
                      <a:pt x="250378" y="29424"/>
                    </a:lnTo>
                    <a:lnTo>
                      <a:pt x="258639" y="24702"/>
                    </a:lnTo>
                    <a:lnTo>
                      <a:pt x="267690" y="23565"/>
                    </a:lnTo>
                    <a:lnTo>
                      <a:pt x="276455" y="25940"/>
                    </a:lnTo>
                    <a:lnTo>
                      <a:pt x="283863" y="31754"/>
                    </a:lnTo>
                    <a:lnTo>
                      <a:pt x="288420" y="40051"/>
                    </a:lnTo>
                    <a:lnTo>
                      <a:pt x="289422" y="49201"/>
                    </a:lnTo>
                    <a:lnTo>
                      <a:pt x="286957" y="58109"/>
                    </a:lnTo>
                    <a:lnTo>
                      <a:pt x="281110" y="65681"/>
                    </a:lnTo>
                    <a:lnTo>
                      <a:pt x="71375" y="248573"/>
                    </a:lnTo>
                    <a:lnTo>
                      <a:pt x="62554" y="250348"/>
                    </a:lnTo>
                    <a:lnTo>
                      <a:pt x="52627" y="24686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82" name="object 282"/>
            <p:cNvGrpSpPr/>
            <p:nvPr/>
          </p:nvGrpSpPr>
          <p:grpSpPr>
            <a:xfrm>
              <a:off x="4876800" y="5291987"/>
              <a:ext cx="5165090" cy="3014980"/>
              <a:chOff x="5646811" y="5634645"/>
              <a:chExt cx="5165090" cy="3014980"/>
            </a:xfrm>
          </p:grpSpPr>
          <p:pic>
            <p:nvPicPr>
              <p:cNvPr id="283" name="object 283"/>
              <p:cNvPicPr/>
              <p:nvPr/>
            </p:nvPicPr>
            <p:blipFill>
              <a:blip r:embed="rId139" cstate="print"/>
              <a:stretch>
                <a:fillRect/>
              </a:stretch>
            </p:blipFill>
            <p:spPr>
              <a:xfrm>
                <a:off x="5646811" y="5634645"/>
                <a:ext cx="5164931" cy="3014662"/>
              </a:xfrm>
              <a:prstGeom prst="rect">
                <a:avLst/>
              </a:prstGeom>
            </p:spPr>
          </p:pic>
          <p:sp>
            <p:nvSpPr>
              <p:cNvPr id="284" name="object 284"/>
              <p:cNvSpPr/>
              <p:nvPr/>
            </p:nvSpPr>
            <p:spPr>
              <a:xfrm>
                <a:off x="8106349" y="7272494"/>
                <a:ext cx="319405" cy="273685"/>
              </a:xfrm>
              <a:custGeom>
                <a:avLst/>
                <a:gdLst/>
                <a:ahLst/>
                <a:cxnLst/>
                <a:rect l="l" t="t" r="r" b="b"/>
                <a:pathLst>
                  <a:path w="319404" h="273684">
                    <a:moveTo>
                      <a:pt x="138953" y="221060"/>
                    </a:moveTo>
                    <a:lnTo>
                      <a:pt x="86158" y="197554"/>
                    </a:lnTo>
                    <a:lnTo>
                      <a:pt x="275852" y="32732"/>
                    </a:lnTo>
                    <a:lnTo>
                      <a:pt x="284945" y="27561"/>
                    </a:lnTo>
                    <a:lnTo>
                      <a:pt x="294914" y="26329"/>
                    </a:lnTo>
                    <a:lnTo>
                      <a:pt x="304576" y="28954"/>
                    </a:lnTo>
                    <a:lnTo>
                      <a:pt x="312748" y="35354"/>
                    </a:lnTo>
                    <a:lnTo>
                      <a:pt x="317784" y="44476"/>
                    </a:lnTo>
                    <a:lnTo>
                      <a:pt x="318906" y="54528"/>
                    </a:lnTo>
                    <a:lnTo>
                      <a:pt x="316206" y="64308"/>
                    </a:lnTo>
                    <a:lnTo>
                      <a:pt x="309778" y="72614"/>
                    </a:lnTo>
                    <a:lnTo>
                      <a:pt x="138953" y="221060"/>
                    </a:lnTo>
                    <a:close/>
                  </a:path>
                  <a:path w="319404" h="273684">
                    <a:moveTo>
                      <a:pt x="59102" y="271520"/>
                    </a:moveTo>
                    <a:lnTo>
                      <a:pt x="50710" y="267783"/>
                    </a:lnTo>
                    <a:lnTo>
                      <a:pt x="45139" y="260809"/>
                    </a:lnTo>
                    <a:lnTo>
                      <a:pt x="0" y="31302"/>
                    </a:lnTo>
                    <a:lnTo>
                      <a:pt x="36" y="20812"/>
                    </a:lnTo>
                    <a:lnTo>
                      <a:pt x="3922" y="11438"/>
                    </a:lnTo>
                    <a:lnTo>
                      <a:pt x="10992" y="4184"/>
                    </a:lnTo>
                    <a:lnTo>
                      <a:pt x="20582" y="55"/>
                    </a:lnTo>
                    <a:lnTo>
                      <a:pt x="30982" y="0"/>
                    </a:lnTo>
                    <a:lnTo>
                      <a:pt x="40233" y="3827"/>
                    </a:lnTo>
                    <a:lnTo>
                      <a:pt x="47350" y="10886"/>
                    </a:lnTo>
                    <a:lnTo>
                      <a:pt x="51347" y="20526"/>
                    </a:lnTo>
                    <a:lnTo>
                      <a:pt x="86158" y="197554"/>
                    </a:lnTo>
                    <a:lnTo>
                      <a:pt x="138953" y="221060"/>
                    </a:lnTo>
                    <a:lnTo>
                      <a:pt x="86127" y="266965"/>
                    </a:lnTo>
                    <a:lnTo>
                      <a:pt x="80378" y="270773"/>
                    </a:lnTo>
                    <a:lnTo>
                      <a:pt x="73975" y="272935"/>
                    </a:lnTo>
                    <a:lnTo>
                      <a:pt x="67255" y="273382"/>
                    </a:lnTo>
                    <a:lnTo>
                      <a:pt x="60550" y="272049"/>
                    </a:lnTo>
                    <a:lnTo>
                      <a:pt x="59811" y="271797"/>
                    </a:lnTo>
                    <a:lnTo>
                      <a:pt x="59102" y="27152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339" name="object 339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TextBox 339"/>
          <p:cNvSpPr txBox="1"/>
          <p:nvPr/>
        </p:nvSpPr>
        <p:spPr>
          <a:xfrm>
            <a:off x="7519852" y="891648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Adobe 고딕 Std B" pitchFamily="34" charset="-127"/>
                <a:ea typeface="Adobe 고딕 Std B" pitchFamily="34" charset="-127"/>
              </a:rPr>
              <a:t>cd681f</a:t>
            </a:r>
          </a:p>
        </p:txBody>
      </p:sp>
      <p:grpSp>
        <p:nvGrpSpPr>
          <p:cNvPr id="342" name="그룹 341"/>
          <p:cNvGrpSpPr/>
          <p:nvPr/>
        </p:nvGrpSpPr>
        <p:grpSpPr>
          <a:xfrm>
            <a:off x="10852598" y="2019300"/>
            <a:ext cx="5984537" cy="6287349"/>
            <a:chOff x="10852598" y="2019300"/>
            <a:chExt cx="5984537" cy="6287349"/>
          </a:xfrm>
        </p:grpSpPr>
        <p:grpSp>
          <p:nvGrpSpPr>
            <p:cNvPr id="285" name="object 285"/>
            <p:cNvGrpSpPr/>
            <p:nvPr/>
          </p:nvGrpSpPr>
          <p:grpSpPr>
            <a:xfrm>
              <a:off x="10857992" y="2019300"/>
              <a:ext cx="5165090" cy="3014980"/>
              <a:chOff x="11628003" y="2361958"/>
              <a:chExt cx="5165090" cy="3014980"/>
            </a:xfrm>
          </p:grpSpPr>
          <p:pic>
            <p:nvPicPr>
              <p:cNvPr id="286" name="object 286"/>
              <p:cNvPicPr/>
              <p:nvPr/>
            </p:nvPicPr>
            <p:blipFill>
              <a:blip r:embed="rId140" cstate="print"/>
              <a:stretch>
                <a:fillRect/>
              </a:stretch>
            </p:blipFill>
            <p:spPr>
              <a:xfrm>
                <a:off x="11628003" y="2361958"/>
                <a:ext cx="5164931" cy="3014662"/>
              </a:xfrm>
              <a:prstGeom prst="rect">
                <a:avLst/>
              </a:prstGeom>
            </p:spPr>
          </p:pic>
          <p:sp>
            <p:nvSpPr>
              <p:cNvPr id="287" name="object 287"/>
              <p:cNvSpPr/>
              <p:nvPr/>
            </p:nvSpPr>
            <p:spPr>
              <a:xfrm>
                <a:off x="14121032" y="3759373"/>
                <a:ext cx="289560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289559" h="250825">
                    <a:moveTo>
                      <a:pt x="125826" y="201091"/>
                    </a:moveTo>
                    <a:lnTo>
                      <a:pt x="77947" y="179774"/>
                    </a:lnTo>
                    <a:lnTo>
                      <a:pt x="250378" y="29424"/>
                    </a:lnTo>
                    <a:lnTo>
                      <a:pt x="258639" y="24702"/>
                    </a:lnTo>
                    <a:lnTo>
                      <a:pt x="267690" y="23565"/>
                    </a:lnTo>
                    <a:lnTo>
                      <a:pt x="276455" y="25940"/>
                    </a:lnTo>
                    <a:lnTo>
                      <a:pt x="283863" y="31754"/>
                    </a:lnTo>
                    <a:lnTo>
                      <a:pt x="288420" y="40051"/>
                    </a:lnTo>
                    <a:lnTo>
                      <a:pt x="289422" y="49201"/>
                    </a:lnTo>
                    <a:lnTo>
                      <a:pt x="286957" y="58109"/>
                    </a:lnTo>
                    <a:lnTo>
                      <a:pt x="281110" y="65681"/>
                    </a:lnTo>
                    <a:lnTo>
                      <a:pt x="125826" y="201091"/>
                    </a:lnTo>
                    <a:close/>
                  </a:path>
                  <a:path w="289559" h="250825">
                    <a:moveTo>
                      <a:pt x="53293" y="247162"/>
                    </a:moveTo>
                    <a:lnTo>
                      <a:pt x="45663" y="243765"/>
                    </a:lnTo>
                    <a:lnTo>
                      <a:pt x="40618" y="237425"/>
                    </a:lnTo>
                    <a:lnTo>
                      <a:pt x="0" y="28546"/>
                    </a:lnTo>
                    <a:lnTo>
                      <a:pt x="49" y="18995"/>
                    </a:lnTo>
                    <a:lnTo>
                      <a:pt x="3591" y="10455"/>
                    </a:lnTo>
                    <a:lnTo>
                      <a:pt x="10019" y="3840"/>
                    </a:lnTo>
                    <a:lnTo>
                      <a:pt x="18729" y="66"/>
                    </a:lnTo>
                    <a:lnTo>
                      <a:pt x="28169" y="0"/>
                    </a:lnTo>
                    <a:lnTo>
                      <a:pt x="36560" y="3470"/>
                    </a:lnTo>
                    <a:lnTo>
                      <a:pt x="43009" y="9886"/>
                    </a:lnTo>
                    <a:lnTo>
                      <a:pt x="46622" y="18656"/>
                    </a:lnTo>
                    <a:lnTo>
                      <a:pt x="77947" y="179774"/>
                    </a:lnTo>
                    <a:lnTo>
                      <a:pt x="125826" y="201091"/>
                    </a:lnTo>
                    <a:lnTo>
                      <a:pt x="71375" y="248573"/>
                    </a:lnTo>
                    <a:lnTo>
                      <a:pt x="62554" y="250348"/>
                    </a:lnTo>
                    <a:lnTo>
                      <a:pt x="53919" y="247407"/>
                    </a:lnTo>
                    <a:lnTo>
                      <a:pt x="53293" y="24716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88" name="object 288"/>
            <p:cNvGrpSpPr/>
            <p:nvPr/>
          </p:nvGrpSpPr>
          <p:grpSpPr>
            <a:xfrm>
              <a:off x="10852598" y="3941006"/>
              <a:ext cx="5984537" cy="4365643"/>
              <a:chOff x="11622609" y="4283664"/>
              <a:chExt cx="5984537" cy="4365643"/>
            </a:xfrm>
          </p:grpSpPr>
          <p:pic>
            <p:nvPicPr>
              <p:cNvPr id="289" name="object 289"/>
              <p:cNvPicPr/>
              <p:nvPr/>
            </p:nvPicPr>
            <p:blipFill>
              <a:blip r:embed="rId141" cstate="print"/>
              <a:stretch>
                <a:fillRect/>
              </a:stretch>
            </p:blipFill>
            <p:spPr>
              <a:xfrm>
                <a:off x="11622609" y="5634645"/>
                <a:ext cx="5164931" cy="3014662"/>
              </a:xfrm>
              <a:prstGeom prst="rect">
                <a:avLst/>
              </a:prstGeom>
            </p:spPr>
          </p:pic>
          <p:sp>
            <p:nvSpPr>
              <p:cNvPr id="290" name="object 290"/>
              <p:cNvSpPr/>
              <p:nvPr/>
            </p:nvSpPr>
            <p:spPr>
              <a:xfrm>
                <a:off x="13704936" y="7545797"/>
                <a:ext cx="289560" cy="250825"/>
              </a:xfrm>
              <a:custGeom>
                <a:avLst/>
                <a:gdLst/>
                <a:ahLst/>
                <a:cxnLst/>
                <a:rect l="l" t="t" r="r" b="b"/>
                <a:pathLst>
                  <a:path w="289559" h="250825">
                    <a:moveTo>
                      <a:pt x="52627" y="246867"/>
                    </a:moveTo>
                    <a:lnTo>
                      <a:pt x="45664" y="243767"/>
                    </a:lnTo>
                    <a:lnTo>
                      <a:pt x="40618" y="237425"/>
                    </a:lnTo>
                    <a:lnTo>
                      <a:pt x="0" y="28546"/>
                    </a:lnTo>
                    <a:lnTo>
                      <a:pt x="49" y="18995"/>
                    </a:lnTo>
                    <a:lnTo>
                      <a:pt x="3591" y="10455"/>
                    </a:lnTo>
                    <a:lnTo>
                      <a:pt x="10019" y="3840"/>
                    </a:lnTo>
                    <a:lnTo>
                      <a:pt x="18729" y="66"/>
                    </a:lnTo>
                    <a:lnTo>
                      <a:pt x="28169" y="0"/>
                    </a:lnTo>
                    <a:lnTo>
                      <a:pt x="36560" y="3470"/>
                    </a:lnTo>
                    <a:lnTo>
                      <a:pt x="43009" y="9886"/>
                    </a:lnTo>
                    <a:lnTo>
                      <a:pt x="46622" y="18656"/>
                    </a:lnTo>
                    <a:lnTo>
                      <a:pt x="77947" y="179774"/>
                    </a:lnTo>
                    <a:lnTo>
                      <a:pt x="250378" y="29424"/>
                    </a:lnTo>
                    <a:lnTo>
                      <a:pt x="258639" y="24702"/>
                    </a:lnTo>
                    <a:lnTo>
                      <a:pt x="267690" y="23565"/>
                    </a:lnTo>
                    <a:lnTo>
                      <a:pt x="276455" y="25940"/>
                    </a:lnTo>
                    <a:lnTo>
                      <a:pt x="283863" y="31754"/>
                    </a:lnTo>
                    <a:lnTo>
                      <a:pt x="288420" y="40051"/>
                    </a:lnTo>
                    <a:lnTo>
                      <a:pt x="289422" y="49201"/>
                    </a:lnTo>
                    <a:lnTo>
                      <a:pt x="286957" y="58109"/>
                    </a:lnTo>
                    <a:lnTo>
                      <a:pt x="281110" y="65681"/>
                    </a:lnTo>
                    <a:lnTo>
                      <a:pt x="71375" y="248573"/>
                    </a:lnTo>
                    <a:lnTo>
                      <a:pt x="62554" y="250348"/>
                    </a:lnTo>
                    <a:lnTo>
                      <a:pt x="52627" y="24686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91" name="object 291"/>
              <p:cNvPicPr/>
              <p:nvPr/>
            </p:nvPicPr>
            <p:blipFill>
              <a:blip r:embed="rId142" cstate="print"/>
              <a:stretch>
                <a:fillRect/>
              </a:stretch>
            </p:blipFill>
            <p:spPr>
              <a:xfrm>
                <a:off x="14667864" y="4283664"/>
                <a:ext cx="2939282" cy="2185180"/>
              </a:xfrm>
              <a:prstGeom prst="rect">
                <a:avLst/>
              </a:prstGeom>
            </p:spPr>
          </p:pic>
          <p:sp>
            <p:nvSpPr>
              <p:cNvPr id="293" name="object 293"/>
              <p:cNvSpPr/>
              <p:nvPr/>
            </p:nvSpPr>
            <p:spPr>
              <a:xfrm>
                <a:off x="15131741" y="496642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4" name="object 294"/>
              <p:cNvSpPr/>
              <p:nvPr/>
            </p:nvSpPr>
            <p:spPr>
              <a:xfrm>
                <a:off x="15004582" y="496642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5" name="object 295"/>
              <p:cNvSpPr/>
              <p:nvPr/>
            </p:nvSpPr>
            <p:spPr>
              <a:xfrm>
                <a:off x="15258900" y="496642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6" name="object 296"/>
              <p:cNvSpPr/>
              <p:nvPr/>
            </p:nvSpPr>
            <p:spPr>
              <a:xfrm>
                <a:off x="15386058" y="496642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7" name="object 297"/>
              <p:cNvSpPr/>
              <p:nvPr/>
            </p:nvSpPr>
            <p:spPr>
              <a:xfrm>
                <a:off x="15513217" y="496642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8" name="object 298"/>
              <p:cNvSpPr/>
              <p:nvPr/>
            </p:nvSpPr>
            <p:spPr>
              <a:xfrm>
                <a:off x="15131741" y="4992141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9" name="object 299"/>
              <p:cNvSpPr/>
              <p:nvPr/>
            </p:nvSpPr>
            <p:spPr>
              <a:xfrm>
                <a:off x="15004582" y="4992141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0" name="object 300"/>
              <p:cNvSpPr/>
              <p:nvPr/>
            </p:nvSpPr>
            <p:spPr>
              <a:xfrm>
                <a:off x="15258900" y="4992141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1" name="object 301"/>
              <p:cNvSpPr/>
              <p:nvPr/>
            </p:nvSpPr>
            <p:spPr>
              <a:xfrm>
                <a:off x="15386058" y="4992141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2" name="object 302"/>
              <p:cNvSpPr/>
              <p:nvPr/>
            </p:nvSpPr>
            <p:spPr>
              <a:xfrm>
                <a:off x="15131733" y="4992141"/>
                <a:ext cx="508634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508634" h="51435">
                    <a:moveTo>
                      <a:pt x="127165" y="25717"/>
                    </a:moveTo>
                    <a:lnTo>
                      <a:pt x="0" y="25717"/>
                    </a:lnTo>
                    <a:lnTo>
                      <a:pt x="0" y="51435"/>
                    </a:lnTo>
                    <a:lnTo>
                      <a:pt x="127165" y="51435"/>
                    </a:lnTo>
                    <a:lnTo>
                      <a:pt x="127165" y="25717"/>
                    </a:lnTo>
                    <a:close/>
                  </a:path>
                  <a:path w="508634" h="51435">
                    <a:moveTo>
                      <a:pt x="508635" y="0"/>
                    </a:moveTo>
                    <a:lnTo>
                      <a:pt x="381482" y="0"/>
                    </a:lnTo>
                    <a:lnTo>
                      <a:pt x="381482" y="25717"/>
                    </a:lnTo>
                    <a:lnTo>
                      <a:pt x="508635" y="25717"/>
                    </a:lnTo>
                    <a:lnTo>
                      <a:pt x="508635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3" name="object 303"/>
              <p:cNvSpPr/>
              <p:nvPr/>
            </p:nvSpPr>
            <p:spPr>
              <a:xfrm>
                <a:off x="15004582" y="5017858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4" name="object 304"/>
              <p:cNvSpPr/>
              <p:nvPr/>
            </p:nvSpPr>
            <p:spPr>
              <a:xfrm>
                <a:off x="15258900" y="5017858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5" name="object 305"/>
              <p:cNvSpPr/>
              <p:nvPr/>
            </p:nvSpPr>
            <p:spPr>
              <a:xfrm>
                <a:off x="15386058" y="5017858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6" name="object 306"/>
              <p:cNvSpPr/>
              <p:nvPr/>
            </p:nvSpPr>
            <p:spPr>
              <a:xfrm>
                <a:off x="15513217" y="5017858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7" name="object 307"/>
              <p:cNvSpPr/>
              <p:nvPr/>
            </p:nvSpPr>
            <p:spPr>
              <a:xfrm>
                <a:off x="15131741" y="5043576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8" name="object 308"/>
              <p:cNvSpPr/>
              <p:nvPr/>
            </p:nvSpPr>
            <p:spPr>
              <a:xfrm>
                <a:off x="15004581" y="5043576"/>
                <a:ext cx="381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81634" h="26035">
                    <a:moveTo>
                      <a:pt x="127152" y="0"/>
                    </a:moveTo>
                    <a:lnTo>
                      <a:pt x="0" y="0"/>
                    </a:lnTo>
                    <a:lnTo>
                      <a:pt x="0" y="25717"/>
                    </a:lnTo>
                    <a:lnTo>
                      <a:pt x="127152" y="25717"/>
                    </a:lnTo>
                    <a:lnTo>
                      <a:pt x="127152" y="0"/>
                    </a:lnTo>
                    <a:close/>
                  </a:path>
                  <a:path w="381634" h="26035">
                    <a:moveTo>
                      <a:pt x="381469" y="0"/>
                    </a:moveTo>
                    <a:lnTo>
                      <a:pt x="254317" y="0"/>
                    </a:lnTo>
                    <a:lnTo>
                      <a:pt x="254317" y="25717"/>
                    </a:lnTo>
                    <a:lnTo>
                      <a:pt x="381469" y="25717"/>
                    </a:lnTo>
                    <a:lnTo>
                      <a:pt x="381469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9" name="object 309"/>
              <p:cNvSpPr/>
              <p:nvPr/>
            </p:nvSpPr>
            <p:spPr>
              <a:xfrm>
                <a:off x="15386058" y="5043576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0" name="object 310"/>
              <p:cNvSpPr/>
              <p:nvPr/>
            </p:nvSpPr>
            <p:spPr>
              <a:xfrm>
                <a:off x="15513217" y="5043576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1" name="object 311"/>
              <p:cNvSpPr/>
              <p:nvPr/>
            </p:nvSpPr>
            <p:spPr>
              <a:xfrm>
                <a:off x="15131741" y="506929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2" name="object 312"/>
              <p:cNvSpPr/>
              <p:nvPr/>
            </p:nvSpPr>
            <p:spPr>
              <a:xfrm>
                <a:off x="15004582" y="506929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3" name="object 313"/>
              <p:cNvSpPr/>
              <p:nvPr/>
            </p:nvSpPr>
            <p:spPr>
              <a:xfrm>
                <a:off x="15258900" y="506929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4" name="object 314"/>
              <p:cNvSpPr/>
              <p:nvPr/>
            </p:nvSpPr>
            <p:spPr>
              <a:xfrm>
                <a:off x="15386058" y="506929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5" name="object 315"/>
              <p:cNvSpPr/>
              <p:nvPr/>
            </p:nvSpPr>
            <p:spPr>
              <a:xfrm>
                <a:off x="15513217" y="506929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6" name="object 316"/>
              <p:cNvSpPr/>
              <p:nvPr/>
            </p:nvSpPr>
            <p:spPr>
              <a:xfrm>
                <a:off x="15767535" y="496642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9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9" y="0"/>
                    </a:lnTo>
                    <a:lnTo>
                      <a:pt x="127159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7" name="object 317"/>
              <p:cNvSpPr/>
              <p:nvPr/>
            </p:nvSpPr>
            <p:spPr>
              <a:xfrm>
                <a:off x="15640376" y="496642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8" name="object 318"/>
              <p:cNvSpPr/>
              <p:nvPr/>
            </p:nvSpPr>
            <p:spPr>
              <a:xfrm>
                <a:off x="15894693" y="496642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9" name="object 319"/>
              <p:cNvSpPr/>
              <p:nvPr/>
            </p:nvSpPr>
            <p:spPr>
              <a:xfrm>
                <a:off x="16021852" y="496642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0" name="object 320"/>
              <p:cNvSpPr/>
              <p:nvPr/>
            </p:nvSpPr>
            <p:spPr>
              <a:xfrm>
                <a:off x="16149011" y="496642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1" name="object 321"/>
              <p:cNvSpPr/>
              <p:nvPr/>
            </p:nvSpPr>
            <p:spPr>
              <a:xfrm>
                <a:off x="15767535" y="4992141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9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9" y="0"/>
                    </a:lnTo>
                    <a:lnTo>
                      <a:pt x="127159" y="2571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2" name="object 322"/>
              <p:cNvSpPr/>
              <p:nvPr/>
            </p:nvSpPr>
            <p:spPr>
              <a:xfrm>
                <a:off x="15640376" y="4992141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3" name="object 323"/>
              <p:cNvSpPr/>
              <p:nvPr/>
            </p:nvSpPr>
            <p:spPr>
              <a:xfrm>
                <a:off x="15894693" y="4992141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4" name="object 324"/>
              <p:cNvSpPr/>
              <p:nvPr/>
            </p:nvSpPr>
            <p:spPr>
              <a:xfrm>
                <a:off x="16021852" y="4992141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5" name="object 325"/>
              <p:cNvSpPr/>
              <p:nvPr/>
            </p:nvSpPr>
            <p:spPr>
              <a:xfrm>
                <a:off x="15767533" y="4992141"/>
                <a:ext cx="508634" cy="51435"/>
              </a:xfrm>
              <a:custGeom>
                <a:avLst/>
                <a:gdLst/>
                <a:ahLst/>
                <a:cxnLst/>
                <a:rect l="l" t="t" r="r" b="b"/>
                <a:pathLst>
                  <a:path w="508634" h="51435">
                    <a:moveTo>
                      <a:pt x="127152" y="25717"/>
                    </a:moveTo>
                    <a:lnTo>
                      <a:pt x="0" y="25717"/>
                    </a:lnTo>
                    <a:lnTo>
                      <a:pt x="0" y="51435"/>
                    </a:lnTo>
                    <a:lnTo>
                      <a:pt x="127152" y="51435"/>
                    </a:lnTo>
                    <a:lnTo>
                      <a:pt x="127152" y="25717"/>
                    </a:lnTo>
                    <a:close/>
                  </a:path>
                  <a:path w="508634" h="51435">
                    <a:moveTo>
                      <a:pt x="508635" y="0"/>
                    </a:moveTo>
                    <a:lnTo>
                      <a:pt x="381469" y="0"/>
                    </a:lnTo>
                    <a:lnTo>
                      <a:pt x="381469" y="25717"/>
                    </a:lnTo>
                    <a:lnTo>
                      <a:pt x="508635" y="25717"/>
                    </a:lnTo>
                    <a:lnTo>
                      <a:pt x="508635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6" name="object 326"/>
              <p:cNvSpPr/>
              <p:nvPr/>
            </p:nvSpPr>
            <p:spPr>
              <a:xfrm>
                <a:off x="15640376" y="5017858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7" name="object 327"/>
              <p:cNvSpPr/>
              <p:nvPr/>
            </p:nvSpPr>
            <p:spPr>
              <a:xfrm>
                <a:off x="15894693" y="5017858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8" name="object 328"/>
              <p:cNvSpPr/>
              <p:nvPr/>
            </p:nvSpPr>
            <p:spPr>
              <a:xfrm>
                <a:off x="16021852" y="5017858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9" name="object 329"/>
              <p:cNvSpPr/>
              <p:nvPr/>
            </p:nvSpPr>
            <p:spPr>
              <a:xfrm>
                <a:off x="16149011" y="5017858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0" name="object 330"/>
              <p:cNvSpPr/>
              <p:nvPr/>
            </p:nvSpPr>
            <p:spPr>
              <a:xfrm>
                <a:off x="15767535" y="5043576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9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9" y="0"/>
                    </a:lnTo>
                    <a:lnTo>
                      <a:pt x="127159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1" name="object 331"/>
              <p:cNvSpPr/>
              <p:nvPr/>
            </p:nvSpPr>
            <p:spPr>
              <a:xfrm>
                <a:off x="15640368" y="5043576"/>
                <a:ext cx="381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381634" h="26035">
                    <a:moveTo>
                      <a:pt x="127165" y="0"/>
                    </a:moveTo>
                    <a:lnTo>
                      <a:pt x="0" y="0"/>
                    </a:lnTo>
                    <a:lnTo>
                      <a:pt x="0" y="25717"/>
                    </a:lnTo>
                    <a:lnTo>
                      <a:pt x="127165" y="25717"/>
                    </a:lnTo>
                    <a:lnTo>
                      <a:pt x="127165" y="0"/>
                    </a:lnTo>
                    <a:close/>
                  </a:path>
                  <a:path w="381634" h="26035">
                    <a:moveTo>
                      <a:pt x="381482" y="0"/>
                    </a:moveTo>
                    <a:lnTo>
                      <a:pt x="254317" y="0"/>
                    </a:lnTo>
                    <a:lnTo>
                      <a:pt x="254317" y="25717"/>
                    </a:lnTo>
                    <a:lnTo>
                      <a:pt x="381482" y="25717"/>
                    </a:lnTo>
                    <a:lnTo>
                      <a:pt x="381482" y="0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2" name="object 332"/>
              <p:cNvSpPr/>
              <p:nvPr/>
            </p:nvSpPr>
            <p:spPr>
              <a:xfrm>
                <a:off x="16021852" y="5043576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3" name="object 333"/>
              <p:cNvSpPr/>
              <p:nvPr/>
            </p:nvSpPr>
            <p:spPr>
              <a:xfrm>
                <a:off x="16149011" y="5043576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4" name="object 334"/>
              <p:cNvSpPr/>
              <p:nvPr/>
            </p:nvSpPr>
            <p:spPr>
              <a:xfrm>
                <a:off x="15767535" y="506929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9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9" y="0"/>
                    </a:lnTo>
                    <a:lnTo>
                      <a:pt x="127159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5" name="object 335"/>
              <p:cNvSpPr/>
              <p:nvPr/>
            </p:nvSpPr>
            <p:spPr>
              <a:xfrm>
                <a:off x="15640376" y="506929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93959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6" name="object 336"/>
              <p:cNvSpPr/>
              <p:nvPr/>
            </p:nvSpPr>
            <p:spPr>
              <a:xfrm>
                <a:off x="15894693" y="506929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E9E9E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7" name="object 337"/>
              <p:cNvSpPr/>
              <p:nvPr/>
            </p:nvSpPr>
            <p:spPr>
              <a:xfrm>
                <a:off x="16021852" y="506929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C2C4C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8" name="object 338"/>
              <p:cNvSpPr/>
              <p:nvPr/>
            </p:nvSpPr>
            <p:spPr>
              <a:xfrm>
                <a:off x="16149011" y="5069293"/>
                <a:ext cx="127635" cy="26034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26035">
                    <a:moveTo>
                      <a:pt x="127158" y="25717"/>
                    </a:moveTo>
                    <a:lnTo>
                      <a:pt x="0" y="25717"/>
                    </a:lnTo>
                    <a:lnTo>
                      <a:pt x="0" y="0"/>
                    </a:lnTo>
                    <a:lnTo>
                      <a:pt x="127158" y="0"/>
                    </a:lnTo>
                    <a:lnTo>
                      <a:pt x="127158" y="25717"/>
                    </a:lnTo>
                    <a:close/>
                  </a:path>
                </a:pathLst>
              </a:custGeom>
              <a:solidFill>
                <a:srgbClr val="6F717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1" name="모서리가 둥근 직사각형 340"/>
            <p:cNvSpPr/>
            <p:nvPr/>
          </p:nvSpPr>
          <p:spPr>
            <a:xfrm>
              <a:off x="13784189" y="5029442"/>
              <a:ext cx="1295400" cy="457200"/>
            </a:xfrm>
            <a:prstGeom prst="roundRect">
              <a:avLst>
                <a:gd name="adj" fmla="val 0"/>
              </a:avLst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690245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pic>
        <p:nvPicPr>
          <p:cNvPr id="19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21" name="부제목 2"/>
          <p:cNvSpPr txBox="1">
            <a:spLocks/>
          </p:cNvSpPr>
          <p:nvPr/>
        </p:nvSpPr>
        <p:spPr>
          <a:xfrm>
            <a:off x="762000" y="2628900"/>
            <a:ext cx="3657600" cy="6629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sz="1500" dirty="0"/>
              <a:t>Profit sharing(</a:t>
            </a:r>
            <a:r>
              <a:rPr lang="ko-KR" altLang="en-US" sz="1500" dirty="0" err="1"/>
              <a:t>수익쉐어</a:t>
            </a:r>
            <a:r>
              <a:rPr lang="en-US" altLang="ko-KR" sz="1500" dirty="0"/>
              <a:t>)</a:t>
            </a:r>
            <a:r>
              <a:rPr lang="ko-KR" altLang="en-US" sz="1500" dirty="0"/>
              <a:t>클릭</a:t>
            </a:r>
            <a:r>
              <a:rPr lang="en-US" altLang="ko-KR" sz="1500" dirty="0"/>
              <a:t>-&gt;</a:t>
            </a:r>
            <a:r>
              <a:rPr lang="ko-KR" altLang="en-US" sz="1500" dirty="0"/>
              <a:t>계약서내용확인 </a:t>
            </a:r>
            <a:endParaRPr lang="en-US" altLang="ko-KR" sz="1500" dirty="0"/>
          </a:p>
          <a:p>
            <a:pPr>
              <a:lnSpc>
                <a:spcPct val="150000"/>
              </a:lnSpc>
            </a:pPr>
            <a:endParaRPr lang="en-US" altLang="ko-KR" sz="1500" dirty="0"/>
          </a:p>
          <a:p>
            <a:pPr>
              <a:lnSpc>
                <a:spcPct val="150000"/>
              </a:lnSpc>
            </a:pPr>
            <a:r>
              <a:rPr lang="ko-KR" altLang="en-US" sz="1500" b="1" dirty="0"/>
              <a:t>계약서내용</a:t>
            </a:r>
            <a:endParaRPr lang="en-US" altLang="ko-KR" sz="1500" b="1" dirty="0"/>
          </a:p>
          <a:p>
            <a:pPr>
              <a:lnSpc>
                <a:spcPct val="150000"/>
              </a:lnSpc>
            </a:pPr>
            <a:r>
              <a:rPr lang="en-US" altLang="ko-KR" sz="1500" dirty="0"/>
              <a:t>Top Trading Bot </a:t>
            </a:r>
            <a:r>
              <a:rPr lang="ko-KR" altLang="en-US" sz="1500" dirty="0"/>
              <a:t>수익 공유를 사용하면 </a:t>
            </a:r>
            <a:r>
              <a:rPr lang="ko-KR" altLang="en-US" sz="1500" dirty="0" err="1"/>
              <a:t>봇을</a:t>
            </a:r>
            <a:r>
              <a:rPr lang="ko-KR" altLang="en-US" sz="1500" dirty="0"/>
              <a:t> 사용하기 위해 구독료를 지불할 필요가 없습니다</a:t>
            </a:r>
            <a:r>
              <a:rPr lang="en-US" altLang="ko-KR" sz="1500" dirty="0"/>
              <a:t>.</a:t>
            </a:r>
            <a:br>
              <a:rPr lang="en-US" altLang="ko-KR" sz="1500" dirty="0"/>
            </a:br>
            <a:r>
              <a:rPr lang="ko-KR" altLang="en-US" sz="1500" dirty="0"/>
              <a:t>귀하는 거래소 계좌</a:t>
            </a:r>
            <a:r>
              <a:rPr lang="en-US" altLang="ko-KR" sz="1500" dirty="0"/>
              <a:t>(</a:t>
            </a:r>
            <a:r>
              <a:rPr lang="ko-KR" altLang="en-US" sz="1500" dirty="0"/>
              <a:t>잠금 금액</a:t>
            </a:r>
            <a:r>
              <a:rPr lang="en-US" altLang="ko-KR" sz="1500" dirty="0"/>
              <a:t>)</a:t>
            </a:r>
            <a:r>
              <a:rPr lang="ko-KR" altLang="en-US" sz="1500" dirty="0"/>
              <a:t>의 </a:t>
            </a:r>
            <a:r>
              <a:rPr lang="en-US" altLang="ko-KR" sz="1500" dirty="0"/>
              <a:t>10%</a:t>
            </a:r>
            <a:r>
              <a:rPr lang="ko-KR" altLang="en-US" sz="1500" dirty="0"/>
              <a:t>에 해당하는 금액을 입금하고 유지하게 됩니다</a:t>
            </a:r>
            <a:r>
              <a:rPr lang="en-US" altLang="ko-KR" sz="1500" dirty="0"/>
              <a:t>. </a:t>
            </a:r>
            <a:r>
              <a:rPr lang="ko-KR" altLang="en-US" sz="1500" dirty="0"/>
              <a:t>이 금액은 수익 공유 </a:t>
            </a:r>
            <a:r>
              <a:rPr lang="ko-KR" altLang="en-US" sz="1500" dirty="0" err="1"/>
              <a:t>봇을</a:t>
            </a:r>
            <a:r>
              <a:rPr lang="ko-KR" altLang="en-US" sz="1500" dirty="0"/>
              <a:t> 사용하는 동안 </a:t>
            </a:r>
            <a:r>
              <a:rPr lang="ko-KR" altLang="en-US" sz="1500" dirty="0" err="1"/>
              <a:t>잠금되며</a:t>
            </a:r>
            <a:r>
              <a:rPr lang="en-US" altLang="ko-KR" sz="1500" dirty="0"/>
              <a:t>, </a:t>
            </a:r>
            <a:r>
              <a:rPr lang="ko-KR" altLang="en-US" sz="1500" dirty="0"/>
              <a:t>이익 공유 금액은 </a:t>
            </a:r>
            <a:r>
              <a:rPr lang="en-US" altLang="ko-KR" sz="1500" dirty="0"/>
              <a:t>30</a:t>
            </a:r>
            <a:r>
              <a:rPr lang="ko-KR" altLang="en-US" sz="1500" dirty="0"/>
              <a:t>일마다 잠금 금액에서 차감됩니다</a:t>
            </a:r>
            <a:r>
              <a:rPr lang="en-US" altLang="ko-KR" sz="1500" dirty="0"/>
              <a:t>. </a:t>
            </a:r>
            <a:r>
              <a:rPr lang="ko-KR" altLang="en-US" sz="1500" dirty="0"/>
              <a:t>이익 공유 패키지 만료일 전에 </a:t>
            </a:r>
            <a:r>
              <a:rPr lang="ko-KR" altLang="en-US" sz="1500" dirty="0" err="1"/>
              <a:t>봇의</a:t>
            </a:r>
            <a:r>
              <a:rPr lang="ko-KR" altLang="en-US" sz="1500" dirty="0"/>
              <a:t> 연결을 해제하면  </a:t>
            </a:r>
            <a:r>
              <a:rPr lang="ko-KR" altLang="en-US" sz="1500" dirty="0" err="1"/>
              <a:t>봇</a:t>
            </a:r>
            <a:r>
              <a:rPr lang="ko-KR" altLang="en-US" sz="1500" dirty="0"/>
              <a:t> 패키지 구매에 대한 해당 수수료가 부과된다는 점에 유의하세요</a:t>
            </a:r>
            <a:r>
              <a:rPr lang="en-US" altLang="ko-KR" sz="1500" dirty="0"/>
              <a:t>.</a:t>
            </a:r>
          </a:p>
          <a:p>
            <a:pPr>
              <a:lnSpc>
                <a:spcPct val="150000"/>
              </a:lnSpc>
            </a:pPr>
            <a:br>
              <a:rPr lang="en-US" altLang="ko-KR" sz="1500" dirty="0"/>
            </a:br>
            <a:r>
              <a:rPr lang="en-US" altLang="ko-KR" sz="1500" dirty="0"/>
              <a:t>-&gt;</a:t>
            </a:r>
            <a:r>
              <a:rPr lang="ko-KR" altLang="en-US" sz="1500" dirty="0"/>
              <a:t>최소금액 </a:t>
            </a:r>
            <a:r>
              <a:rPr lang="en-US" altLang="ko-KR" sz="1500" dirty="0"/>
              <a:t>200$</a:t>
            </a:r>
            <a:r>
              <a:rPr lang="ko-KR" altLang="en-US" sz="1500" dirty="0"/>
              <a:t>이상 입력 </a:t>
            </a:r>
            <a:r>
              <a:rPr lang="ko-KR" altLang="en-US" sz="1500" dirty="0" err="1"/>
              <a:t>레버리지</a:t>
            </a:r>
            <a:r>
              <a:rPr lang="ko-KR" altLang="en-US" sz="1500" dirty="0"/>
              <a:t> 최대</a:t>
            </a:r>
            <a:r>
              <a:rPr lang="en-US" altLang="ko-KR" sz="1500" dirty="0"/>
              <a:t>4</a:t>
            </a:r>
            <a:r>
              <a:rPr lang="ko-KR" altLang="en-US" sz="1500" dirty="0"/>
              <a:t>배까지 가능</a:t>
            </a:r>
            <a:r>
              <a:rPr lang="en-US" altLang="ko-KR" sz="1500" b="1" dirty="0"/>
              <a:t>(</a:t>
            </a:r>
            <a:r>
              <a:rPr lang="ko-KR" altLang="en-US" sz="1500" b="1" dirty="0"/>
              <a:t>기본설정권장</a:t>
            </a:r>
            <a:r>
              <a:rPr lang="en-US" altLang="ko-KR" sz="1500" b="1" dirty="0"/>
              <a:t>)-&gt;</a:t>
            </a:r>
            <a:r>
              <a:rPr lang="ko-KR" altLang="en-US" sz="1500" dirty="0" err="1"/>
              <a:t>컨펌</a:t>
            </a:r>
            <a:endParaRPr lang="en-US" altLang="ko-KR" sz="1500" dirty="0"/>
          </a:p>
        </p:txBody>
      </p:sp>
      <p:grpSp>
        <p:nvGrpSpPr>
          <p:cNvPr id="3" name="그룹 2"/>
          <p:cNvGrpSpPr/>
          <p:nvPr/>
        </p:nvGrpSpPr>
        <p:grpSpPr>
          <a:xfrm>
            <a:off x="4724400" y="1104901"/>
            <a:ext cx="3704000" cy="7620000"/>
            <a:chOff x="5257800" y="1333500"/>
            <a:chExt cx="3733800" cy="7882467"/>
          </a:xfrm>
        </p:grpSpPr>
        <p:pic>
          <p:nvPicPr>
            <p:cNvPr id="22" name="Picture 3" descr="C:\Users\Administrator\Desktop\송기성\뻐꾸기\KakaoTalk_20230904_190610217_1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333500"/>
              <a:ext cx="3733800" cy="788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object 185"/>
            <p:cNvSpPr/>
            <p:nvPr/>
          </p:nvSpPr>
          <p:spPr>
            <a:xfrm>
              <a:off x="7696200" y="6819900"/>
              <a:ext cx="385445" cy="328930"/>
            </a:xfrm>
            <a:custGeom>
              <a:avLst/>
              <a:gdLst/>
              <a:ahLst/>
              <a:cxnLst/>
              <a:rect l="l" t="t" r="r" b="b"/>
              <a:pathLst>
                <a:path w="385445" h="328930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5" h="328930">
                  <a:moveTo>
                    <a:pt x="72219" y="326341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19" y="326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8686800" y="1104900"/>
            <a:ext cx="3613523" cy="7694706"/>
            <a:chOff x="9220200" y="1333500"/>
            <a:chExt cx="3717758" cy="7848600"/>
          </a:xfrm>
        </p:grpSpPr>
        <p:pic>
          <p:nvPicPr>
            <p:cNvPr id="23" name="Picture 4" descr="C:\Users\Administrator\Desktop\송기성\뻐꾸기\KakaoTalk_20230904_190610217_18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200" y="1333500"/>
              <a:ext cx="3717758" cy="784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object 185"/>
            <p:cNvSpPr/>
            <p:nvPr/>
          </p:nvSpPr>
          <p:spPr>
            <a:xfrm>
              <a:off x="11734800" y="7962900"/>
              <a:ext cx="385445" cy="328930"/>
            </a:xfrm>
            <a:custGeom>
              <a:avLst/>
              <a:gdLst/>
              <a:ahLst/>
              <a:cxnLst/>
              <a:rect l="l" t="t" r="r" b="b"/>
              <a:pathLst>
                <a:path w="385445" h="328930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5" h="328930">
                  <a:moveTo>
                    <a:pt x="72219" y="326341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19" y="326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2649200" y="1104900"/>
            <a:ext cx="3581400" cy="7620000"/>
            <a:chOff x="12725400" y="1409700"/>
            <a:chExt cx="3681663" cy="7772400"/>
          </a:xfrm>
        </p:grpSpPr>
        <p:pic>
          <p:nvPicPr>
            <p:cNvPr id="26" name="Picture 2" descr="C:\Users\Administrator\Desktop\송기성\뻐꾸기\KakaoTalk_20230904_190610217_19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400" y="1409700"/>
              <a:ext cx="3681663" cy="777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object 185"/>
            <p:cNvSpPr/>
            <p:nvPr/>
          </p:nvSpPr>
          <p:spPr>
            <a:xfrm>
              <a:off x="15468600" y="7962900"/>
              <a:ext cx="385445" cy="328930"/>
            </a:xfrm>
            <a:custGeom>
              <a:avLst/>
              <a:gdLst/>
              <a:ahLst/>
              <a:cxnLst/>
              <a:rect l="l" t="t" r="r" b="b"/>
              <a:pathLst>
                <a:path w="385445" h="328930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5" h="328930">
                  <a:moveTo>
                    <a:pt x="72219" y="326341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19" y="326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85"/>
            <p:cNvSpPr/>
            <p:nvPr/>
          </p:nvSpPr>
          <p:spPr>
            <a:xfrm>
              <a:off x="15316200" y="5905500"/>
              <a:ext cx="385445" cy="328930"/>
            </a:xfrm>
            <a:custGeom>
              <a:avLst/>
              <a:gdLst/>
              <a:ahLst/>
              <a:cxnLst/>
              <a:rect l="l" t="t" r="r" b="b"/>
              <a:pathLst>
                <a:path w="385445" h="328930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5" h="328930">
                  <a:moveTo>
                    <a:pt x="72219" y="326341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19" y="326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85"/>
            <p:cNvSpPr/>
            <p:nvPr/>
          </p:nvSpPr>
          <p:spPr>
            <a:xfrm>
              <a:off x="13106400" y="4914900"/>
              <a:ext cx="385445" cy="328930"/>
            </a:xfrm>
            <a:custGeom>
              <a:avLst/>
              <a:gdLst/>
              <a:ahLst/>
              <a:cxnLst/>
              <a:rect l="l" t="t" r="r" b="b"/>
              <a:pathLst>
                <a:path w="385445" h="328930">
                  <a:moveTo>
                    <a:pt x="168478" y="265985"/>
                  </a:moveTo>
                  <a:lnTo>
                    <a:pt x="104634" y="237560"/>
                  </a:lnTo>
                  <a:lnTo>
                    <a:pt x="333169" y="40175"/>
                  </a:lnTo>
                  <a:lnTo>
                    <a:pt x="344134" y="33993"/>
                  </a:lnTo>
                  <a:lnTo>
                    <a:pt x="356170" y="32547"/>
                  </a:lnTo>
                  <a:lnTo>
                    <a:pt x="367848" y="35735"/>
                  </a:lnTo>
                  <a:lnTo>
                    <a:pt x="377740" y="43453"/>
                  </a:lnTo>
                  <a:lnTo>
                    <a:pt x="383854" y="54431"/>
                  </a:lnTo>
                  <a:lnTo>
                    <a:pt x="385243" y="66512"/>
                  </a:lnTo>
                  <a:lnTo>
                    <a:pt x="382016" y="78254"/>
                  </a:lnTo>
                  <a:lnTo>
                    <a:pt x="374281" y="88212"/>
                  </a:lnTo>
                  <a:lnTo>
                    <a:pt x="168478" y="265985"/>
                  </a:lnTo>
                  <a:close/>
                </a:path>
                <a:path w="385445" h="328930">
                  <a:moveTo>
                    <a:pt x="72219" y="326341"/>
                  </a:moveTo>
                  <a:lnTo>
                    <a:pt x="0" y="37504"/>
                  </a:lnTo>
                  <a:lnTo>
                    <a:pt x="8" y="24899"/>
                  </a:lnTo>
                  <a:lnTo>
                    <a:pt x="4669" y="13650"/>
                  </a:lnTo>
                  <a:lnTo>
                    <a:pt x="13183" y="4958"/>
                  </a:lnTo>
                  <a:lnTo>
                    <a:pt x="24750" y="30"/>
                  </a:lnTo>
                  <a:lnTo>
                    <a:pt x="37311" y="0"/>
                  </a:lnTo>
                  <a:lnTo>
                    <a:pt x="48497" y="4630"/>
                  </a:lnTo>
                  <a:lnTo>
                    <a:pt x="57117" y="13137"/>
                  </a:lnTo>
                  <a:lnTo>
                    <a:pt x="61978" y="24733"/>
                  </a:lnTo>
                  <a:lnTo>
                    <a:pt x="104634" y="237560"/>
                  </a:lnTo>
                  <a:lnTo>
                    <a:pt x="168478" y="265985"/>
                  </a:lnTo>
                  <a:lnTo>
                    <a:pt x="104835" y="320960"/>
                  </a:lnTo>
                  <a:lnTo>
                    <a:pt x="97905" y="325515"/>
                  </a:lnTo>
                  <a:lnTo>
                    <a:pt x="90180" y="328090"/>
                  </a:lnTo>
                  <a:lnTo>
                    <a:pt x="82065" y="328605"/>
                  </a:lnTo>
                  <a:lnTo>
                    <a:pt x="73963" y="326980"/>
                  </a:lnTo>
                  <a:lnTo>
                    <a:pt x="73069" y="326675"/>
                  </a:lnTo>
                  <a:lnTo>
                    <a:pt x="72219" y="326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62000" y="1333500"/>
            <a:ext cx="3352800" cy="956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>
                <a:latin typeface="+mj-ea"/>
              </a:rPr>
              <a:t>탑트레이딩봇</a:t>
            </a:r>
            <a:r>
              <a:rPr lang="ko-KR" altLang="en-US" sz="2000" b="1" dirty="0">
                <a:latin typeface="+mj-ea"/>
              </a:rPr>
              <a:t> </a:t>
            </a:r>
            <a:r>
              <a:rPr lang="ko-KR" altLang="en-US" sz="2000" b="1" dirty="0" err="1">
                <a:latin typeface="+mj-ea"/>
              </a:rPr>
              <a:t>수익쉐어</a:t>
            </a:r>
            <a:endParaRPr lang="en-US" altLang="ko-KR" sz="2000" b="1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 err="1">
                <a:latin typeface="+mj-ea"/>
              </a:rPr>
              <a:t>봇</a:t>
            </a:r>
            <a:r>
              <a:rPr lang="ko-KR" altLang="en-US" sz="2000" b="1" dirty="0">
                <a:latin typeface="+mj-ea"/>
              </a:rPr>
              <a:t> 무료사용방법</a:t>
            </a:r>
            <a:endParaRPr lang="en-US" altLang="ko-KR" sz="2000" b="1" dirty="0">
              <a:latin typeface="+mj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1200" y="8953500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err="1">
                <a:latin typeface="+mj-ea"/>
              </a:rPr>
              <a:t>탑트레이딩봇</a:t>
            </a:r>
            <a:r>
              <a:rPr lang="ko-KR" altLang="en-US" sz="1600" b="1" dirty="0">
                <a:latin typeface="+mj-ea"/>
              </a:rPr>
              <a:t> 무료사용 </a:t>
            </a:r>
            <a:r>
              <a:rPr lang="ko-KR" altLang="en-US" sz="1600" b="1" dirty="0" err="1">
                <a:latin typeface="+mj-ea"/>
              </a:rPr>
              <a:t>수익쉐어는</a:t>
            </a:r>
            <a:r>
              <a:rPr lang="ko-KR" altLang="en-US" sz="1600" b="1" dirty="0">
                <a:latin typeface="+mj-ea"/>
              </a:rPr>
              <a:t> 수익이 난 금액을 유저</a:t>
            </a:r>
            <a:r>
              <a:rPr lang="en-US" altLang="ko-KR" sz="1600" b="1" dirty="0">
                <a:latin typeface="+mj-ea"/>
              </a:rPr>
              <a:t>70% </a:t>
            </a:r>
            <a:r>
              <a:rPr lang="ko-KR" altLang="en-US" sz="1600" b="1" dirty="0">
                <a:latin typeface="+mj-ea"/>
              </a:rPr>
              <a:t>회사</a:t>
            </a:r>
            <a:r>
              <a:rPr lang="en-US" altLang="ko-KR" sz="1600" b="1" dirty="0">
                <a:latin typeface="+mj-ea"/>
              </a:rPr>
              <a:t>30% </a:t>
            </a:r>
            <a:r>
              <a:rPr lang="ko-KR" altLang="en-US" sz="1600" b="1" dirty="0">
                <a:latin typeface="+mj-ea"/>
              </a:rPr>
              <a:t>구조로 </a:t>
            </a:r>
            <a:r>
              <a:rPr lang="ko-KR" altLang="en-US" sz="1600" b="1" dirty="0" err="1">
                <a:latin typeface="+mj-ea"/>
              </a:rPr>
              <a:t>수익쉐어</a:t>
            </a:r>
            <a:r>
              <a:rPr lang="ko-KR" altLang="en-US" sz="1600" b="1" dirty="0">
                <a:latin typeface="+mj-ea"/>
              </a:rPr>
              <a:t> 됩니다</a:t>
            </a:r>
            <a:r>
              <a:rPr lang="en-US" altLang="ko-KR" sz="1600" b="1" dirty="0">
                <a:latin typeface="+mj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600" b="1" dirty="0">
                <a:latin typeface="+mj-ea"/>
              </a:rPr>
              <a:t>회사는 유저가 보낸 </a:t>
            </a:r>
            <a:r>
              <a:rPr lang="en-US" altLang="ko-KR" sz="1600" b="1" dirty="0">
                <a:latin typeface="+mj-ea"/>
              </a:rPr>
              <a:t>10% </a:t>
            </a:r>
            <a:r>
              <a:rPr lang="ko-KR" altLang="en-US" sz="1600" b="1" dirty="0" err="1">
                <a:latin typeface="+mj-ea"/>
              </a:rPr>
              <a:t>잠금금액에서</a:t>
            </a:r>
            <a:r>
              <a:rPr lang="ko-KR" altLang="en-US" sz="1600" b="1" dirty="0">
                <a:latin typeface="+mj-ea"/>
              </a:rPr>
              <a:t> 수익을</a:t>
            </a:r>
            <a:r>
              <a:rPr lang="en-US" altLang="ko-KR" sz="1600" b="1" dirty="0">
                <a:latin typeface="+mj-ea"/>
              </a:rPr>
              <a:t>30</a:t>
            </a:r>
            <a:r>
              <a:rPr lang="ko-KR" altLang="en-US" sz="1600" b="1" dirty="0">
                <a:latin typeface="+mj-ea"/>
              </a:rPr>
              <a:t>일 마다 자동 차감합니다  </a:t>
            </a:r>
            <a:endParaRPr lang="en-US" altLang="ko-KR" sz="1600" b="1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86210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690245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pic>
        <p:nvPicPr>
          <p:cNvPr id="19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21" name="부제목 2"/>
          <p:cNvSpPr txBox="1">
            <a:spLocks/>
          </p:cNvSpPr>
          <p:nvPr/>
        </p:nvSpPr>
        <p:spPr>
          <a:xfrm>
            <a:off x="838200" y="2247900"/>
            <a:ext cx="3657600" cy="6629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500" dirty="0" err="1"/>
              <a:t>메인화면을</a:t>
            </a:r>
            <a:r>
              <a:rPr lang="ko-KR" altLang="en-US" sz="1500" dirty="0"/>
              <a:t> 밑으로 내리면 현재 운용 상황을 </a:t>
            </a:r>
            <a:r>
              <a:rPr lang="ko-KR" altLang="en-US" sz="1500" dirty="0" err="1"/>
              <a:t>하실수</a:t>
            </a:r>
            <a:r>
              <a:rPr lang="ko-KR" altLang="en-US" sz="1500" dirty="0"/>
              <a:t> 있습니다</a:t>
            </a:r>
            <a:r>
              <a:rPr lang="en-US" altLang="ko-KR" sz="1500" dirty="0"/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4400" y="1257300"/>
            <a:ext cx="3352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 err="1">
                <a:latin typeface="+mj-ea"/>
              </a:rPr>
              <a:t>탑봇</a:t>
            </a:r>
            <a:r>
              <a:rPr lang="ko-KR" altLang="en-US" sz="2000" b="1" dirty="0">
                <a:latin typeface="+mj-ea"/>
              </a:rPr>
              <a:t> 운용내역 확인하기</a:t>
            </a:r>
            <a:endParaRPr lang="en-US" altLang="ko-KR" sz="2000" b="1" dirty="0">
              <a:latin typeface="+mj-e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91200" y="8953500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 err="1">
                <a:latin typeface="+mj-ea"/>
              </a:rPr>
              <a:t>탑트레이딩봇</a:t>
            </a:r>
            <a:r>
              <a:rPr lang="ko-KR" altLang="en-US" sz="1600" b="1" dirty="0">
                <a:latin typeface="+mj-ea"/>
              </a:rPr>
              <a:t> 무료사용 </a:t>
            </a:r>
            <a:r>
              <a:rPr lang="ko-KR" altLang="en-US" sz="1600" b="1" dirty="0" err="1">
                <a:latin typeface="+mj-ea"/>
              </a:rPr>
              <a:t>수익쉐어는</a:t>
            </a:r>
            <a:r>
              <a:rPr lang="ko-KR" altLang="en-US" sz="1600" b="1" dirty="0">
                <a:latin typeface="+mj-ea"/>
              </a:rPr>
              <a:t> 수익이 난 금액을 유저</a:t>
            </a:r>
            <a:r>
              <a:rPr lang="en-US" altLang="ko-KR" sz="1600" b="1" dirty="0">
                <a:latin typeface="+mj-ea"/>
              </a:rPr>
              <a:t>70% </a:t>
            </a:r>
            <a:r>
              <a:rPr lang="ko-KR" altLang="en-US" sz="1600" b="1" dirty="0">
                <a:latin typeface="+mj-ea"/>
              </a:rPr>
              <a:t>회사</a:t>
            </a:r>
            <a:r>
              <a:rPr lang="en-US" altLang="ko-KR" sz="1600" b="1" dirty="0">
                <a:latin typeface="+mj-ea"/>
              </a:rPr>
              <a:t>30% </a:t>
            </a:r>
            <a:r>
              <a:rPr lang="ko-KR" altLang="en-US" sz="1600" b="1" dirty="0">
                <a:latin typeface="+mj-ea"/>
              </a:rPr>
              <a:t>구조로 </a:t>
            </a:r>
            <a:r>
              <a:rPr lang="ko-KR" altLang="en-US" sz="1600" b="1" dirty="0" err="1">
                <a:latin typeface="+mj-ea"/>
              </a:rPr>
              <a:t>수익쉐어</a:t>
            </a:r>
            <a:r>
              <a:rPr lang="ko-KR" altLang="en-US" sz="1600" b="1" dirty="0">
                <a:latin typeface="+mj-ea"/>
              </a:rPr>
              <a:t> 됩니다</a:t>
            </a:r>
            <a:r>
              <a:rPr lang="en-US" altLang="ko-KR" sz="1600" b="1" dirty="0">
                <a:latin typeface="+mj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ko-KR" altLang="en-US" sz="1600" b="1" dirty="0">
                <a:latin typeface="+mj-ea"/>
              </a:rPr>
              <a:t>회사는 유저가 보낸 </a:t>
            </a:r>
            <a:r>
              <a:rPr lang="en-US" altLang="ko-KR" sz="1600" b="1" dirty="0">
                <a:latin typeface="+mj-ea"/>
              </a:rPr>
              <a:t>10% </a:t>
            </a:r>
            <a:r>
              <a:rPr lang="ko-KR" altLang="en-US" sz="1600" b="1" dirty="0" err="1">
                <a:latin typeface="+mj-ea"/>
              </a:rPr>
              <a:t>잠금금액에서</a:t>
            </a:r>
            <a:r>
              <a:rPr lang="ko-KR" altLang="en-US" sz="1600" b="1" dirty="0">
                <a:latin typeface="+mj-ea"/>
              </a:rPr>
              <a:t> 수익을</a:t>
            </a:r>
            <a:r>
              <a:rPr lang="en-US" altLang="ko-KR" sz="1600" b="1" dirty="0">
                <a:latin typeface="+mj-ea"/>
              </a:rPr>
              <a:t>30</a:t>
            </a:r>
            <a:r>
              <a:rPr lang="ko-KR" altLang="en-US" sz="1600" b="1" dirty="0">
                <a:latin typeface="+mj-ea"/>
              </a:rPr>
              <a:t>일 마다 자동 차감합니다  </a:t>
            </a:r>
            <a:endParaRPr lang="en-US" altLang="ko-KR" sz="1600" b="1" dirty="0">
              <a:latin typeface="+mj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800600" y="1181100"/>
            <a:ext cx="4114800" cy="8686800"/>
            <a:chOff x="4800600" y="1181100"/>
            <a:chExt cx="4114800" cy="8686800"/>
          </a:xfrm>
        </p:grpSpPr>
        <p:pic>
          <p:nvPicPr>
            <p:cNvPr id="33" name="Picture 2" descr="C:\Users\Administrator\Desktop\송기성\뻐꾸기\KakaoTalk_20230904_191006222_0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1181100"/>
              <a:ext cx="4114800" cy="868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477000" y="7734300"/>
              <a:ext cx="19688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solidFill>
                    <a:srgbClr val="FFFF00"/>
                  </a:solidFill>
                </a:rPr>
                <a:t>총 투자금액</a:t>
              </a:r>
              <a:r>
                <a:rPr lang="en-US" altLang="ko-KR" b="1" dirty="0">
                  <a:solidFill>
                    <a:srgbClr val="FFFF00"/>
                  </a:solidFill>
                </a:rPr>
                <a:t>+</a:t>
              </a:r>
              <a:r>
                <a:rPr lang="ko-KR" altLang="en-US" b="1" dirty="0">
                  <a:solidFill>
                    <a:srgbClr val="FFFF00"/>
                  </a:solidFill>
                </a:rPr>
                <a:t>수익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00800" y="8801100"/>
              <a:ext cx="1391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>
                  <a:solidFill>
                    <a:srgbClr val="FFFF00"/>
                  </a:solidFill>
                </a:rPr>
                <a:t>총 운영금액</a:t>
              </a:r>
              <a:endParaRPr lang="ko-KR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9144000" y="1181100"/>
            <a:ext cx="4114800" cy="8686800"/>
            <a:chOff x="9144000" y="1181100"/>
            <a:chExt cx="4114800" cy="8686800"/>
          </a:xfrm>
        </p:grpSpPr>
        <p:pic>
          <p:nvPicPr>
            <p:cNvPr id="35" name="Picture 3" descr="C:\Users\Administrator\Desktop\송기성\뻐꾸기\KakaoTalk_20230904_191006222_0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1181100"/>
              <a:ext cx="4114800" cy="868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10972800" y="2095500"/>
              <a:ext cx="12570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FF00"/>
                  </a:solidFill>
                </a:rPr>
                <a:t>현재 </a:t>
              </a:r>
              <a:r>
                <a:rPr lang="ko-KR" altLang="en-US" sz="1600" b="1" dirty="0" err="1">
                  <a:solidFill>
                    <a:srgbClr val="FFFF00"/>
                  </a:solidFill>
                </a:rPr>
                <a:t>수익율</a:t>
              </a:r>
              <a:endParaRPr lang="ko-KR" alt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9372600" y="2095499"/>
              <a:ext cx="1600200" cy="762001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972800" y="2476500"/>
              <a:ext cx="1462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FF00"/>
                  </a:solidFill>
                </a:rPr>
                <a:t>현재 수익금액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972800" y="4762500"/>
              <a:ext cx="1667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err="1">
                  <a:solidFill>
                    <a:srgbClr val="FFFF00"/>
                  </a:solidFill>
                </a:rPr>
                <a:t>날짜별</a:t>
              </a:r>
              <a:r>
                <a:rPr lang="ko-KR" altLang="en-US" sz="1600" b="1" dirty="0">
                  <a:solidFill>
                    <a:srgbClr val="FFFF00"/>
                  </a:solidFill>
                </a:rPr>
                <a:t> 거래현황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3487400" y="1181100"/>
            <a:ext cx="4114800" cy="8686800"/>
            <a:chOff x="13487400" y="1181100"/>
            <a:chExt cx="4114800" cy="8686800"/>
          </a:xfrm>
        </p:grpSpPr>
        <p:pic>
          <p:nvPicPr>
            <p:cNvPr id="36" name="Picture 4" descr="C:\Users\Administrator\Desktop\송기성\뻐꾸기\KakaoTalk_20230904_191006222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87400" y="1181100"/>
              <a:ext cx="4114800" cy="868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14935200" y="3086100"/>
              <a:ext cx="16674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 err="1">
                  <a:solidFill>
                    <a:srgbClr val="FFFF00"/>
                  </a:solidFill>
                </a:rPr>
                <a:t>날짜별</a:t>
              </a:r>
              <a:r>
                <a:rPr lang="ko-KR" altLang="en-US" sz="1600" b="1" dirty="0">
                  <a:solidFill>
                    <a:srgbClr val="FFFF00"/>
                  </a:solidFill>
                </a:rPr>
                <a:t> 수익현황</a:t>
              </a:r>
            </a:p>
          </p:txBody>
        </p:sp>
        <p:sp>
          <p:nvSpPr>
            <p:cNvPr id="47" name="직사각형 46"/>
            <p:cNvSpPr/>
            <p:nvPr/>
          </p:nvSpPr>
          <p:spPr>
            <a:xfrm>
              <a:off x="16002000" y="6362700"/>
              <a:ext cx="1524000" cy="533401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621000" y="5829300"/>
              <a:ext cx="18261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FF00"/>
                  </a:solidFill>
                </a:rPr>
                <a:t>거래상세내역확인</a:t>
              </a:r>
            </a:p>
          </p:txBody>
        </p:sp>
        <p:sp>
          <p:nvSpPr>
            <p:cNvPr id="49" name="직사각형 48"/>
            <p:cNvSpPr/>
            <p:nvPr/>
          </p:nvSpPr>
          <p:spPr>
            <a:xfrm>
              <a:off x="13563600" y="7734300"/>
              <a:ext cx="3962400" cy="533401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3563600" y="8343900"/>
              <a:ext cx="17139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b="1" dirty="0">
                  <a:solidFill>
                    <a:srgbClr val="FFFF00"/>
                  </a:solidFill>
                </a:rPr>
                <a:t>현재 포지션 상황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82905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690245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pic>
        <p:nvPicPr>
          <p:cNvPr id="19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8200" y="1257300"/>
            <a:ext cx="3581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</a:rPr>
              <a:t>선물거래 상세내역 확인하기</a:t>
            </a:r>
            <a:endParaRPr lang="en-US" altLang="ko-KR" sz="2000" b="1" dirty="0">
              <a:latin typeface="+mj-ea"/>
            </a:endParaRPr>
          </a:p>
        </p:txBody>
      </p:sp>
      <p:sp>
        <p:nvSpPr>
          <p:cNvPr id="25" name="부제목 2"/>
          <p:cNvSpPr txBox="1">
            <a:spLocks/>
          </p:cNvSpPr>
          <p:nvPr/>
        </p:nvSpPr>
        <p:spPr>
          <a:xfrm>
            <a:off x="838200" y="2247900"/>
            <a:ext cx="3657600" cy="6629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500" dirty="0" err="1"/>
              <a:t>날짜별</a:t>
            </a:r>
            <a:r>
              <a:rPr lang="ko-KR" altLang="en-US" sz="1500" dirty="0"/>
              <a:t> </a:t>
            </a:r>
            <a:r>
              <a:rPr lang="ko-KR" altLang="en-US" sz="1500" dirty="0" err="1"/>
              <a:t>봇</a:t>
            </a:r>
            <a:r>
              <a:rPr lang="ko-KR" altLang="en-US" sz="1500" dirty="0"/>
              <a:t> 운용 거래내역을 </a:t>
            </a:r>
            <a:r>
              <a:rPr lang="ko-KR" altLang="en-US" sz="1500" dirty="0" err="1"/>
              <a:t>확인시면</a:t>
            </a:r>
            <a:r>
              <a:rPr lang="ko-KR" altLang="en-US" sz="1500" dirty="0"/>
              <a:t> 됩니다</a:t>
            </a:r>
            <a:r>
              <a:rPr lang="en-US" altLang="ko-KR" sz="1500" dirty="0"/>
              <a:t>. </a:t>
            </a:r>
          </a:p>
          <a:p>
            <a:pPr>
              <a:lnSpc>
                <a:spcPct val="150000"/>
              </a:lnSpc>
            </a:pPr>
            <a:endParaRPr lang="en-US" altLang="ko-KR" sz="1500" dirty="0"/>
          </a:p>
          <a:p>
            <a:pPr>
              <a:lnSpc>
                <a:spcPct val="150000"/>
              </a:lnSpc>
            </a:pPr>
            <a:r>
              <a:rPr lang="ko-KR" altLang="en-US" sz="1500" dirty="0" err="1"/>
              <a:t>비트겟</a:t>
            </a:r>
            <a:r>
              <a:rPr lang="ko-KR" altLang="en-US" sz="1500" dirty="0"/>
              <a:t> 거래소에서는 </a:t>
            </a:r>
            <a:r>
              <a:rPr lang="ko-KR" altLang="en-US" sz="1500" dirty="0" err="1"/>
              <a:t>오더히스토리를</a:t>
            </a:r>
            <a:r>
              <a:rPr lang="ko-KR" altLang="en-US" sz="1500" dirty="0"/>
              <a:t> 통해 확인하시면 됩니다</a:t>
            </a:r>
            <a:r>
              <a:rPr lang="en-US" altLang="ko-KR" sz="1500" dirty="0"/>
              <a:t>.</a:t>
            </a:r>
          </a:p>
          <a:p>
            <a:pPr>
              <a:lnSpc>
                <a:spcPct val="150000"/>
              </a:lnSpc>
            </a:pPr>
            <a:endParaRPr lang="en-US" altLang="ko-KR" sz="1500" dirty="0"/>
          </a:p>
          <a:p>
            <a:pPr>
              <a:lnSpc>
                <a:spcPct val="150000"/>
              </a:lnSpc>
            </a:pPr>
            <a:r>
              <a:rPr lang="ko-KR" altLang="en-US" sz="1500" dirty="0" err="1"/>
              <a:t>비트겟</a:t>
            </a:r>
            <a:r>
              <a:rPr lang="ko-KR" altLang="en-US" sz="1500" dirty="0"/>
              <a:t> </a:t>
            </a:r>
            <a:r>
              <a:rPr lang="ko-KR" altLang="en-US" sz="1500" dirty="0" err="1"/>
              <a:t>메인화면</a:t>
            </a:r>
            <a:r>
              <a:rPr lang="ko-KR" altLang="en-US" sz="1500" dirty="0"/>
              <a:t> 하단 </a:t>
            </a:r>
            <a:r>
              <a:rPr lang="en-US" altLang="ko-KR" sz="1500" dirty="0"/>
              <a:t>Markets</a:t>
            </a:r>
            <a:r>
              <a:rPr lang="ko-KR" altLang="en-US" sz="1500" dirty="0"/>
              <a:t>클릭</a:t>
            </a:r>
            <a:r>
              <a:rPr lang="en-US" altLang="ko-KR" sz="1500" dirty="0"/>
              <a:t>-&gt;</a:t>
            </a:r>
          </a:p>
          <a:p>
            <a:pPr>
              <a:lnSpc>
                <a:spcPct val="150000"/>
              </a:lnSpc>
            </a:pPr>
            <a:r>
              <a:rPr lang="en-US" altLang="ko-KR" sz="1500" dirty="0"/>
              <a:t>BTCUSDT </a:t>
            </a:r>
            <a:r>
              <a:rPr lang="ko-KR" altLang="en-US" sz="1500" dirty="0"/>
              <a:t>클릭</a:t>
            </a:r>
            <a:endParaRPr lang="en-US" altLang="ko-KR" sz="1500" dirty="0"/>
          </a:p>
        </p:txBody>
      </p:sp>
      <p:grpSp>
        <p:nvGrpSpPr>
          <p:cNvPr id="3" name="그룹 2"/>
          <p:cNvGrpSpPr/>
          <p:nvPr/>
        </p:nvGrpSpPr>
        <p:grpSpPr>
          <a:xfrm>
            <a:off x="8763000" y="952500"/>
            <a:ext cx="3733800" cy="7696200"/>
            <a:chOff x="9144000" y="952500"/>
            <a:chExt cx="3810000" cy="7696200"/>
          </a:xfrm>
        </p:grpSpPr>
        <p:grpSp>
          <p:nvGrpSpPr>
            <p:cNvPr id="26" name="그룹 25"/>
            <p:cNvGrpSpPr/>
            <p:nvPr/>
          </p:nvGrpSpPr>
          <p:grpSpPr>
            <a:xfrm>
              <a:off x="9144000" y="1485900"/>
              <a:ext cx="3810000" cy="7162800"/>
              <a:chOff x="4572000" y="1714500"/>
              <a:chExt cx="3214147" cy="6400800"/>
            </a:xfrm>
          </p:grpSpPr>
          <p:pic>
            <p:nvPicPr>
              <p:cNvPr id="27" name="Picture 2" descr="C:\Users\Administrator\Desktop\송기성\탑봇매뉴얼\업비트캡쳐\KakaoTalk_20230831_212359934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0" y="1714500"/>
                <a:ext cx="3214147" cy="6400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모서리가 둥근 직사각형 27"/>
              <p:cNvSpPr/>
              <p:nvPr/>
            </p:nvSpPr>
            <p:spPr>
              <a:xfrm>
                <a:off x="5279112" y="7230083"/>
                <a:ext cx="609600" cy="533400"/>
              </a:xfrm>
              <a:prstGeom prst="roundRect">
                <a:avLst>
                  <a:gd name="adj" fmla="val 0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0287000" y="95250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b="1" dirty="0" err="1">
                  <a:latin typeface="+mj-ea"/>
                </a:rPr>
                <a:t>비트겟앱화면</a:t>
              </a:r>
              <a:endParaRPr lang="en-US" altLang="ko-KR" sz="1600" b="1" dirty="0">
                <a:latin typeface="+mj-ea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4648200" y="952500"/>
            <a:ext cx="3810000" cy="7772400"/>
            <a:chOff x="5257800" y="952500"/>
            <a:chExt cx="3501189" cy="7772400"/>
          </a:xfrm>
        </p:grpSpPr>
        <p:pic>
          <p:nvPicPr>
            <p:cNvPr id="23" name="Picture 5" descr="C:\Users\Administrator\Desktop\송기성\뻐꾸기\KakaoTalk_20230904_190610217_14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409700"/>
              <a:ext cx="3501189" cy="731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6248400" y="95250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b="1" dirty="0" err="1">
                  <a:latin typeface="+mj-ea"/>
                </a:rPr>
                <a:t>탑봇</a:t>
              </a:r>
              <a:r>
                <a:rPr lang="ko-KR" altLang="en-US" sz="1600" b="1" dirty="0">
                  <a:latin typeface="+mj-ea"/>
                </a:rPr>
                <a:t> </a:t>
              </a:r>
              <a:r>
                <a:rPr lang="ko-KR" altLang="en-US" sz="1600" b="1" dirty="0" err="1">
                  <a:latin typeface="+mj-ea"/>
                </a:rPr>
                <a:t>앱화면</a:t>
              </a:r>
              <a:endParaRPr lang="en-US" altLang="ko-KR" sz="1600" b="1" dirty="0">
                <a:latin typeface="+mj-ea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2954000" y="935335"/>
            <a:ext cx="3657600" cy="7713365"/>
            <a:chOff x="13106400" y="935335"/>
            <a:chExt cx="3416968" cy="7713365"/>
          </a:xfrm>
        </p:grpSpPr>
        <p:pic>
          <p:nvPicPr>
            <p:cNvPr id="4098" name="Picture 2" descr="C:\Users\Administrator\Desktop\송기성\탑봇캡쳐\KakaoTalk_20230905_18064304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6400" y="1435100"/>
              <a:ext cx="3416968" cy="721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모서리가 둥근 직사각형 28"/>
            <p:cNvSpPr/>
            <p:nvPr/>
          </p:nvSpPr>
          <p:spPr>
            <a:xfrm>
              <a:off x="13106400" y="2857500"/>
              <a:ext cx="3352800" cy="5969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957300" y="935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1600" b="1" dirty="0" err="1">
                  <a:latin typeface="+mj-ea"/>
                </a:rPr>
                <a:t>비트겟앱화면</a:t>
              </a:r>
              <a:endParaRPr lang="en-US" altLang="ko-KR" sz="1600" b="1" dirty="0">
                <a:latin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21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3"/>
            <a:ext cx="45719" cy="6743466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690245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pic>
        <p:nvPicPr>
          <p:cNvPr id="19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4400" y="1257300"/>
            <a:ext cx="411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</a:rPr>
              <a:t>선물거래 상세내역 확인하기</a:t>
            </a:r>
            <a:endParaRPr lang="en-US" altLang="ko-KR" sz="2000" b="1" dirty="0">
              <a:latin typeface="+mj-ea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4724400" y="1181100"/>
            <a:ext cx="3681663" cy="7543800"/>
            <a:chOff x="4724400" y="1181100"/>
            <a:chExt cx="3681663" cy="7543800"/>
          </a:xfrm>
        </p:grpSpPr>
        <p:pic>
          <p:nvPicPr>
            <p:cNvPr id="5122" name="Picture 2" descr="C:\Users\Administrator\Desktop\송기성\탑봇캡쳐\KakaoTalk_20230905_180643047_0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181100"/>
              <a:ext cx="3681663" cy="754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모서리가 둥근 직사각형 19"/>
            <p:cNvSpPr/>
            <p:nvPr/>
          </p:nvSpPr>
          <p:spPr>
            <a:xfrm>
              <a:off x="6337300" y="7835900"/>
              <a:ext cx="2057400" cy="4445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8610600" y="1181100"/>
            <a:ext cx="3733800" cy="7543800"/>
            <a:chOff x="8610600" y="1181100"/>
            <a:chExt cx="3733800" cy="7543800"/>
          </a:xfrm>
        </p:grpSpPr>
        <p:pic>
          <p:nvPicPr>
            <p:cNvPr id="5123" name="Picture 3" descr="C:\Users\Administrator\Desktop\송기성\탑봇캡쳐\KakaoTalk_20230905_180643047_02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737" y="1181100"/>
              <a:ext cx="3681663" cy="754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모서리가 둥근 직사각형 20"/>
            <p:cNvSpPr/>
            <p:nvPr/>
          </p:nvSpPr>
          <p:spPr>
            <a:xfrm>
              <a:off x="8610600" y="5067300"/>
              <a:ext cx="1524000" cy="5207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모서리가 둥근 직사각형 21"/>
            <p:cNvSpPr/>
            <p:nvPr/>
          </p:nvSpPr>
          <p:spPr>
            <a:xfrm>
              <a:off x="11963400" y="4305300"/>
              <a:ext cx="304800" cy="3810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2573000" y="1181100"/>
            <a:ext cx="3681663" cy="7543800"/>
            <a:chOff x="12573000" y="1181100"/>
            <a:chExt cx="3681663" cy="7543800"/>
          </a:xfrm>
        </p:grpSpPr>
        <p:pic>
          <p:nvPicPr>
            <p:cNvPr id="5124" name="Picture 4" descr="C:\Users\Administrator\Desktop\송기성\탑봇캡쳐\KakaoTalk_20230905_180643047_03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3000" y="1181100"/>
              <a:ext cx="3681663" cy="754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모서리가 둥근 직사각형 22"/>
            <p:cNvSpPr/>
            <p:nvPr/>
          </p:nvSpPr>
          <p:spPr>
            <a:xfrm>
              <a:off x="13411200" y="1866900"/>
              <a:ext cx="990600" cy="3810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부제목 2"/>
          <p:cNvSpPr txBox="1">
            <a:spLocks/>
          </p:cNvSpPr>
          <p:nvPr/>
        </p:nvSpPr>
        <p:spPr>
          <a:xfrm>
            <a:off x="838200" y="1790700"/>
            <a:ext cx="3657600" cy="6629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altLang="ko-KR" sz="1500" dirty="0"/>
          </a:p>
          <a:p>
            <a:pPr>
              <a:lnSpc>
                <a:spcPct val="150000"/>
              </a:lnSpc>
            </a:pPr>
            <a:r>
              <a:rPr lang="en-US" altLang="ko-KR" sz="1500" dirty="0"/>
              <a:t>Trade</a:t>
            </a:r>
            <a:r>
              <a:rPr lang="ko-KR" altLang="en-US" sz="1500" dirty="0"/>
              <a:t>클릭</a:t>
            </a:r>
            <a:r>
              <a:rPr lang="en-US" altLang="ko-KR" sz="1500" dirty="0"/>
              <a:t>-&gt; </a:t>
            </a:r>
            <a:r>
              <a:rPr lang="ko-KR" altLang="en-US" sz="1500" dirty="0"/>
              <a:t>화면하단으로 내려서 현재 포지션확인</a:t>
            </a:r>
            <a:r>
              <a:rPr lang="en-US" altLang="ko-KR" sz="1500" dirty="0"/>
              <a:t>-&gt;</a:t>
            </a:r>
            <a:r>
              <a:rPr lang="ko-KR" altLang="en-US" sz="1500" dirty="0" err="1"/>
              <a:t>더보기</a:t>
            </a:r>
            <a:r>
              <a:rPr lang="ko-KR" altLang="en-US" sz="1500" dirty="0"/>
              <a:t> 마크클릭</a:t>
            </a:r>
            <a:r>
              <a:rPr lang="en-US" altLang="ko-KR" sz="1500" dirty="0"/>
              <a:t>-&gt;</a:t>
            </a:r>
            <a:r>
              <a:rPr lang="en-US" altLang="ko-KR" sz="1500" dirty="0" err="1"/>
              <a:t>oder</a:t>
            </a:r>
            <a:r>
              <a:rPr lang="en-US" altLang="ko-KR" sz="1500" dirty="0"/>
              <a:t> history</a:t>
            </a:r>
            <a:r>
              <a:rPr lang="ko-KR" altLang="en-US" sz="1500" dirty="0"/>
              <a:t>클릭</a:t>
            </a:r>
            <a:r>
              <a:rPr lang="en-US" altLang="ko-KR" sz="1500" dirty="0"/>
              <a:t>-&gt;</a:t>
            </a:r>
            <a:r>
              <a:rPr lang="ko-KR" altLang="en-US" sz="1500" dirty="0"/>
              <a:t>과거 거래상세내역을 확인</a:t>
            </a:r>
            <a:endParaRPr lang="en-US" altLang="ko-KR" sz="1500" dirty="0"/>
          </a:p>
          <a:p>
            <a:pPr>
              <a:lnSpc>
                <a:spcPct val="150000"/>
              </a:lnSpc>
            </a:pPr>
            <a:endParaRPr lang="en-US" altLang="ko-KR" sz="1500" dirty="0"/>
          </a:p>
        </p:txBody>
      </p:sp>
    </p:spTree>
    <p:extLst>
      <p:ext uri="{BB962C8B-B14F-4D97-AF65-F5344CB8AC3E}">
        <p14:creationId xmlns:p14="http://schemas.microsoft.com/office/powerpoint/2010/main" val="35453543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690245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pic>
        <p:nvPicPr>
          <p:cNvPr id="19" name="object 16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8200" y="1181100"/>
            <a:ext cx="411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</a:rPr>
              <a:t>선물거래완료 상세내역 보기</a:t>
            </a:r>
            <a:endParaRPr lang="en-US" altLang="ko-KR" sz="2000" b="1" dirty="0">
              <a:latin typeface="+mj-ea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4648200" y="1181101"/>
            <a:ext cx="3733800" cy="7543800"/>
            <a:chOff x="4724400" y="1181100"/>
            <a:chExt cx="3733800" cy="7694789"/>
          </a:xfrm>
        </p:grpSpPr>
        <p:pic>
          <p:nvPicPr>
            <p:cNvPr id="6146" name="Picture 2" descr="C:\Users\Administrator\Desktop\송기성\탑봇캡쳐\KakaoTalk_20230905_180643047_04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300" y="1181100"/>
              <a:ext cx="3644900" cy="7694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모서리가 둥근 직사각형 17"/>
            <p:cNvSpPr/>
            <p:nvPr/>
          </p:nvSpPr>
          <p:spPr>
            <a:xfrm>
              <a:off x="4724400" y="1866900"/>
              <a:ext cx="3657600" cy="3810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12725400" y="1181100"/>
            <a:ext cx="3644900" cy="7543799"/>
            <a:chOff x="12877800" y="1181100"/>
            <a:chExt cx="3644900" cy="7694789"/>
          </a:xfrm>
        </p:grpSpPr>
        <p:pic>
          <p:nvPicPr>
            <p:cNvPr id="6148" name="Picture 4" descr="C:\Users\Administrator\Desktop\송기성\탑봇캡쳐\KakaoTalk_20230905_180643047_06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7800" y="1181100"/>
              <a:ext cx="3644900" cy="7694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모서리가 둥근 직사각형 19"/>
            <p:cNvSpPr/>
            <p:nvPr/>
          </p:nvSpPr>
          <p:spPr>
            <a:xfrm>
              <a:off x="13335000" y="4000500"/>
              <a:ext cx="1295400" cy="6096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부제목 2"/>
          <p:cNvSpPr txBox="1">
            <a:spLocks/>
          </p:cNvSpPr>
          <p:nvPr/>
        </p:nvSpPr>
        <p:spPr>
          <a:xfrm>
            <a:off x="838200" y="1790700"/>
            <a:ext cx="3657600" cy="662940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altLang="ko-KR" sz="1500" dirty="0"/>
          </a:p>
          <a:p>
            <a:pPr>
              <a:lnSpc>
                <a:spcPct val="150000"/>
              </a:lnSpc>
            </a:pPr>
            <a:r>
              <a:rPr lang="ko-KR" altLang="en-US" sz="1500" dirty="0"/>
              <a:t>상단메뉴를 통해 과거 </a:t>
            </a:r>
            <a:r>
              <a:rPr lang="ko-KR" altLang="en-US" sz="1500" dirty="0" err="1"/>
              <a:t>트레이딩</a:t>
            </a:r>
            <a:r>
              <a:rPr lang="ko-KR" altLang="en-US" sz="1500" dirty="0"/>
              <a:t> 상세내역을 확인하실 수 있습니다</a:t>
            </a:r>
            <a:r>
              <a:rPr lang="en-US" altLang="ko-KR" sz="1500" dirty="0"/>
              <a:t>.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8623300" y="1181100"/>
            <a:ext cx="3949700" cy="7543800"/>
            <a:chOff x="8763000" y="1181100"/>
            <a:chExt cx="3949700" cy="7696200"/>
          </a:xfrm>
        </p:grpSpPr>
        <p:grpSp>
          <p:nvGrpSpPr>
            <p:cNvPr id="3" name="그룹 2"/>
            <p:cNvGrpSpPr/>
            <p:nvPr/>
          </p:nvGrpSpPr>
          <p:grpSpPr>
            <a:xfrm>
              <a:off x="8763000" y="1181100"/>
              <a:ext cx="3949700" cy="7696200"/>
              <a:chOff x="8763000" y="1181100"/>
              <a:chExt cx="3949700" cy="7696200"/>
            </a:xfrm>
          </p:grpSpPr>
          <p:sp>
            <p:nvSpPr>
              <p:cNvPr id="17" name="모서리가 둥근 직사각형 16"/>
              <p:cNvSpPr/>
              <p:nvPr/>
            </p:nvSpPr>
            <p:spPr>
              <a:xfrm>
                <a:off x="11658600" y="1866900"/>
                <a:ext cx="914400" cy="381000"/>
              </a:xfrm>
              <a:prstGeom prst="roundRect">
                <a:avLst>
                  <a:gd name="adj" fmla="val 0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149" name="Picture 5" descr="C:\Users\Administrator\Desktop\송기성\탑봇캡쳐\KakaoTalk_20230905_180643047_07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63000" y="1181100"/>
                <a:ext cx="3886200" cy="7696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모서리가 둥근 직사각형 20"/>
              <p:cNvSpPr/>
              <p:nvPr/>
            </p:nvSpPr>
            <p:spPr>
              <a:xfrm>
                <a:off x="12179300" y="3370760"/>
                <a:ext cx="533400" cy="304800"/>
              </a:xfrm>
              <a:prstGeom prst="roundRect">
                <a:avLst>
                  <a:gd name="adj" fmla="val 0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6" name="모서리가 둥근 직사각형 25"/>
            <p:cNvSpPr/>
            <p:nvPr/>
          </p:nvSpPr>
          <p:spPr>
            <a:xfrm>
              <a:off x="8763000" y="3390900"/>
              <a:ext cx="1752600" cy="762000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3131918"/>
      </p:ext>
    </p:extLst>
  </p:cSld>
  <p:clrMapOvr>
    <a:masterClrMapping/>
  </p:clrMapOvr>
</p:sld>
</file>

<file path=ppt/slides/slide5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32" name="object 32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sp>
        <p:nvSpPr>
          <p:cNvPr id="33" name="object 33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/>
          <a:lstStyle/>
          <a:p>
            <a:pPr lvl="0" latinLnBrk="1">
              <a:defRPr/>
            </a:pPr>
            <a:endParaRPr lang="ko-KR" altLang="en-US"/>
          </a:p>
        </p:txBody>
      </p:sp>
      <p:pic>
        <p:nvPicPr>
          <p:cNvPr id="54" name="object 54"/>
          <p:cNvPicPr/>
          <p:nvPr/>
        </p:nvPicPr>
        <p:blipFill rotWithShape="1">
          <a:blip r:embed="rId2"/>
          <a:stretch>
            <a:fillRect/>
          </a:stretch>
        </p:blipFill>
        <p:spPr>
          <a:xfrm>
            <a:off x="17864924" y="9827627"/>
            <a:ext cx="177974" cy="126794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 rot="0">
            <a:off x="5199997" y="9016010"/>
            <a:ext cx="264160" cy="513715"/>
            <a:chOff x="5199997" y="9016010"/>
            <a:chExt cx="264160" cy="513715"/>
          </a:xfrm>
        </p:grpSpPr>
        <p:sp>
          <p:nvSpPr>
            <p:cNvPr id="79" name="object 79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80" name="object 80"/>
            <p:cNvPicPr/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5270707" y="9016010"/>
              <a:ext cx="129015" cy="444707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 rot="0">
            <a:off x="990023" y="690245"/>
            <a:ext cx="2670175" cy="186055"/>
            <a:chOff x="990023" y="1346213"/>
            <a:chExt cx="2670175" cy="186055"/>
          </a:xfrm>
        </p:grpSpPr>
        <p:pic>
          <p:nvPicPr>
            <p:cNvPr id="82" name="object 82"/>
            <p:cNvPicPr/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990023" y="1346213"/>
              <a:ext cx="2449463" cy="18597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459755" y="1465157"/>
              <a:ext cx="23495" cy="25400"/>
            </a:xfrm>
            <a:custGeom>
              <a:avLst/>
              <a:gdLst/>
              <a:rect l="l" t="t" r="r" b="b"/>
              <a:pathLst>
                <a:path w="23495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/>
            <a:lstStyle/>
            <a:p>
              <a:pPr lvl="0" latinLnBrk="1">
                <a:defRPr/>
              </a:pPr>
              <a:endParaRPr lang="ko-KR" altLang="en-US"/>
            </a:p>
          </p:txBody>
        </p:sp>
        <p:pic>
          <p:nvPicPr>
            <p:cNvPr id="84" name="object 84"/>
            <p:cNvPicPr/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3510782" y="1346213"/>
              <a:ext cx="149346" cy="141523"/>
            </a:xfrm>
            <a:prstGeom prst="rect">
              <a:avLst/>
            </a:prstGeom>
          </p:spPr>
        </p:pic>
      </p:grpSp>
      <p:pic>
        <p:nvPicPr>
          <p:cNvPr id="165" name="object 165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16378896" y="0"/>
            <a:ext cx="1909103" cy="2808229"/>
          </a:xfrm>
          <a:prstGeom prst="rect">
            <a:avLst/>
          </a:prstGeom>
        </p:spPr>
      </p:pic>
      <p:sp>
        <p:nvSpPr>
          <p:cNvPr id="14" name="제목 2"/>
          <p:cNvSpPr txBox="1"/>
          <p:nvPr/>
        </p:nvSpPr>
        <p:spPr>
          <a:xfrm>
            <a:off x="914400" y="1104900"/>
            <a:ext cx="2971800" cy="79576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  <a:defRPr/>
            </a:pPr>
            <a:r>
              <a:rPr lang="ko-KR" altLang="en-US" sz="2000" b="1">
                <a:latin typeface="Adobe 고딕 Std B"/>
                <a:ea typeface="Adobe 고딕 Std B"/>
              </a:rPr>
              <a:t> 코인 자동</a:t>
            </a:r>
            <a:r>
              <a:rPr lang="en-US" altLang="ko-KR" sz="2000" b="1">
                <a:latin typeface="Adobe 고딕 Std B"/>
                <a:ea typeface="Adobe 고딕 Std B"/>
              </a:rPr>
              <a:t>(</a:t>
            </a:r>
            <a:r>
              <a:rPr lang="ko-KR" altLang="en-US" sz="2000" b="1">
                <a:latin typeface="Adobe 고딕 Std B"/>
                <a:ea typeface="Adobe 고딕 Std B"/>
              </a:rPr>
              <a:t>오토트레이딩</a:t>
            </a:r>
            <a:r>
              <a:rPr lang="en-US" altLang="ko-KR" sz="2000" b="1">
                <a:latin typeface="Adobe 고딕 Std B"/>
                <a:ea typeface="Adobe 고딕 Std B"/>
              </a:rPr>
              <a:t>)</a:t>
            </a:r>
            <a:r>
              <a:rPr lang="ko-KR" altLang="en-US" sz="2000" b="1">
                <a:latin typeface="Adobe 고딕 Std B"/>
                <a:ea typeface="Adobe 고딕 Std B"/>
              </a:rPr>
              <a:t> 선물거래는</a:t>
            </a:r>
            <a:r>
              <a:rPr lang="en-US" altLang="ko-KR" sz="2000" b="1">
                <a:latin typeface="Adobe 고딕 Std B"/>
                <a:ea typeface="Adobe 고딕 Std B"/>
              </a:rPr>
              <a:t> TOPBOT!!</a:t>
            </a:r>
            <a:endParaRPr lang="en-US" altLang="ko-KR" sz="2000" b="1">
              <a:latin typeface="Adobe 고딕 Std B"/>
              <a:ea typeface="Adobe 고딕 Std B"/>
            </a:endParaRPr>
          </a:p>
          <a:p>
            <a:pPr latinLnBrk="1">
              <a:lnSpc>
                <a:spcPct val="200000"/>
              </a:lnSpc>
              <a:defRPr/>
            </a:pPr>
            <a:endParaRPr lang="ko-KR" altLang="en-US" sz="2000" b="1">
              <a:latin typeface="Adobe 고딕 Std B"/>
              <a:ea typeface="Adobe 고딕 Std B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2000" b="1">
                <a:solidFill>
                  <a:schemeClr val="tx2">
                    <a:lumMod val="75000"/>
                  </a:schemeClr>
                </a:solidFill>
                <a:latin typeface="Adobe 고딕 Std B"/>
                <a:ea typeface="Adobe 고딕 Std B"/>
              </a:rPr>
              <a:t>트레이더들을 비롯한 모든 투자자들이 기다렸던 완전 자동화 구현을 통한 복리수익을 쌓아가시기 바랍니다</a:t>
            </a:r>
            <a:r>
              <a:rPr lang="en-US" altLang="ko-KR" sz="2000" b="1">
                <a:solidFill>
                  <a:schemeClr val="tx2">
                    <a:lumMod val="75000"/>
                  </a:schemeClr>
                </a:solidFill>
                <a:latin typeface="Adobe 고딕 Std B"/>
                <a:ea typeface="Adobe 고딕 Std B"/>
              </a:rPr>
              <a:t>.</a:t>
            </a:r>
            <a:endParaRPr lang="ko-KR" altLang="en-US" sz="2000" b="1">
              <a:solidFill>
                <a:schemeClr val="tx2">
                  <a:lumMod val="75000"/>
                </a:schemeClr>
              </a:solidFill>
              <a:latin typeface="Adobe 고딕 Std B"/>
              <a:ea typeface="Adobe 고딕 Std B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705600" y="2019300"/>
            <a:ext cx="8991600" cy="6122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ko-KR" b="1">
                <a:latin typeface="+mj-ea"/>
                <a:ea typeface="+mj-ea"/>
              </a:rPr>
              <a:t>1. </a:t>
            </a:r>
            <a:r>
              <a:rPr lang="ko-KR" altLang="en-US" b="1">
                <a:latin typeface="+mj-ea"/>
                <a:ea typeface="+mj-ea"/>
              </a:rPr>
              <a:t>비트겟 거래소회원가입</a:t>
            </a:r>
            <a:r>
              <a:rPr lang="en-US" altLang="ko-KR" b="1">
                <a:latin typeface="+mj-ea"/>
                <a:ea typeface="+mj-ea"/>
              </a:rPr>
              <a:t>(</a:t>
            </a:r>
            <a:r>
              <a:rPr lang="ko-KR" altLang="en-US" b="1">
                <a:latin typeface="+mj-ea"/>
                <a:ea typeface="+mj-ea"/>
              </a:rPr>
              <a:t>링크접속</a:t>
            </a:r>
            <a:r>
              <a:rPr lang="en-US" altLang="ko-KR" b="1">
                <a:latin typeface="+mj-ea"/>
                <a:ea typeface="+mj-ea"/>
              </a:rPr>
              <a:t>) </a:t>
            </a:r>
            <a:endParaRPr lang="en-US" altLang="ko-KR" b="1">
              <a:latin typeface="+mj-ea"/>
              <a:ea typeface="+mj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b="1">
                <a:latin typeface="+mj-ea"/>
                <a:ea typeface="+mj-ea"/>
                <a:hlinkClick r:id="rId7"/>
              </a:rPr>
              <a:t>https://partner.bitget.com/bg/7CWEFT</a:t>
            </a:r>
            <a:endParaRPr lang="en-US" altLang="ko-KR" b="1">
              <a:latin typeface="+mj-ea"/>
              <a:ea typeface="+mj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b="1">
                <a:latin typeface="+mj-ea"/>
                <a:ea typeface="+mj-ea"/>
              </a:rPr>
              <a:t>- kyc</a:t>
            </a:r>
            <a:r>
              <a:rPr lang="ko-KR" altLang="en-US" b="1">
                <a:latin typeface="+mj-ea"/>
                <a:ea typeface="+mj-ea"/>
              </a:rPr>
              <a:t>인증</a:t>
            </a:r>
            <a:endParaRPr lang="ko-KR" altLang="en-US" b="1">
              <a:latin typeface="+mj-ea"/>
              <a:ea typeface="+mj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b="1">
                <a:latin typeface="+mj-ea"/>
                <a:ea typeface="+mj-ea"/>
              </a:rPr>
              <a:t>- API</a:t>
            </a:r>
            <a:r>
              <a:rPr lang="ko-KR" altLang="en-US" b="1">
                <a:latin typeface="+mj-ea"/>
                <a:ea typeface="+mj-ea"/>
              </a:rPr>
              <a:t>발급 </a:t>
            </a:r>
            <a:r>
              <a:rPr lang="en-US" altLang="en-US" b="1">
                <a:latin typeface="+mj-ea"/>
                <a:ea typeface="+mj-ea"/>
              </a:rPr>
              <a:t>(</a:t>
            </a:r>
            <a:r>
              <a:rPr lang="ko-KR" altLang="en-US" b="1">
                <a:latin typeface="+mj-ea"/>
                <a:ea typeface="+mj-ea"/>
              </a:rPr>
              <a:t>발급</a:t>
            </a:r>
            <a:r>
              <a:rPr lang="en-US" altLang="en-US" b="1">
                <a:latin typeface="+mj-ea"/>
                <a:ea typeface="+mj-ea"/>
              </a:rPr>
              <a:t>key </a:t>
            </a:r>
            <a:r>
              <a:rPr lang="ko-KR" altLang="en-US" b="1">
                <a:latin typeface="+mj-ea"/>
                <a:ea typeface="+mj-ea"/>
              </a:rPr>
              <a:t>메모필수</a:t>
            </a:r>
            <a:r>
              <a:rPr lang="en-US" altLang="en-US" b="1">
                <a:latin typeface="+mj-ea"/>
                <a:ea typeface="+mj-ea"/>
              </a:rPr>
              <a:t>)</a:t>
            </a:r>
            <a:endParaRPr lang="en-US" altLang="en-US" b="1">
              <a:latin typeface="+mj-ea"/>
              <a:ea typeface="+mj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b="1">
                <a:latin typeface="+mj-ea"/>
                <a:ea typeface="+mj-ea"/>
              </a:rPr>
              <a:t>-</a:t>
            </a:r>
            <a:r>
              <a:rPr lang="ko-KR" altLang="en-US" b="1">
                <a:latin typeface="+mj-ea"/>
                <a:ea typeface="+mj-ea"/>
              </a:rPr>
              <a:t>운용자금 거래소 본인계정</a:t>
            </a:r>
            <a:r>
              <a:rPr lang="en-US" altLang="en-US" b="1">
                <a:latin typeface="+mj-ea"/>
                <a:ea typeface="+mj-ea"/>
              </a:rPr>
              <a:t>(spot)</a:t>
            </a:r>
            <a:r>
              <a:rPr lang="ko-KR" altLang="en-US" b="1">
                <a:latin typeface="+mj-ea"/>
                <a:ea typeface="+mj-ea"/>
              </a:rPr>
              <a:t>로 </a:t>
            </a:r>
            <a:r>
              <a:rPr lang="en-US" altLang="en-US" b="1">
                <a:latin typeface="+mj-ea"/>
                <a:ea typeface="+mj-ea"/>
              </a:rPr>
              <a:t>USDT </a:t>
            </a:r>
            <a:r>
              <a:rPr lang="ko-KR" altLang="en-US" b="1">
                <a:latin typeface="+mj-ea"/>
                <a:ea typeface="+mj-ea"/>
              </a:rPr>
              <a:t>전송완료</a:t>
            </a:r>
            <a:endParaRPr lang="ko-KR" altLang="en-US" b="1">
              <a:latin typeface="+mj-ea"/>
              <a:ea typeface="+mj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b="1">
                <a:latin typeface="+mj-ea"/>
                <a:ea typeface="+mj-ea"/>
              </a:rPr>
              <a:t>2.</a:t>
            </a:r>
            <a:r>
              <a:rPr lang="en-US" altLang="en-US" b="1">
                <a:latin typeface="+mj-ea"/>
                <a:ea typeface="+mj-ea"/>
              </a:rPr>
              <a:t> </a:t>
            </a:r>
            <a:r>
              <a:rPr lang="ko-KR" altLang="en-US" b="1">
                <a:latin typeface="+mj-ea"/>
                <a:ea typeface="+mj-ea"/>
              </a:rPr>
              <a:t>탑봇회원가입</a:t>
            </a:r>
            <a:endParaRPr lang="ko-KR" altLang="en-US" b="1">
              <a:latin typeface="+mj-ea"/>
              <a:ea typeface="+mj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b="1">
                <a:latin typeface="+mj-ea"/>
                <a:ea typeface="+mj-ea"/>
              </a:rPr>
              <a:t>가입링크</a:t>
            </a:r>
            <a:endParaRPr lang="ko-KR" altLang="en-US" b="1">
              <a:latin typeface="+mj-ea"/>
              <a:ea typeface="+mj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b="1">
                <a:latin typeface="+mj-ea"/>
                <a:ea typeface="+mj-ea"/>
                <a:hlinkClick r:id="rId8"/>
              </a:rPr>
              <a:t>http://dashboard.toptradingbot.co.kr/register?referralId=cd681f </a:t>
            </a:r>
            <a:endParaRPr lang="ko-KR" altLang="en-US" b="1">
              <a:latin typeface="+mj-ea"/>
              <a:ea typeface="+mj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en-US" b="1">
                <a:latin typeface="+mj-ea"/>
                <a:ea typeface="+mj-ea"/>
              </a:rPr>
              <a:t>-  </a:t>
            </a:r>
            <a:r>
              <a:rPr lang="ko-KR" altLang="en-US" b="1">
                <a:latin typeface="+mj-ea"/>
                <a:ea typeface="+mj-ea"/>
              </a:rPr>
              <a:t>비트겟 거래소 발급 </a:t>
            </a:r>
            <a:r>
              <a:rPr lang="en-US" altLang="ko-KR" b="1">
                <a:latin typeface="+mj-ea"/>
                <a:ea typeface="+mj-ea"/>
              </a:rPr>
              <a:t>API</a:t>
            </a:r>
            <a:r>
              <a:rPr lang="ko-KR" altLang="en-US" b="1">
                <a:latin typeface="+mj-ea"/>
                <a:ea typeface="+mj-ea"/>
              </a:rPr>
              <a:t>설정값 입력</a:t>
            </a:r>
            <a:endParaRPr lang="ko-KR" altLang="en-US" b="1">
              <a:latin typeface="+mj-ea"/>
              <a:ea typeface="+mj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b="1">
                <a:latin typeface="+mj-ea"/>
                <a:ea typeface="+mj-ea"/>
              </a:rPr>
              <a:t>- </a:t>
            </a:r>
            <a:r>
              <a:rPr lang="ko-KR" altLang="en-US" b="1">
                <a:latin typeface="+mj-ea"/>
                <a:ea typeface="+mj-ea"/>
              </a:rPr>
              <a:t>봇 패키지구매</a:t>
            </a:r>
            <a:r>
              <a:rPr lang="en-US" altLang="ko-KR" b="1">
                <a:latin typeface="+mj-ea"/>
                <a:ea typeface="+mj-ea"/>
              </a:rPr>
              <a:t>(</a:t>
            </a:r>
            <a:r>
              <a:rPr lang="ko-KR" altLang="en-US" b="1">
                <a:latin typeface="+mj-ea"/>
                <a:ea typeface="+mj-ea"/>
              </a:rPr>
              <a:t>디파지</a:t>
            </a:r>
            <a:r>
              <a:rPr lang="en-US" altLang="ko-KR" b="1">
                <a:latin typeface="+mj-ea"/>
                <a:ea typeface="+mj-ea"/>
              </a:rPr>
              <a:t>)</a:t>
            </a:r>
            <a:r>
              <a:rPr lang="en-US" altLang="en-US" b="1">
                <a:latin typeface="+mj-ea"/>
                <a:ea typeface="+mj-ea"/>
              </a:rPr>
              <a:t> </a:t>
            </a:r>
            <a:r>
              <a:rPr lang="ko-KR" altLang="en-US" b="1">
                <a:latin typeface="+mj-ea"/>
                <a:ea typeface="+mj-ea"/>
              </a:rPr>
              <a:t>또는 수익쉐어 선택</a:t>
            </a:r>
            <a:endParaRPr lang="ko-KR" altLang="en-US" b="1">
              <a:latin typeface="+mj-ea"/>
              <a:ea typeface="+mj-ea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b="1">
                <a:latin typeface="+mj-ea"/>
                <a:ea typeface="+mj-ea"/>
              </a:rPr>
              <a:t>3. </a:t>
            </a:r>
            <a:r>
              <a:rPr lang="ko-KR" altLang="en-US" b="1">
                <a:latin typeface="+mj-ea"/>
                <a:ea typeface="+mj-ea"/>
              </a:rPr>
              <a:t>탑봇에서 봇선택후 트레이딩진행</a:t>
            </a:r>
            <a:r>
              <a:rPr lang="en-US" altLang="ko-KR" b="1">
                <a:latin typeface="+mj-ea"/>
                <a:ea typeface="+mj-ea"/>
              </a:rPr>
              <a:t>(</a:t>
            </a:r>
            <a:r>
              <a:rPr lang="ko-KR" altLang="en-US" b="1">
                <a:latin typeface="+mj-ea"/>
                <a:ea typeface="+mj-ea"/>
              </a:rPr>
              <a:t>운용자금에 맞춰 봇 선택운용</a:t>
            </a:r>
            <a:r>
              <a:rPr lang="en-US" altLang="ko-KR" b="1">
                <a:latin typeface="+mj-ea"/>
                <a:ea typeface="+mj-ea"/>
              </a:rPr>
              <a:t>)</a:t>
            </a:r>
            <a:endParaRPr lang="ko-KR" altLang="en-US" b="1">
              <a:latin typeface="+mj-ea"/>
              <a:ea typeface="+mj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2600" y="914400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b="1">
                <a:latin typeface="+mj-lt"/>
              </a:rPr>
              <a:t>문의사항 </a:t>
            </a:r>
            <a:r>
              <a:rPr lang="en-US" altLang="ko-KR" b="1">
                <a:latin typeface="+mj-lt"/>
              </a:rPr>
              <a:t>:  </a:t>
            </a:r>
            <a:r>
              <a:rPr lang="en-US" altLang="ko-KR" b="1">
                <a:latin typeface="+mj-lt"/>
                <a:hlinkClick r:id="rId9"/>
              </a:rPr>
              <a:t>alphax2063@gmail.com</a:t>
            </a:r>
            <a:endParaRPr lang="ko-KR" altLang="en-US" b="1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object 3"/>
          <p:cNvGrpSpPr/>
          <p:nvPr/>
        </p:nvGrpSpPr>
        <p:grpSpPr>
          <a:xfrm>
            <a:off x="304800" y="247015"/>
            <a:ext cx="17757140" cy="9773285"/>
            <a:chOff x="266903" y="257174"/>
            <a:chExt cx="17757140" cy="9773285"/>
          </a:xfrm>
        </p:grpSpPr>
        <p:sp>
          <p:nvSpPr>
            <p:cNvPr id="54" name="object 4"/>
            <p:cNvSpPr/>
            <p:nvPr/>
          </p:nvSpPr>
          <p:spPr>
            <a:xfrm>
              <a:off x="266903" y="257174"/>
              <a:ext cx="17757140" cy="9773285"/>
            </a:xfrm>
            <a:custGeom>
              <a:avLst/>
              <a:gdLst/>
              <a:ahLst/>
              <a:cxnLst/>
              <a:rect l="l" t="t" r="r" b="b"/>
              <a:pathLst>
                <a:path w="17757140" h="9773285">
                  <a:moveTo>
                    <a:pt x="17688865" y="67310"/>
                  </a:moveTo>
                  <a:lnTo>
                    <a:pt x="17676864" y="67310"/>
                  </a:lnTo>
                  <a:lnTo>
                    <a:pt x="17676864" y="80010"/>
                  </a:lnTo>
                  <a:lnTo>
                    <a:pt x="17676864" y="9692640"/>
                  </a:lnTo>
                  <a:lnTo>
                    <a:pt x="17355376" y="9692640"/>
                  </a:lnTo>
                  <a:lnTo>
                    <a:pt x="17325366" y="9692754"/>
                  </a:lnTo>
                  <a:lnTo>
                    <a:pt x="431393" y="9692754"/>
                  </a:lnTo>
                  <a:lnTo>
                    <a:pt x="401383" y="9692754"/>
                  </a:lnTo>
                  <a:lnTo>
                    <a:pt x="79895" y="9692640"/>
                  </a:lnTo>
                  <a:lnTo>
                    <a:pt x="79895" y="80010"/>
                  </a:lnTo>
                  <a:lnTo>
                    <a:pt x="401383" y="80010"/>
                  </a:lnTo>
                  <a:lnTo>
                    <a:pt x="431393" y="79908"/>
                  </a:lnTo>
                  <a:lnTo>
                    <a:pt x="17325366" y="79908"/>
                  </a:lnTo>
                  <a:lnTo>
                    <a:pt x="17355376" y="79908"/>
                  </a:lnTo>
                  <a:lnTo>
                    <a:pt x="17676864" y="80010"/>
                  </a:lnTo>
                  <a:lnTo>
                    <a:pt x="17676864" y="67310"/>
                  </a:lnTo>
                  <a:lnTo>
                    <a:pt x="17355376" y="67310"/>
                  </a:lnTo>
                  <a:lnTo>
                    <a:pt x="17355376" y="67906"/>
                  </a:lnTo>
                  <a:lnTo>
                    <a:pt x="17325366" y="67906"/>
                  </a:lnTo>
                  <a:lnTo>
                    <a:pt x="431393" y="67906"/>
                  </a:lnTo>
                  <a:lnTo>
                    <a:pt x="401383" y="67906"/>
                  </a:lnTo>
                  <a:lnTo>
                    <a:pt x="401383" y="67310"/>
                  </a:lnTo>
                  <a:lnTo>
                    <a:pt x="67894" y="67310"/>
                  </a:lnTo>
                  <a:lnTo>
                    <a:pt x="67894" y="80010"/>
                  </a:lnTo>
                  <a:lnTo>
                    <a:pt x="67894" y="9692640"/>
                  </a:lnTo>
                  <a:lnTo>
                    <a:pt x="67894" y="9705340"/>
                  </a:lnTo>
                  <a:lnTo>
                    <a:pt x="401383" y="9705340"/>
                  </a:lnTo>
                  <a:lnTo>
                    <a:pt x="401383" y="9704756"/>
                  </a:lnTo>
                  <a:lnTo>
                    <a:pt x="431393" y="9704756"/>
                  </a:lnTo>
                  <a:lnTo>
                    <a:pt x="17325366" y="9704756"/>
                  </a:lnTo>
                  <a:lnTo>
                    <a:pt x="17355376" y="9704756"/>
                  </a:lnTo>
                  <a:lnTo>
                    <a:pt x="17355376" y="9705340"/>
                  </a:lnTo>
                  <a:lnTo>
                    <a:pt x="17688865" y="9705340"/>
                  </a:lnTo>
                  <a:lnTo>
                    <a:pt x="17688865" y="9692640"/>
                  </a:lnTo>
                  <a:lnTo>
                    <a:pt x="17688865" y="80010"/>
                  </a:lnTo>
                  <a:lnTo>
                    <a:pt x="17688865" y="67310"/>
                  </a:lnTo>
                  <a:close/>
                </a:path>
                <a:path w="17757140" h="9773285">
                  <a:moveTo>
                    <a:pt x="17756772" y="0"/>
                  </a:moveTo>
                  <a:lnTo>
                    <a:pt x="17732769" y="0"/>
                  </a:lnTo>
                  <a:lnTo>
                    <a:pt x="17732769" y="24130"/>
                  </a:lnTo>
                  <a:lnTo>
                    <a:pt x="17732769" y="9748520"/>
                  </a:lnTo>
                  <a:lnTo>
                    <a:pt x="17355376" y="9748520"/>
                  </a:lnTo>
                  <a:lnTo>
                    <a:pt x="17355376" y="9748660"/>
                  </a:lnTo>
                  <a:lnTo>
                    <a:pt x="17325366" y="9748660"/>
                  </a:lnTo>
                  <a:lnTo>
                    <a:pt x="431393" y="9748660"/>
                  </a:lnTo>
                  <a:lnTo>
                    <a:pt x="401383" y="9748660"/>
                  </a:lnTo>
                  <a:lnTo>
                    <a:pt x="401383" y="9748520"/>
                  </a:lnTo>
                  <a:lnTo>
                    <a:pt x="23990" y="9748520"/>
                  </a:lnTo>
                  <a:lnTo>
                    <a:pt x="23990" y="24130"/>
                  </a:lnTo>
                  <a:lnTo>
                    <a:pt x="401383" y="24130"/>
                  </a:lnTo>
                  <a:lnTo>
                    <a:pt x="401383" y="24003"/>
                  </a:lnTo>
                  <a:lnTo>
                    <a:pt x="431393" y="24003"/>
                  </a:lnTo>
                  <a:lnTo>
                    <a:pt x="17325366" y="24003"/>
                  </a:lnTo>
                  <a:lnTo>
                    <a:pt x="17355376" y="24003"/>
                  </a:lnTo>
                  <a:lnTo>
                    <a:pt x="17355376" y="24130"/>
                  </a:lnTo>
                  <a:lnTo>
                    <a:pt x="17732769" y="24130"/>
                  </a:lnTo>
                  <a:lnTo>
                    <a:pt x="17732769" y="0"/>
                  </a:lnTo>
                  <a:lnTo>
                    <a:pt x="17355376" y="0"/>
                  </a:lnTo>
                  <a:lnTo>
                    <a:pt x="17325366" y="0"/>
                  </a:lnTo>
                  <a:lnTo>
                    <a:pt x="431393" y="0"/>
                  </a:lnTo>
                  <a:lnTo>
                    <a:pt x="401383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9748520"/>
                  </a:lnTo>
                  <a:lnTo>
                    <a:pt x="0" y="9772650"/>
                  </a:lnTo>
                  <a:lnTo>
                    <a:pt x="401383" y="9772650"/>
                  </a:lnTo>
                  <a:lnTo>
                    <a:pt x="431393" y="9772663"/>
                  </a:lnTo>
                  <a:lnTo>
                    <a:pt x="17325366" y="9772663"/>
                  </a:lnTo>
                  <a:lnTo>
                    <a:pt x="17355376" y="9772663"/>
                  </a:lnTo>
                  <a:lnTo>
                    <a:pt x="17756772" y="9772650"/>
                  </a:lnTo>
                  <a:lnTo>
                    <a:pt x="17756772" y="9748520"/>
                  </a:lnTo>
                  <a:lnTo>
                    <a:pt x="17756772" y="24130"/>
                  </a:lnTo>
                  <a:lnTo>
                    <a:pt x="17756772" y="0"/>
                  </a:lnTo>
                  <a:close/>
                </a:path>
              </a:pathLst>
            </a:custGeom>
            <a:solidFill>
              <a:srgbClr val="CE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12"/>
            <p:cNvSpPr/>
            <p:nvPr/>
          </p:nvSpPr>
          <p:spPr>
            <a:xfrm>
              <a:off x="7022820" y="6510781"/>
              <a:ext cx="4887595" cy="288925"/>
            </a:xfrm>
            <a:custGeom>
              <a:avLst/>
              <a:gdLst/>
              <a:ahLst/>
              <a:cxnLst/>
              <a:rect l="l" t="t" r="r" b="b"/>
              <a:pathLst>
                <a:path w="4887595" h="288925">
                  <a:moveTo>
                    <a:pt x="217474" y="5676"/>
                  </a:moveTo>
                  <a:lnTo>
                    <a:pt x="0" y="5676"/>
                  </a:lnTo>
                  <a:lnTo>
                    <a:pt x="0" y="60286"/>
                  </a:lnTo>
                  <a:lnTo>
                    <a:pt x="75107" y="60286"/>
                  </a:lnTo>
                  <a:lnTo>
                    <a:pt x="75107" y="283806"/>
                  </a:lnTo>
                  <a:lnTo>
                    <a:pt x="141998" y="283806"/>
                  </a:lnTo>
                  <a:lnTo>
                    <a:pt x="141998" y="60286"/>
                  </a:lnTo>
                  <a:lnTo>
                    <a:pt x="217474" y="60286"/>
                  </a:lnTo>
                  <a:lnTo>
                    <a:pt x="217474" y="5676"/>
                  </a:lnTo>
                  <a:close/>
                </a:path>
                <a:path w="4887595" h="288925">
                  <a:moveTo>
                    <a:pt x="510070" y="142748"/>
                  </a:moveTo>
                  <a:lnTo>
                    <a:pt x="504101" y="93040"/>
                  </a:lnTo>
                  <a:lnTo>
                    <a:pt x="488746" y="57175"/>
                  </a:lnTo>
                  <a:lnTo>
                    <a:pt x="460273" y="24104"/>
                  </a:lnTo>
                  <a:lnTo>
                    <a:pt x="442061" y="14820"/>
                  </a:lnTo>
                  <a:lnTo>
                    <a:pt x="442061" y="142748"/>
                  </a:lnTo>
                  <a:lnTo>
                    <a:pt x="437934" y="179387"/>
                  </a:lnTo>
                  <a:lnTo>
                    <a:pt x="426085" y="207162"/>
                  </a:lnTo>
                  <a:lnTo>
                    <a:pt x="407377" y="224777"/>
                  </a:lnTo>
                  <a:lnTo>
                    <a:pt x="382651" y="230936"/>
                  </a:lnTo>
                  <a:lnTo>
                    <a:pt x="357974" y="224777"/>
                  </a:lnTo>
                  <a:lnTo>
                    <a:pt x="339394" y="207162"/>
                  </a:lnTo>
                  <a:lnTo>
                    <a:pt x="327685" y="179387"/>
                  </a:lnTo>
                  <a:lnTo>
                    <a:pt x="323608" y="142748"/>
                  </a:lnTo>
                  <a:lnTo>
                    <a:pt x="327685" y="106680"/>
                  </a:lnTo>
                  <a:lnTo>
                    <a:pt x="339394" y="79781"/>
                  </a:lnTo>
                  <a:lnTo>
                    <a:pt x="357974" y="62979"/>
                  </a:lnTo>
                  <a:lnTo>
                    <a:pt x="382651" y="57175"/>
                  </a:lnTo>
                  <a:lnTo>
                    <a:pt x="407377" y="62979"/>
                  </a:lnTo>
                  <a:lnTo>
                    <a:pt x="426085" y="79781"/>
                  </a:lnTo>
                  <a:lnTo>
                    <a:pt x="437934" y="106680"/>
                  </a:lnTo>
                  <a:lnTo>
                    <a:pt x="442061" y="142748"/>
                  </a:lnTo>
                  <a:lnTo>
                    <a:pt x="442061" y="14820"/>
                  </a:lnTo>
                  <a:lnTo>
                    <a:pt x="425030" y="6134"/>
                  </a:lnTo>
                  <a:lnTo>
                    <a:pt x="382651" y="0"/>
                  </a:lnTo>
                  <a:lnTo>
                    <a:pt x="340271" y="6096"/>
                  </a:lnTo>
                  <a:lnTo>
                    <a:pt x="305028" y="23990"/>
                  </a:lnTo>
                  <a:lnTo>
                    <a:pt x="278231" y="53111"/>
                  </a:lnTo>
                  <a:lnTo>
                    <a:pt x="261188" y="92887"/>
                  </a:lnTo>
                  <a:lnTo>
                    <a:pt x="255219" y="142748"/>
                  </a:lnTo>
                  <a:lnTo>
                    <a:pt x="261188" y="192925"/>
                  </a:lnTo>
                  <a:lnTo>
                    <a:pt x="278231" y="233438"/>
                  </a:lnTo>
                  <a:lnTo>
                    <a:pt x="305028" y="263448"/>
                  </a:lnTo>
                  <a:lnTo>
                    <a:pt x="340271" y="282079"/>
                  </a:lnTo>
                  <a:lnTo>
                    <a:pt x="382651" y="288493"/>
                  </a:lnTo>
                  <a:lnTo>
                    <a:pt x="425030" y="282079"/>
                  </a:lnTo>
                  <a:lnTo>
                    <a:pt x="460273" y="263448"/>
                  </a:lnTo>
                  <a:lnTo>
                    <a:pt x="487070" y="233438"/>
                  </a:lnTo>
                  <a:lnTo>
                    <a:pt x="488124" y="230936"/>
                  </a:lnTo>
                  <a:lnTo>
                    <a:pt x="504101" y="192925"/>
                  </a:lnTo>
                  <a:lnTo>
                    <a:pt x="510070" y="142748"/>
                  </a:lnTo>
                  <a:close/>
                </a:path>
                <a:path w="4887595" h="288925">
                  <a:moveTo>
                    <a:pt x="778383" y="95669"/>
                  </a:moveTo>
                  <a:lnTo>
                    <a:pt x="770648" y="57924"/>
                  </a:lnTo>
                  <a:lnTo>
                    <a:pt x="769543" y="52527"/>
                  </a:lnTo>
                  <a:lnTo>
                    <a:pt x="745502" y="24663"/>
                  </a:lnTo>
                  <a:lnTo>
                    <a:pt x="713359" y="11137"/>
                  </a:lnTo>
                  <a:lnTo>
                    <a:pt x="713359" y="95669"/>
                  </a:lnTo>
                  <a:lnTo>
                    <a:pt x="710399" y="113830"/>
                  </a:lnTo>
                  <a:lnTo>
                    <a:pt x="701446" y="127203"/>
                  </a:lnTo>
                  <a:lnTo>
                    <a:pt x="686396" y="135445"/>
                  </a:lnTo>
                  <a:lnTo>
                    <a:pt x="665149" y="138264"/>
                  </a:lnTo>
                  <a:lnTo>
                    <a:pt x="636003" y="138264"/>
                  </a:lnTo>
                  <a:lnTo>
                    <a:pt x="636003" y="57924"/>
                  </a:lnTo>
                  <a:lnTo>
                    <a:pt x="663282" y="57924"/>
                  </a:lnTo>
                  <a:lnTo>
                    <a:pt x="684669" y="59880"/>
                  </a:lnTo>
                  <a:lnTo>
                    <a:pt x="700379" y="66281"/>
                  </a:lnTo>
                  <a:lnTo>
                    <a:pt x="710057" y="77952"/>
                  </a:lnTo>
                  <a:lnTo>
                    <a:pt x="713359" y="95669"/>
                  </a:lnTo>
                  <a:lnTo>
                    <a:pt x="713359" y="11137"/>
                  </a:lnTo>
                  <a:lnTo>
                    <a:pt x="709968" y="9702"/>
                  </a:lnTo>
                  <a:lnTo>
                    <a:pt x="666648" y="5232"/>
                  </a:lnTo>
                  <a:lnTo>
                    <a:pt x="569112" y="5232"/>
                  </a:lnTo>
                  <a:lnTo>
                    <a:pt x="569112" y="283260"/>
                  </a:lnTo>
                  <a:lnTo>
                    <a:pt x="636003" y="283260"/>
                  </a:lnTo>
                  <a:lnTo>
                    <a:pt x="636003" y="190957"/>
                  </a:lnTo>
                  <a:lnTo>
                    <a:pt x="668515" y="190957"/>
                  </a:lnTo>
                  <a:lnTo>
                    <a:pt x="710438" y="185369"/>
                  </a:lnTo>
                  <a:lnTo>
                    <a:pt x="745451" y="168109"/>
                  </a:lnTo>
                  <a:lnTo>
                    <a:pt x="769467" y="138455"/>
                  </a:lnTo>
                  <a:lnTo>
                    <a:pt x="769505" y="138264"/>
                  </a:lnTo>
                  <a:lnTo>
                    <a:pt x="778383" y="95669"/>
                  </a:lnTo>
                  <a:close/>
                </a:path>
                <a:path w="4887595" h="288925">
                  <a:moveTo>
                    <a:pt x="1141133" y="5676"/>
                  </a:moveTo>
                  <a:lnTo>
                    <a:pt x="923658" y="5676"/>
                  </a:lnTo>
                  <a:lnTo>
                    <a:pt x="923658" y="60286"/>
                  </a:lnTo>
                  <a:lnTo>
                    <a:pt x="998766" y="60286"/>
                  </a:lnTo>
                  <a:lnTo>
                    <a:pt x="998766" y="283806"/>
                  </a:lnTo>
                  <a:lnTo>
                    <a:pt x="1065657" y="283806"/>
                  </a:lnTo>
                  <a:lnTo>
                    <a:pt x="1065657" y="60286"/>
                  </a:lnTo>
                  <a:lnTo>
                    <a:pt x="1141133" y="60286"/>
                  </a:lnTo>
                  <a:lnTo>
                    <a:pt x="1141133" y="5676"/>
                  </a:lnTo>
                  <a:close/>
                </a:path>
                <a:path w="4887595" h="288925">
                  <a:moveTo>
                    <a:pt x="1416545" y="283260"/>
                  </a:moveTo>
                  <a:lnTo>
                    <a:pt x="1361452" y="185356"/>
                  </a:lnTo>
                  <a:lnTo>
                    <a:pt x="1354518" y="173024"/>
                  </a:lnTo>
                  <a:lnTo>
                    <a:pt x="1374127" y="160515"/>
                  </a:lnTo>
                  <a:lnTo>
                    <a:pt x="1389214" y="143078"/>
                  </a:lnTo>
                  <a:lnTo>
                    <a:pt x="1393698" y="132664"/>
                  </a:lnTo>
                  <a:lnTo>
                    <a:pt x="1398917" y="120523"/>
                  </a:lnTo>
                  <a:lnTo>
                    <a:pt x="1402346" y="92684"/>
                  </a:lnTo>
                  <a:lnTo>
                    <a:pt x="1395209" y="57924"/>
                  </a:lnTo>
                  <a:lnTo>
                    <a:pt x="1393710" y="50634"/>
                  </a:lnTo>
                  <a:lnTo>
                    <a:pt x="1370253" y="23736"/>
                  </a:lnTo>
                  <a:lnTo>
                    <a:pt x="1336954" y="9982"/>
                  </a:lnTo>
                  <a:lnTo>
                    <a:pt x="1336954" y="92684"/>
                  </a:lnTo>
                  <a:lnTo>
                    <a:pt x="1333830" y="109956"/>
                  </a:lnTo>
                  <a:lnTo>
                    <a:pt x="1324571" y="122478"/>
                  </a:lnTo>
                  <a:lnTo>
                    <a:pt x="1309357" y="130098"/>
                  </a:lnTo>
                  <a:lnTo>
                    <a:pt x="1288376" y="132664"/>
                  </a:lnTo>
                  <a:lnTo>
                    <a:pt x="1258481" y="132664"/>
                  </a:lnTo>
                  <a:lnTo>
                    <a:pt x="1258481" y="57924"/>
                  </a:lnTo>
                  <a:lnTo>
                    <a:pt x="1288376" y="57924"/>
                  </a:lnTo>
                  <a:lnTo>
                    <a:pt x="1309357" y="59677"/>
                  </a:lnTo>
                  <a:lnTo>
                    <a:pt x="1324571" y="65493"/>
                  </a:lnTo>
                  <a:lnTo>
                    <a:pt x="1333830" y="76212"/>
                  </a:lnTo>
                  <a:lnTo>
                    <a:pt x="1336954" y="92684"/>
                  </a:lnTo>
                  <a:lnTo>
                    <a:pt x="1336954" y="9982"/>
                  </a:lnTo>
                  <a:lnTo>
                    <a:pt x="1335659" y="9436"/>
                  </a:lnTo>
                  <a:lnTo>
                    <a:pt x="1293596" y="5232"/>
                  </a:lnTo>
                  <a:lnTo>
                    <a:pt x="1191590" y="5232"/>
                  </a:lnTo>
                  <a:lnTo>
                    <a:pt x="1191590" y="283260"/>
                  </a:lnTo>
                  <a:lnTo>
                    <a:pt x="1258481" y="283260"/>
                  </a:lnTo>
                  <a:lnTo>
                    <a:pt x="1258481" y="185356"/>
                  </a:lnTo>
                  <a:lnTo>
                    <a:pt x="1290612" y="185356"/>
                  </a:lnTo>
                  <a:lnTo>
                    <a:pt x="1341805" y="283260"/>
                  </a:lnTo>
                  <a:lnTo>
                    <a:pt x="1416545" y="283260"/>
                  </a:lnTo>
                  <a:close/>
                </a:path>
                <a:path w="4887595" h="288925">
                  <a:moveTo>
                    <a:pt x="1681111" y="283260"/>
                  </a:moveTo>
                  <a:lnTo>
                    <a:pt x="1661274" y="219354"/>
                  </a:lnTo>
                  <a:lnTo>
                    <a:pt x="1645259" y="167792"/>
                  </a:lnTo>
                  <a:lnTo>
                    <a:pt x="1610220" y="54940"/>
                  </a:lnTo>
                  <a:lnTo>
                    <a:pt x="1594789" y="5232"/>
                  </a:lnTo>
                  <a:lnTo>
                    <a:pt x="1582089" y="5232"/>
                  </a:lnTo>
                  <a:lnTo>
                    <a:pt x="1582089" y="167792"/>
                  </a:lnTo>
                  <a:lnTo>
                    <a:pt x="1525282" y="167792"/>
                  </a:lnTo>
                  <a:lnTo>
                    <a:pt x="1536649" y="122720"/>
                  </a:lnTo>
                  <a:lnTo>
                    <a:pt x="1547393" y="77304"/>
                  </a:lnTo>
                  <a:lnTo>
                    <a:pt x="1552562" y="54940"/>
                  </a:lnTo>
                  <a:lnTo>
                    <a:pt x="1554060" y="54940"/>
                  </a:lnTo>
                  <a:lnTo>
                    <a:pt x="1559610" y="76987"/>
                  </a:lnTo>
                  <a:lnTo>
                    <a:pt x="1565084" y="99872"/>
                  </a:lnTo>
                  <a:lnTo>
                    <a:pt x="1570558" y="122618"/>
                  </a:lnTo>
                  <a:lnTo>
                    <a:pt x="1576108" y="144246"/>
                  </a:lnTo>
                  <a:lnTo>
                    <a:pt x="1582089" y="167792"/>
                  </a:lnTo>
                  <a:lnTo>
                    <a:pt x="1582089" y="5232"/>
                  </a:lnTo>
                  <a:lnTo>
                    <a:pt x="1514817" y="5232"/>
                  </a:lnTo>
                  <a:lnTo>
                    <a:pt x="1428508" y="283260"/>
                  </a:lnTo>
                  <a:lnTo>
                    <a:pt x="1496517" y="283260"/>
                  </a:lnTo>
                  <a:lnTo>
                    <a:pt x="1512582" y="219354"/>
                  </a:lnTo>
                  <a:lnTo>
                    <a:pt x="1594789" y="219354"/>
                  </a:lnTo>
                  <a:lnTo>
                    <a:pt x="1610855" y="283260"/>
                  </a:lnTo>
                  <a:lnTo>
                    <a:pt x="1681111" y="283260"/>
                  </a:lnTo>
                  <a:close/>
                </a:path>
                <a:path w="4887595" h="288925">
                  <a:moveTo>
                    <a:pt x="1938578" y="142748"/>
                  </a:moveTo>
                  <a:lnTo>
                    <a:pt x="1932076" y="91287"/>
                  </a:lnTo>
                  <a:lnTo>
                    <a:pt x="1913420" y="52539"/>
                  </a:lnTo>
                  <a:lnTo>
                    <a:pt x="1883943" y="25768"/>
                  </a:lnTo>
                  <a:lnTo>
                    <a:pt x="1870202" y="20307"/>
                  </a:lnTo>
                  <a:lnTo>
                    <a:pt x="1870202" y="142748"/>
                  </a:lnTo>
                  <a:lnTo>
                    <a:pt x="1864537" y="184200"/>
                  </a:lnTo>
                  <a:lnTo>
                    <a:pt x="1848713" y="210908"/>
                  </a:lnTo>
                  <a:lnTo>
                    <a:pt x="1824482" y="225196"/>
                  </a:lnTo>
                  <a:lnTo>
                    <a:pt x="1793595" y="229450"/>
                  </a:lnTo>
                  <a:lnTo>
                    <a:pt x="1784629" y="229450"/>
                  </a:lnTo>
                  <a:lnTo>
                    <a:pt x="1784629" y="58305"/>
                  </a:lnTo>
                  <a:lnTo>
                    <a:pt x="1793595" y="58305"/>
                  </a:lnTo>
                  <a:lnTo>
                    <a:pt x="1824482" y="62191"/>
                  </a:lnTo>
                  <a:lnTo>
                    <a:pt x="1848713" y="75717"/>
                  </a:lnTo>
                  <a:lnTo>
                    <a:pt x="1864537" y="101650"/>
                  </a:lnTo>
                  <a:lnTo>
                    <a:pt x="1870202" y="142748"/>
                  </a:lnTo>
                  <a:lnTo>
                    <a:pt x="1870202" y="20307"/>
                  </a:lnTo>
                  <a:lnTo>
                    <a:pt x="1844929" y="10248"/>
                  </a:lnTo>
                  <a:lnTo>
                    <a:pt x="1797697" y="5232"/>
                  </a:lnTo>
                  <a:lnTo>
                    <a:pt x="1717738" y="5232"/>
                  </a:lnTo>
                  <a:lnTo>
                    <a:pt x="1717738" y="283260"/>
                  </a:lnTo>
                  <a:lnTo>
                    <a:pt x="1801444" y="283260"/>
                  </a:lnTo>
                  <a:lnTo>
                    <a:pt x="1846846" y="277939"/>
                  </a:lnTo>
                  <a:lnTo>
                    <a:pt x="1884743" y="261670"/>
                  </a:lnTo>
                  <a:lnTo>
                    <a:pt x="1913661" y="234022"/>
                  </a:lnTo>
                  <a:lnTo>
                    <a:pt x="1915795" y="229450"/>
                  </a:lnTo>
                  <a:lnTo>
                    <a:pt x="1932101" y="194525"/>
                  </a:lnTo>
                  <a:lnTo>
                    <a:pt x="1938578" y="142748"/>
                  </a:lnTo>
                  <a:close/>
                </a:path>
                <a:path w="4887595" h="288925">
                  <a:moveTo>
                    <a:pt x="2064512" y="5232"/>
                  </a:moveTo>
                  <a:lnTo>
                    <a:pt x="1997621" y="5232"/>
                  </a:lnTo>
                  <a:lnTo>
                    <a:pt x="1997621" y="283260"/>
                  </a:lnTo>
                  <a:lnTo>
                    <a:pt x="2064512" y="283260"/>
                  </a:lnTo>
                  <a:lnTo>
                    <a:pt x="2064512" y="5232"/>
                  </a:lnTo>
                  <a:close/>
                </a:path>
                <a:path w="4887595" h="288925">
                  <a:moveTo>
                    <a:pt x="2356739" y="5232"/>
                  </a:moveTo>
                  <a:lnTo>
                    <a:pt x="2293213" y="5232"/>
                  </a:lnTo>
                  <a:lnTo>
                    <a:pt x="2293213" y="97167"/>
                  </a:lnTo>
                  <a:lnTo>
                    <a:pt x="2294090" y="123101"/>
                  </a:lnTo>
                  <a:lnTo>
                    <a:pt x="2296287" y="149948"/>
                  </a:lnTo>
                  <a:lnTo>
                    <a:pt x="2299195" y="176098"/>
                  </a:lnTo>
                  <a:lnTo>
                    <a:pt x="2302179" y="199923"/>
                  </a:lnTo>
                  <a:lnTo>
                    <a:pt x="2300313" y="199923"/>
                  </a:lnTo>
                  <a:lnTo>
                    <a:pt x="2273033" y="138264"/>
                  </a:lnTo>
                  <a:lnTo>
                    <a:pt x="2203894" y="5232"/>
                  </a:lnTo>
                  <a:lnTo>
                    <a:pt x="2135886" y="5232"/>
                  </a:lnTo>
                  <a:lnTo>
                    <a:pt x="2135886" y="283260"/>
                  </a:lnTo>
                  <a:lnTo>
                    <a:pt x="2199411" y="283260"/>
                  </a:lnTo>
                  <a:lnTo>
                    <a:pt x="2199411" y="190957"/>
                  </a:lnTo>
                  <a:lnTo>
                    <a:pt x="2198497" y="165074"/>
                  </a:lnTo>
                  <a:lnTo>
                    <a:pt x="2196236" y="138595"/>
                  </a:lnTo>
                  <a:lnTo>
                    <a:pt x="2190813" y="88188"/>
                  </a:lnTo>
                  <a:lnTo>
                    <a:pt x="2192693" y="88188"/>
                  </a:lnTo>
                  <a:lnTo>
                    <a:pt x="2219972" y="149110"/>
                  </a:lnTo>
                  <a:lnTo>
                    <a:pt x="2288730" y="283260"/>
                  </a:lnTo>
                  <a:lnTo>
                    <a:pt x="2356739" y="283260"/>
                  </a:lnTo>
                  <a:lnTo>
                    <a:pt x="2356739" y="5232"/>
                  </a:lnTo>
                  <a:close/>
                </a:path>
                <a:path w="4887595" h="288925">
                  <a:moveTo>
                    <a:pt x="2646718" y="124447"/>
                  </a:moveTo>
                  <a:lnTo>
                    <a:pt x="2543200" y="124447"/>
                  </a:lnTo>
                  <a:lnTo>
                    <a:pt x="2543200" y="178993"/>
                  </a:lnTo>
                  <a:lnTo>
                    <a:pt x="2587294" y="178993"/>
                  </a:lnTo>
                  <a:lnTo>
                    <a:pt x="2587294" y="223837"/>
                  </a:lnTo>
                  <a:lnTo>
                    <a:pt x="2582049" y="226847"/>
                  </a:lnTo>
                  <a:lnTo>
                    <a:pt x="2575572" y="229069"/>
                  </a:lnTo>
                  <a:lnTo>
                    <a:pt x="2568333" y="230466"/>
                  </a:lnTo>
                  <a:lnTo>
                    <a:pt x="2560764" y="230936"/>
                  </a:lnTo>
                  <a:lnTo>
                    <a:pt x="2527096" y="225056"/>
                  </a:lnTo>
                  <a:lnTo>
                    <a:pt x="2503309" y="207962"/>
                  </a:lnTo>
                  <a:lnTo>
                    <a:pt x="2489200" y="180492"/>
                  </a:lnTo>
                  <a:lnTo>
                    <a:pt x="2484539" y="143497"/>
                  </a:lnTo>
                  <a:lnTo>
                    <a:pt x="2489797" y="107149"/>
                  </a:lnTo>
                  <a:lnTo>
                    <a:pt x="2504440" y="80022"/>
                  </a:lnTo>
                  <a:lnTo>
                    <a:pt x="2526792" y="63042"/>
                  </a:lnTo>
                  <a:lnTo>
                    <a:pt x="2555163" y="57175"/>
                  </a:lnTo>
                  <a:lnTo>
                    <a:pt x="2571038" y="58826"/>
                  </a:lnTo>
                  <a:lnTo>
                    <a:pt x="2584399" y="63385"/>
                  </a:lnTo>
                  <a:lnTo>
                    <a:pt x="2595943" y="70269"/>
                  </a:lnTo>
                  <a:lnTo>
                    <a:pt x="2606357" y="78854"/>
                  </a:lnTo>
                  <a:lnTo>
                    <a:pt x="2641854" y="36245"/>
                  </a:lnTo>
                  <a:lnTo>
                    <a:pt x="2625648" y="22542"/>
                  </a:lnTo>
                  <a:lnTo>
                    <a:pt x="2605519" y="10985"/>
                  </a:lnTo>
                  <a:lnTo>
                    <a:pt x="2581325" y="2984"/>
                  </a:lnTo>
                  <a:lnTo>
                    <a:pt x="2552916" y="0"/>
                  </a:lnTo>
                  <a:lnTo>
                    <a:pt x="2510142" y="6261"/>
                  </a:lnTo>
                  <a:lnTo>
                    <a:pt x="2472652" y="24612"/>
                  </a:lnTo>
                  <a:lnTo>
                    <a:pt x="2442883" y="54406"/>
                  </a:lnTo>
                  <a:lnTo>
                    <a:pt x="2423236" y="94996"/>
                  </a:lnTo>
                  <a:lnTo>
                    <a:pt x="2416149" y="145745"/>
                  </a:lnTo>
                  <a:lnTo>
                    <a:pt x="2423071" y="196748"/>
                  </a:lnTo>
                  <a:lnTo>
                    <a:pt x="2442413" y="236664"/>
                  </a:lnTo>
                  <a:lnTo>
                    <a:pt x="2472093" y="265366"/>
                  </a:lnTo>
                  <a:lnTo>
                    <a:pt x="2510002" y="282689"/>
                  </a:lnTo>
                  <a:lnTo>
                    <a:pt x="2554046" y="288493"/>
                  </a:lnTo>
                  <a:lnTo>
                    <a:pt x="2582189" y="285800"/>
                  </a:lnTo>
                  <a:lnTo>
                    <a:pt x="2607665" y="278498"/>
                  </a:lnTo>
                  <a:lnTo>
                    <a:pt x="2629497" y="267677"/>
                  </a:lnTo>
                  <a:lnTo>
                    <a:pt x="2646718" y="254482"/>
                  </a:lnTo>
                  <a:lnTo>
                    <a:pt x="2646718" y="124447"/>
                  </a:lnTo>
                  <a:close/>
                </a:path>
                <a:path w="4887595" h="288925">
                  <a:moveTo>
                    <a:pt x="3030905" y="95669"/>
                  </a:moveTo>
                  <a:lnTo>
                    <a:pt x="3023171" y="57924"/>
                  </a:lnTo>
                  <a:lnTo>
                    <a:pt x="3022066" y="52527"/>
                  </a:lnTo>
                  <a:lnTo>
                    <a:pt x="2998025" y="24663"/>
                  </a:lnTo>
                  <a:lnTo>
                    <a:pt x="2965894" y="11137"/>
                  </a:lnTo>
                  <a:lnTo>
                    <a:pt x="2965894" y="95669"/>
                  </a:lnTo>
                  <a:lnTo>
                    <a:pt x="2962922" y="113830"/>
                  </a:lnTo>
                  <a:lnTo>
                    <a:pt x="2953982" y="127203"/>
                  </a:lnTo>
                  <a:lnTo>
                    <a:pt x="2938932" y="135445"/>
                  </a:lnTo>
                  <a:lnTo>
                    <a:pt x="2917685" y="138264"/>
                  </a:lnTo>
                  <a:lnTo>
                    <a:pt x="2888538" y="138264"/>
                  </a:lnTo>
                  <a:lnTo>
                    <a:pt x="2888538" y="57924"/>
                  </a:lnTo>
                  <a:lnTo>
                    <a:pt x="2915818" y="57924"/>
                  </a:lnTo>
                  <a:lnTo>
                    <a:pt x="2937192" y="59880"/>
                  </a:lnTo>
                  <a:lnTo>
                    <a:pt x="2952902" y="66281"/>
                  </a:lnTo>
                  <a:lnTo>
                    <a:pt x="2962579" y="77952"/>
                  </a:lnTo>
                  <a:lnTo>
                    <a:pt x="2965894" y="95669"/>
                  </a:lnTo>
                  <a:lnTo>
                    <a:pt x="2965894" y="11137"/>
                  </a:lnTo>
                  <a:lnTo>
                    <a:pt x="2962491" y="9702"/>
                  </a:lnTo>
                  <a:lnTo>
                    <a:pt x="2919184" y="5232"/>
                  </a:lnTo>
                  <a:lnTo>
                    <a:pt x="2821648" y="5232"/>
                  </a:lnTo>
                  <a:lnTo>
                    <a:pt x="2821648" y="283260"/>
                  </a:lnTo>
                  <a:lnTo>
                    <a:pt x="2888538" y="283260"/>
                  </a:lnTo>
                  <a:lnTo>
                    <a:pt x="2888538" y="190957"/>
                  </a:lnTo>
                  <a:lnTo>
                    <a:pt x="2921050" y="190957"/>
                  </a:lnTo>
                  <a:lnTo>
                    <a:pt x="2962960" y="185369"/>
                  </a:lnTo>
                  <a:lnTo>
                    <a:pt x="2997974" y="168109"/>
                  </a:lnTo>
                  <a:lnTo>
                    <a:pt x="3021990" y="138455"/>
                  </a:lnTo>
                  <a:lnTo>
                    <a:pt x="3022028" y="138264"/>
                  </a:lnTo>
                  <a:lnTo>
                    <a:pt x="3030905" y="95669"/>
                  </a:lnTo>
                  <a:close/>
                </a:path>
                <a:path w="4887595" h="288925">
                  <a:moveTo>
                    <a:pt x="3260725" y="226656"/>
                  </a:moveTo>
                  <a:lnTo>
                    <a:pt x="3152737" y="226656"/>
                  </a:lnTo>
                  <a:lnTo>
                    <a:pt x="3152737" y="5676"/>
                  </a:lnTo>
                  <a:lnTo>
                    <a:pt x="3085846" y="5676"/>
                  </a:lnTo>
                  <a:lnTo>
                    <a:pt x="3085846" y="226656"/>
                  </a:lnTo>
                  <a:lnTo>
                    <a:pt x="3085846" y="283806"/>
                  </a:lnTo>
                  <a:lnTo>
                    <a:pt x="3260725" y="283806"/>
                  </a:lnTo>
                  <a:lnTo>
                    <a:pt x="3260725" y="226656"/>
                  </a:lnTo>
                  <a:close/>
                </a:path>
                <a:path w="4887595" h="288925">
                  <a:moveTo>
                    <a:pt x="3533889" y="283260"/>
                  </a:moveTo>
                  <a:lnTo>
                    <a:pt x="3514052" y="219354"/>
                  </a:lnTo>
                  <a:lnTo>
                    <a:pt x="3498037" y="167792"/>
                  </a:lnTo>
                  <a:lnTo>
                    <a:pt x="3462998" y="54940"/>
                  </a:lnTo>
                  <a:lnTo>
                    <a:pt x="3447567" y="5232"/>
                  </a:lnTo>
                  <a:lnTo>
                    <a:pt x="3434867" y="5232"/>
                  </a:lnTo>
                  <a:lnTo>
                    <a:pt x="3434867" y="167792"/>
                  </a:lnTo>
                  <a:lnTo>
                    <a:pt x="3378060" y="167792"/>
                  </a:lnTo>
                  <a:lnTo>
                    <a:pt x="3389414" y="122720"/>
                  </a:lnTo>
                  <a:lnTo>
                    <a:pt x="3400171" y="77304"/>
                  </a:lnTo>
                  <a:lnTo>
                    <a:pt x="3405340" y="54940"/>
                  </a:lnTo>
                  <a:lnTo>
                    <a:pt x="3406838" y="54940"/>
                  </a:lnTo>
                  <a:lnTo>
                    <a:pt x="3412388" y="76987"/>
                  </a:lnTo>
                  <a:lnTo>
                    <a:pt x="3417862" y="99872"/>
                  </a:lnTo>
                  <a:lnTo>
                    <a:pt x="3423335" y="122618"/>
                  </a:lnTo>
                  <a:lnTo>
                    <a:pt x="3428885" y="144246"/>
                  </a:lnTo>
                  <a:lnTo>
                    <a:pt x="3434867" y="167792"/>
                  </a:lnTo>
                  <a:lnTo>
                    <a:pt x="3434867" y="5232"/>
                  </a:lnTo>
                  <a:lnTo>
                    <a:pt x="3367595" y="5232"/>
                  </a:lnTo>
                  <a:lnTo>
                    <a:pt x="3281273" y="283260"/>
                  </a:lnTo>
                  <a:lnTo>
                    <a:pt x="3349294" y="283260"/>
                  </a:lnTo>
                  <a:lnTo>
                    <a:pt x="3365360" y="219354"/>
                  </a:lnTo>
                  <a:lnTo>
                    <a:pt x="3447567" y="219354"/>
                  </a:lnTo>
                  <a:lnTo>
                    <a:pt x="3463633" y="283260"/>
                  </a:lnTo>
                  <a:lnTo>
                    <a:pt x="3533889" y="283260"/>
                  </a:lnTo>
                  <a:close/>
                </a:path>
                <a:path w="4887595" h="288925">
                  <a:moveTo>
                    <a:pt x="3766693" y="5676"/>
                  </a:moveTo>
                  <a:lnTo>
                    <a:pt x="3549205" y="5676"/>
                  </a:lnTo>
                  <a:lnTo>
                    <a:pt x="3549205" y="60286"/>
                  </a:lnTo>
                  <a:lnTo>
                    <a:pt x="3624326" y="60286"/>
                  </a:lnTo>
                  <a:lnTo>
                    <a:pt x="3624326" y="283806"/>
                  </a:lnTo>
                  <a:lnTo>
                    <a:pt x="3691217" y="283806"/>
                  </a:lnTo>
                  <a:lnTo>
                    <a:pt x="3691217" y="60286"/>
                  </a:lnTo>
                  <a:lnTo>
                    <a:pt x="3766693" y="60286"/>
                  </a:lnTo>
                  <a:lnTo>
                    <a:pt x="3766693" y="5676"/>
                  </a:lnTo>
                  <a:close/>
                </a:path>
                <a:path w="4887595" h="288925">
                  <a:moveTo>
                    <a:pt x="3994645" y="5676"/>
                  </a:moveTo>
                  <a:lnTo>
                    <a:pt x="3817137" y="5676"/>
                  </a:lnTo>
                  <a:lnTo>
                    <a:pt x="3817137" y="60286"/>
                  </a:lnTo>
                  <a:lnTo>
                    <a:pt x="3817137" y="121246"/>
                  </a:lnTo>
                  <a:lnTo>
                    <a:pt x="3817137" y="177126"/>
                  </a:lnTo>
                  <a:lnTo>
                    <a:pt x="3817137" y="283806"/>
                  </a:lnTo>
                  <a:lnTo>
                    <a:pt x="3884028" y="283806"/>
                  </a:lnTo>
                  <a:lnTo>
                    <a:pt x="3884028" y="177126"/>
                  </a:lnTo>
                  <a:lnTo>
                    <a:pt x="3978948" y="177126"/>
                  </a:lnTo>
                  <a:lnTo>
                    <a:pt x="3978948" y="121246"/>
                  </a:lnTo>
                  <a:lnTo>
                    <a:pt x="3884028" y="121246"/>
                  </a:lnTo>
                  <a:lnTo>
                    <a:pt x="3884028" y="60286"/>
                  </a:lnTo>
                  <a:lnTo>
                    <a:pt x="3994645" y="60286"/>
                  </a:lnTo>
                  <a:lnTo>
                    <a:pt x="3994645" y="5676"/>
                  </a:lnTo>
                  <a:close/>
                </a:path>
                <a:path w="4887595" h="288925">
                  <a:moveTo>
                    <a:pt x="4292473" y="142748"/>
                  </a:moveTo>
                  <a:lnTo>
                    <a:pt x="4286504" y="93040"/>
                  </a:lnTo>
                  <a:lnTo>
                    <a:pt x="4271137" y="57175"/>
                  </a:lnTo>
                  <a:lnTo>
                    <a:pt x="4242663" y="24104"/>
                  </a:lnTo>
                  <a:lnTo>
                    <a:pt x="4224464" y="14833"/>
                  </a:lnTo>
                  <a:lnTo>
                    <a:pt x="4224464" y="142748"/>
                  </a:lnTo>
                  <a:lnTo>
                    <a:pt x="4220324" y="179387"/>
                  </a:lnTo>
                  <a:lnTo>
                    <a:pt x="4208488" y="207162"/>
                  </a:lnTo>
                  <a:lnTo>
                    <a:pt x="4189780" y="224777"/>
                  </a:lnTo>
                  <a:lnTo>
                    <a:pt x="4165041" y="230936"/>
                  </a:lnTo>
                  <a:lnTo>
                    <a:pt x="4140365" y="224777"/>
                  </a:lnTo>
                  <a:lnTo>
                    <a:pt x="4121785" y="207162"/>
                  </a:lnTo>
                  <a:lnTo>
                    <a:pt x="4110075" y="179387"/>
                  </a:lnTo>
                  <a:lnTo>
                    <a:pt x="4105999" y="142748"/>
                  </a:lnTo>
                  <a:lnTo>
                    <a:pt x="4110075" y="106680"/>
                  </a:lnTo>
                  <a:lnTo>
                    <a:pt x="4121785" y="79781"/>
                  </a:lnTo>
                  <a:lnTo>
                    <a:pt x="4140365" y="62979"/>
                  </a:lnTo>
                  <a:lnTo>
                    <a:pt x="4165041" y="57175"/>
                  </a:lnTo>
                  <a:lnTo>
                    <a:pt x="4189780" y="62979"/>
                  </a:lnTo>
                  <a:lnTo>
                    <a:pt x="4208488" y="79781"/>
                  </a:lnTo>
                  <a:lnTo>
                    <a:pt x="4220324" y="106680"/>
                  </a:lnTo>
                  <a:lnTo>
                    <a:pt x="4224464" y="142748"/>
                  </a:lnTo>
                  <a:lnTo>
                    <a:pt x="4224464" y="14833"/>
                  </a:lnTo>
                  <a:lnTo>
                    <a:pt x="4207421" y="6134"/>
                  </a:lnTo>
                  <a:lnTo>
                    <a:pt x="4165041" y="0"/>
                  </a:lnTo>
                  <a:lnTo>
                    <a:pt x="4122661" y="6096"/>
                  </a:lnTo>
                  <a:lnTo>
                    <a:pt x="4087418" y="23990"/>
                  </a:lnTo>
                  <a:lnTo>
                    <a:pt x="4060621" y="53111"/>
                  </a:lnTo>
                  <a:lnTo>
                    <a:pt x="4043591" y="92887"/>
                  </a:lnTo>
                  <a:lnTo>
                    <a:pt x="4037622" y="142748"/>
                  </a:lnTo>
                  <a:lnTo>
                    <a:pt x="4043591" y="192925"/>
                  </a:lnTo>
                  <a:lnTo>
                    <a:pt x="4060621" y="233438"/>
                  </a:lnTo>
                  <a:lnTo>
                    <a:pt x="4087418" y="263448"/>
                  </a:lnTo>
                  <a:lnTo>
                    <a:pt x="4122661" y="282079"/>
                  </a:lnTo>
                  <a:lnTo>
                    <a:pt x="4165041" y="288493"/>
                  </a:lnTo>
                  <a:lnTo>
                    <a:pt x="4207421" y="282079"/>
                  </a:lnTo>
                  <a:lnTo>
                    <a:pt x="4242663" y="263448"/>
                  </a:lnTo>
                  <a:lnTo>
                    <a:pt x="4269460" y="233438"/>
                  </a:lnTo>
                  <a:lnTo>
                    <a:pt x="4270514" y="230936"/>
                  </a:lnTo>
                  <a:lnTo>
                    <a:pt x="4286504" y="192925"/>
                  </a:lnTo>
                  <a:lnTo>
                    <a:pt x="4292473" y="142748"/>
                  </a:lnTo>
                  <a:close/>
                </a:path>
                <a:path w="4887595" h="288925">
                  <a:moveTo>
                    <a:pt x="4576470" y="283260"/>
                  </a:moveTo>
                  <a:lnTo>
                    <a:pt x="4521378" y="185356"/>
                  </a:lnTo>
                  <a:lnTo>
                    <a:pt x="4514443" y="173024"/>
                  </a:lnTo>
                  <a:lnTo>
                    <a:pt x="4534052" y="160515"/>
                  </a:lnTo>
                  <a:lnTo>
                    <a:pt x="4549140" y="143078"/>
                  </a:lnTo>
                  <a:lnTo>
                    <a:pt x="4553623" y="132664"/>
                  </a:lnTo>
                  <a:lnTo>
                    <a:pt x="4558843" y="120523"/>
                  </a:lnTo>
                  <a:lnTo>
                    <a:pt x="4562272" y="92684"/>
                  </a:lnTo>
                  <a:lnTo>
                    <a:pt x="4555134" y="57924"/>
                  </a:lnTo>
                  <a:lnTo>
                    <a:pt x="4553636" y="50634"/>
                  </a:lnTo>
                  <a:lnTo>
                    <a:pt x="4530179" y="23736"/>
                  </a:lnTo>
                  <a:lnTo>
                    <a:pt x="4496879" y="9982"/>
                  </a:lnTo>
                  <a:lnTo>
                    <a:pt x="4496879" y="92684"/>
                  </a:lnTo>
                  <a:lnTo>
                    <a:pt x="4493755" y="109956"/>
                  </a:lnTo>
                  <a:lnTo>
                    <a:pt x="4484497" y="122478"/>
                  </a:lnTo>
                  <a:lnTo>
                    <a:pt x="4469282" y="130098"/>
                  </a:lnTo>
                  <a:lnTo>
                    <a:pt x="4448302" y="132664"/>
                  </a:lnTo>
                  <a:lnTo>
                    <a:pt x="4418406" y="132664"/>
                  </a:lnTo>
                  <a:lnTo>
                    <a:pt x="4418406" y="57924"/>
                  </a:lnTo>
                  <a:lnTo>
                    <a:pt x="4448302" y="57924"/>
                  </a:lnTo>
                  <a:lnTo>
                    <a:pt x="4469282" y="59677"/>
                  </a:lnTo>
                  <a:lnTo>
                    <a:pt x="4484497" y="65493"/>
                  </a:lnTo>
                  <a:lnTo>
                    <a:pt x="4493755" y="76212"/>
                  </a:lnTo>
                  <a:lnTo>
                    <a:pt x="4496879" y="92684"/>
                  </a:lnTo>
                  <a:lnTo>
                    <a:pt x="4496879" y="9982"/>
                  </a:lnTo>
                  <a:lnTo>
                    <a:pt x="4495584" y="9436"/>
                  </a:lnTo>
                  <a:lnTo>
                    <a:pt x="4453521" y="5232"/>
                  </a:lnTo>
                  <a:lnTo>
                    <a:pt x="4351515" y="5232"/>
                  </a:lnTo>
                  <a:lnTo>
                    <a:pt x="4351515" y="283260"/>
                  </a:lnTo>
                  <a:lnTo>
                    <a:pt x="4418406" y="283260"/>
                  </a:lnTo>
                  <a:lnTo>
                    <a:pt x="4418406" y="185356"/>
                  </a:lnTo>
                  <a:lnTo>
                    <a:pt x="4450537" y="185356"/>
                  </a:lnTo>
                  <a:lnTo>
                    <a:pt x="4501731" y="283260"/>
                  </a:lnTo>
                  <a:lnTo>
                    <a:pt x="4576470" y="283260"/>
                  </a:lnTo>
                  <a:close/>
                </a:path>
                <a:path w="4887595" h="288925">
                  <a:moveTo>
                    <a:pt x="4887379" y="5232"/>
                  </a:moveTo>
                  <a:lnTo>
                    <a:pt x="4814875" y="5232"/>
                  </a:lnTo>
                  <a:lnTo>
                    <a:pt x="4772279" y="125183"/>
                  </a:lnTo>
                  <a:lnTo>
                    <a:pt x="4768469" y="137490"/>
                  </a:lnTo>
                  <a:lnTo>
                    <a:pt x="4760988" y="163080"/>
                  </a:lnTo>
                  <a:lnTo>
                    <a:pt x="4756963" y="176009"/>
                  </a:lnTo>
                  <a:lnTo>
                    <a:pt x="4755096" y="176009"/>
                  </a:lnTo>
                  <a:lnTo>
                    <a:pt x="4743793" y="137490"/>
                  </a:lnTo>
                  <a:lnTo>
                    <a:pt x="4739767" y="125183"/>
                  </a:lnTo>
                  <a:lnTo>
                    <a:pt x="4695672" y="5232"/>
                  </a:lnTo>
                  <a:lnTo>
                    <a:pt x="4623549" y="5232"/>
                  </a:lnTo>
                  <a:lnTo>
                    <a:pt x="4623549" y="283260"/>
                  </a:lnTo>
                  <a:lnTo>
                    <a:pt x="4683341" y="283260"/>
                  </a:lnTo>
                  <a:lnTo>
                    <a:pt x="4683341" y="187972"/>
                  </a:lnTo>
                  <a:lnTo>
                    <a:pt x="4680305" y="139623"/>
                  </a:lnTo>
                  <a:lnTo>
                    <a:pt x="4674743" y="91554"/>
                  </a:lnTo>
                  <a:lnTo>
                    <a:pt x="4676241" y="91554"/>
                  </a:lnTo>
                  <a:lnTo>
                    <a:pt x="4698670" y="158076"/>
                  </a:lnTo>
                  <a:lnTo>
                    <a:pt x="4736401" y="259715"/>
                  </a:lnTo>
                  <a:lnTo>
                    <a:pt x="4773028" y="259715"/>
                  </a:lnTo>
                  <a:lnTo>
                    <a:pt x="4810391" y="158076"/>
                  </a:lnTo>
                  <a:lnTo>
                    <a:pt x="4833569" y="91554"/>
                  </a:lnTo>
                  <a:lnTo>
                    <a:pt x="4835055" y="91554"/>
                  </a:lnTo>
                  <a:lnTo>
                    <a:pt x="4832299" y="114236"/>
                  </a:lnTo>
                  <a:lnTo>
                    <a:pt x="4829505" y="139623"/>
                  </a:lnTo>
                  <a:lnTo>
                    <a:pt x="4827333" y="165074"/>
                  </a:lnTo>
                  <a:lnTo>
                    <a:pt x="4826470" y="187972"/>
                  </a:lnTo>
                  <a:lnTo>
                    <a:pt x="4826470" y="283260"/>
                  </a:lnTo>
                  <a:lnTo>
                    <a:pt x="4887379" y="283260"/>
                  </a:lnTo>
                  <a:lnTo>
                    <a:pt x="4887379" y="5232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24622" y="7133341"/>
              <a:ext cx="153634" cy="178696"/>
            </a:xfrm>
            <a:prstGeom prst="rect">
              <a:avLst/>
            </a:prstGeom>
          </p:spPr>
        </p:pic>
        <p:pic>
          <p:nvPicPr>
            <p:cNvPr id="6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15543" y="7133137"/>
              <a:ext cx="147725" cy="183382"/>
            </a:xfrm>
            <a:prstGeom prst="rect">
              <a:avLst/>
            </a:prstGeom>
          </p:spPr>
        </p:pic>
        <p:pic>
          <p:nvPicPr>
            <p:cNvPr id="6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05650" y="7133545"/>
              <a:ext cx="151189" cy="182364"/>
            </a:xfrm>
            <a:prstGeom prst="rect">
              <a:avLst/>
            </a:prstGeom>
          </p:spPr>
        </p:pic>
        <p:pic>
          <p:nvPicPr>
            <p:cNvPr id="6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5553" y="7133341"/>
              <a:ext cx="171157" cy="182771"/>
            </a:xfrm>
            <a:prstGeom prst="rect">
              <a:avLst/>
            </a:prstGeom>
          </p:spPr>
        </p:pic>
        <p:pic>
          <p:nvPicPr>
            <p:cNvPr id="6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53146" y="7133341"/>
              <a:ext cx="165452" cy="178696"/>
            </a:xfrm>
            <a:prstGeom prst="rect">
              <a:avLst/>
            </a:prstGeom>
          </p:spPr>
        </p:pic>
        <p:pic>
          <p:nvPicPr>
            <p:cNvPr id="6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41826" y="7133545"/>
              <a:ext cx="150373" cy="182567"/>
            </a:xfrm>
            <a:prstGeom prst="rect">
              <a:avLst/>
            </a:prstGeom>
          </p:spPr>
        </p:pic>
        <p:pic>
          <p:nvPicPr>
            <p:cNvPr id="6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32545" y="7133545"/>
              <a:ext cx="151189" cy="182364"/>
            </a:xfrm>
            <a:prstGeom prst="rect">
              <a:avLst/>
            </a:prstGeom>
          </p:spPr>
        </p:pic>
        <p:pic>
          <p:nvPicPr>
            <p:cNvPr id="7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24078" y="7136397"/>
              <a:ext cx="165452" cy="177677"/>
            </a:xfrm>
            <a:prstGeom prst="rect">
              <a:avLst/>
            </a:prstGeom>
          </p:spPr>
        </p:pic>
        <p:sp>
          <p:nvSpPr>
            <p:cNvPr id="71" name="object 21"/>
            <p:cNvSpPr/>
            <p:nvPr/>
          </p:nvSpPr>
          <p:spPr>
            <a:xfrm>
              <a:off x="8684095" y="7133653"/>
              <a:ext cx="163830" cy="182880"/>
            </a:xfrm>
            <a:custGeom>
              <a:avLst/>
              <a:gdLst/>
              <a:ahLst/>
              <a:cxnLst/>
              <a:rect l="l" t="t" r="r" b="b"/>
              <a:pathLst>
                <a:path w="163829" h="182879">
                  <a:moveTo>
                    <a:pt x="84963" y="63500"/>
                  </a:moveTo>
                  <a:lnTo>
                    <a:pt x="16510" y="63500"/>
                  </a:lnTo>
                  <a:lnTo>
                    <a:pt x="16510" y="15240"/>
                  </a:lnTo>
                  <a:lnTo>
                    <a:pt x="0" y="15240"/>
                  </a:lnTo>
                  <a:lnTo>
                    <a:pt x="0" y="63500"/>
                  </a:lnTo>
                  <a:lnTo>
                    <a:pt x="0" y="76200"/>
                  </a:lnTo>
                  <a:lnTo>
                    <a:pt x="0" y="124460"/>
                  </a:lnTo>
                  <a:lnTo>
                    <a:pt x="0" y="138430"/>
                  </a:lnTo>
                  <a:lnTo>
                    <a:pt x="84963" y="138430"/>
                  </a:lnTo>
                  <a:lnTo>
                    <a:pt x="84963" y="124802"/>
                  </a:lnTo>
                  <a:lnTo>
                    <a:pt x="84963" y="124460"/>
                  </a:lnTo>
                  <a:lnTo>
                    <a:pt x="84963" y="76720"/>
                  </a:lnTo>
                  <a:lnTo>
                    <a:pt x="68668" y="76720"/>
                  </a:lnTo>
                  <a:lnTo>
                    <a:pt x="68668" y="124460"/>
                  </a:lnTo>
                  <a:lnTo>
                    <a:pt x="16510" y="124460"/>
                  </a:lnTo>
                  <a:lnTo>
                    <a:pt x="16510" y="76200"/>
                  </a:lnTo>
                  <a:lnTo>
                    <a:pt x="84963" y="76200"/>
                  </a:lnTo>
                  <a:lnTo>
                    <a:pt x="84963" y="63500"/>
                  </a:lnTo>
                  <a:close/>
                </a:path>
                <a:path w="163829" h="182879">
                  <a:moveTo>
                    <a:pt x="84963" y="15176"/>
                  </a:moveTo>
                  <a:lnTo>
                    <a:pt x="68668" y="15176"/>
                  </a:lnTo>
                  <a:lnTo>
                    <a:pt x="68668" y="63474"/>
                  </a:lnTo>
                  <a:lnTo>
                    <a:pt x="84963" y="63474"/>
                  </a:lnTo>
                  <a:lnTo>
                    <a:pt x="84963" y="15176"/>
                  </a:lnTo>
                  <a:close/>
                </a:path>
                <a:path w="163829" h="182879">
                  <a:moveTo>
                    <a:pt x="163410" y="71120"/>
                  </a:moveTo>
                  <a:lnTo>
                    <a:pt x="133261" y="71120"/>
                  </a:lnTo>
                  <a:lnTo>
                    <a:pt x="133261" y="0"/>
                  </a:lnTo>
                  <a:lnTo>
                    <a:pt x="116547" y="0"/>
                  </a:lnTo>
                  <a:lnTo>
                    <a:pt x="116547" y="71120"/>
                  </a:lnTo>
                  <a:lnTo>
                    <a:pt x="116547" y="85090"/>
                  </a:lnTo>
                  <a:lnTo>
                    <a:pt x="116547" y="182880"/>
                  </a:lnTo>
                  <a:lnTo>
                    <a:pt x="133261" y="182880"/>
                  </a:lnTo>
                  <a:lnTo>
                    <a:pt x="133261" y="85090"/>
                  </a:lnTo>
                  <a:lnTo>
                    <a:pt x="163410" y="85090"/>
                  </a:lnTo>
                  <a:lnTo>
                    <a:pt x="163410" y="7112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76654" y="7133545"/>
              <a:ext cx="160561" cy="182364"/>
            </a:xfrm>
            <a:prstGeom prst="rect">
              <a:avLst/>
            </a:prstGeom>
          </p:spPr>
        </p:pic>
        <p:pic>
          <p:nvPicPr>
            <p:cNvPr id="7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59628" y="7144751"/>
              <a:ext cx="166063" cy="147113"/>
            </a:xfrm>
            <a:prstGeom prst="rect">
              <a:avLst/>
            </a:prstGeom>
          </p:spPr>
        </p:pic>
        <p:sp>
          <p:nvSpPr>
            <p:cNvPr id="74" name="object 24"/>
            <p:cNvSpPr/>
            <p:nvPr/>
          </p:nvSpPr>
          <p:spPr>
            <a:xfrm>
              <a:off x="9251150" y="7146353"/>
              <a:ext cx="166370" cy="147320"/>
            </a:xfrm>
            <a:custGeom>
              <a:avLst/>
              <a:gdLst/>
              <a:ahLst/>
              <a:cxnLst/>
              <a:rect l="l" t="t" r="r" b="b"/>
              <a:pathLst>
                <a:path w="166370" h="147320">
                  <a:moveTo>
                    <a:pt x="166065" y="133350"/>
                  </a:moveTo>
                  <a:lnTo>
                    <a:pt x="91287" y="133350"/>
                  </a:lnTo>
                  <a:lnTo>
                    <a:pt x="91287" y="99060"/>
                  </a:lnTo>
                  <a:lnTo>
                    <a:pt x="149771" y="99060"/>
                  </a:lnTo>
                  <a:lnTo>
                    <a:pt x="149771" y="85090"/>
                  </a:lnTo>
                  <a:lnTo>
                    <a:pt x="37299" y="85090"/>
                  </a:lnTo>
                  <a:lnTo>
                    <a:pt x="37299" y="55880"/>
                  </a:lnTo>
                  <a:lnTo>
                    <a:pt x="145491" y="55880"/>
                  </a:lnTo>
                  <a:lnTo>
                    <a:pt x="145491" y="43180"/>
                  </a:lnTo>
                  <a:lnTo>
                    <a:pt x="145491" y="13970"/>
                  </a:lnTo>
                  <a:lnTo>
                    <a:pt x="145491" y="0"/>
                  </a:lnTo>
                  <a:lnTo>
                    <a:pt x="20383" y="0"/>
                  </a:lnTo>
                  <a:lnTo>
                    <a:pt x="20383" y="13970"/>
                  </a:lnTo>
                  <a:lnTo>
                    <a:pt x="129184" y="13970"/>
                  </a:lnTo>
                  <a:lnTo>
                    <a:pt x="129184" y="43180"/>
                  </a:lnTo>
                  <a:lnTo>
                    <a:pt x="20789" y="43180"/>
                  </a:lnTo>
                  <a:lnTo>
                    <a:pt x="20789" y="55880"/>
                  </a:lnTo>
                  <a:lnTo>
                    <a:pt x="20789" y="85090"/>
                  </a:lnTo>
                  <a:lnTo>
                    <a:pt x="20789" y="99060"/>
                  </a:lnTo>
                  <a:lnTo>
                    <a:pt x="74383" y="99060"/>
                  </a:lnTo>
                  <a:lnTo>
                    <a:pt x="74383" y="133350"/>
                  </a:lnTo>
                  <a:lnTo>
                    <a:pt x="0" y="133350"/>
                  </a:lnTo>
                  <a:lnTo>
                    <a:pt x="0" y="147320"/>
                  </a:lnTo>
                  <a:lnTo>
                    <a:pt x="166065" y="147320"/>
                  </a:lnTo>
                  <a:lnTo>
                    <a:pt x="166065" y="133350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504462" y="7133545"/>
              <a:ext cx="168304" cy="178492"/>
            </a:xfrm>
            <a:prstGeom prst="rect">
              <a:avLst/>
            </a:prstGeom>
          </p:spPr>
        </p:pic>
        <p:pic>
          <p:nvPicPr>
            <p:cNvPr id="7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56870" y="7131711"/>
              <a:ext cx="150170" cy="184401"/>
            </a:xfrm>
            <a:prstGeom prst="rect">
              <a:avLst/>
            </a:prstGeom>
          </p:spPr>
        </p:pic>
        <p:pic>
          <p:nvPicPr>
            <p:cNvPr id="7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9830" y="7133341"/>
              <a:ext cx="153634" cy="178696"/>
            </a:xfrm>
            <a:prstGeom prst="rect">
              <a:avLst/>
            </a:prstGeom>
          </p:spPr>
        </p:pic>
        <p:pic>
          <p:nvPicPr>
            <p:cNvPr id="7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140141" y="7133341"/>
              <a:ext cx="149762" cy="182975"/>
            </a:xfrm>
            <a:prstGeom prst="rect">
              <a:avLst/>
            </a:prstGeom>
          </p:spPr>
        </p:pic>
        <p:pic>
          <p:nvPicPr>
            <p:cNvPr id="7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335341" y="7133545"/>
              <a:ext cx="151189" cy="178492"/>
            </a:xfrm>
            <a:prstGeom prst="rect">
              <a:avLst/>
            </a:prstGeom>
          </p:spPr>
        </p:pic>
        <p:sp>
          <p:nvSpPr>
            <p:cNvPr id="80" name="object 30"/>
            <p:cNvSpPr/>
            <p:nvPr/>
          </p:nvSpPr>
          <p:spPr>
            <a:xfrm>
              <a:off x="10583342" y="7148893"/>
              <a:ext cx="166370" cy="144145"/>
            </a:xfrm>
            <a:custGeom>
              <a:avLst/>
              <a:gdLst/>
              <a:ahLst/>
              <a:cxnLst/>
              <a:rect l="l" t="t" r="r" b="b"/>
              <a:pathLst>
                <a:path w="166370" h="144145">
                  <a:moveTo>
                    <a:pt x="146900" y="82550"/>
                  </a:moveTo>
                  <a:lnTo>
                    <a:pt x="38303" y="82550"/>
                  </a:lnTo>
                  <a:lnTo>
                    <a:pt x="38303" y="54610"/>
                  </a:lnTo>
                  <a:lnTo>
                    <a:pt x="140995" y="54610"/>
                  </a:lnTo>
                  <a:lnTo>
                    <a:pt x="140995" y="40640"/>
                  </a:lnTo>
                  <a:lnTo>
                    <a:pt x="38303" y="40640"/>
                  </a:lnTo>
                  <a:lnTo>
                    <a:pt x="38303" y="13970"/>
                  </a:lnTo>
                  <a:lnTo>
                    <a:pt x="145072" y="13970"/>
                  </a:lnTo>
                  <a:lnTo>
                    <a:pt x="145072" y="0"/>
                  </a:lnTo>
                  <a:lnTo>
                    <a:pt x="21386" y="0"/>
                  </a:lnTo>
                  <a:lnTo>
                    <a:pt x="21386" y="13970"/>
                  </a:lnTo>
                  <a:lnTo>
                    <a:pt x="21386" y="40640"/>
                  </a:lnTo>
                  <a:lnTo>
                    <a:pt x="21386" y="54610"/>
                  </a:lnTo>
                  <a:lnTo>
                    <a:pt x="21386" y="82550"/>
                  </a:lnTo>
                  <a:lnTo>
                    <a:pt x="21386" y="96520"/>
                  </a:lnTo>
                  <a:lnTo>
                    <a:pt x="146900" y="96520"/>
                  </a:lnTo>
                  <a:lnTo>
                    <a:pt x="146900" y="82550"/>
                  </a:lnTo>
                  <a:close/>
                </a:path>
                <a:path w="166370" h="144145">
                  <a:moveTo>
                    <a:pt x="165849" y="129933"/>
                  </a:moveTo>
                  <a:lnTo>
                    <a:pt x="0" y="129933"/>
                  </a:lnTo>
                  <a:lnTo>
                    <a:pt x="0" y="143586"/>
                  </a:lnTo>
                  <a:lnTo>
                    <a:pt x="165849" y="143586"/>
                  </a:lnTo>
                  <a:lnTo>
                    <a:pt x="165849" y="129933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80582" y="7133341"/>
              <a:ext cx="149762" cy="182771"/>
            </a:xfrm>
            <a:prstGeom prst="rect">
              <a:avLst/>
            </a:prstGeom>
          </p:spPr>
        </p:pic>
        <p:pic>
          <p:nvPicPr>
            <p:cNvPr id="8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973338" y="7133341"/>
              <a:ext cx="142834" cy="183179"/>
            </a:xfrm>
            <a:prstGeom prst="rect">
              <a:avLst/>
            </a:prstGeom>
          </p:spPr>
        </p:pic>
        <p:pic>
          <p:nvPicPr>
            <p:cNvPr id="8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169150" y="7133341"/>
              <a:ext cx="139574" cy="182771"/>
            </a:xfrm>
            <a:prstGeom prst="rect">
              <a:avLst/>
            </a:prstGeom>
          </p:spPr>
        </p:pic>
        <p:sp>
          <p:nvSpPr>
            <p:cNvPr id="84" name="object 34"/>
            <p:cNvSpPr/>
            <p:nvPr/>
          </p:nvSpPr>
          <p:spPr>
            <a:xfrm>
              <a:off x="11410429" y="7139051"/>
              <a:ext cx="165735" cy="175260"/>
            </a:xfrm>
            <a:custGeom>
              <a:avLst/>
              <a:gdLst/>
              <a:ahLst/>
              <a:cxnLst/>
              <a:rect l="l" t="t" r="r" b="b"/>
              <a:pathLst>
                <a:path w="165734" h="175259">
                  <a:moveTo>
                    <a:pt x="149555" y="0"/>
                  </a:moveTo>
                  <a:lnTo>
                    <a:pt x="105346" y="0"/>
                  </a:lnTo>
                  <a:lnTo>
                    <a:pt x="105346" y="12839"/>
                  </a:lnTo>
                  <a:lnTo>
                    <a:pt x="105346" y="47675"/>
                  </a:lnTo>
                  <a:lnTo>
                    <a:pt x="59905" y="47675"/>
                  </a:lnTo>
                  <a:lnTo>
                    <a:pt x="59905" y="12839"/>
                  </a:lnTo>
                  <a:lnTo>
                    <a:pt x="105346" y="12839"/>
                  </a:lnTo>
                  <a:lnTo>
                    <a:pt x="105346" y="0"/>
                  </a:lnTo>
                  <a:lnTo>
                    <a:pt x="15494" y="0"/>
                  </a:lnTo>
                  <a:lnTo>
                    <a:pt x="15494" y="12839"/>
                  </a:lnTo>
                  <a:lnTo>
                    <a:pt x="43205" y="12839"/>
                  </a:lnTo>
                  <a:lnTo>
                    <a:pt x="43205" y="47675"/>
                  </a:lnTo>
                  <a:lnTo>
                    <a:pt x="16103" y="47675"/>
                  </a:lnTo>
                  <a:lnTo>
                    <a:pt x="16103" y="60515"/>
                  </a:lnTo>
                  <a:lnTo>
                    <a:pt x="148945" y="60515"/>
                  </a:lnTo>
                  <a:lnTo>
                    <a:pt x="148945" y="47675"/>
                  </a:lnTo>
                  <a:lnTo>
                    <a:pt x="122059" y="47675"/>
                  </a:lnTo>
                  <a:lnTo>
                    <a:pt x="122059" y="12839"/>
                  </a:lnTo>
                  <a:lnTo>
                    <a:pt x="149555" y="12839"/>
                  </a:lnTo>
                  <a:lnTo>
                    <a:pt x="149555" y="0"/>
                  </a:lnTo>
                  <a:close/>
                </a:path>
                <a:path w="165734" h="175259">
                  <a:moveTo>
                    <a:pt x="149771" y="162242"/>
                  </a:moveTo>
                  <a:lnTo>
                    <a:pt x="36880" y="162242"/>
                  </a:lnTo>
                  <a:lnTo>
                    <a:pt x="36880" y="145732"/>
                  </a:lnTo>
                  <a:lnTo>
                    <a:pt x="144259" y="145732"/>
                  </a:lnTo>
                  <a:lnTo>
                    <a:pt x="144259" y="133032"/>
                  </a:lnTo>
                  <a:lnTo>
                    <a:pt x="144259" y="117792"/>
                  </a:lnTo>
                  <a:lnTo>
                    <a:pt x="144259" y="105092"/>
                  </a:lnTo>
                  <a:lnTo>
                    <a:pt x="19964" y="105092"/>
                  </a:lnTo>
                  <a:lnTo>
                    <a:pt x="19964" y="117792"/>
                  </a:lnTo>
                  <a:lnTo>
                    <a:pt x="127762" y="117792"/>
                  </a:lnTo>
                  <a:lnTo>
                    <a:pt x="127762" y="133032"/>
                  </a:lnTo>
                  <a:lnTo>
                    <a:pt x="20586" y="133032"/>
                  </a:lnTo>
                  <a:lnTo>
                    <a:pt x="20586" y="145732"/>
                  </a:lnTo>
                  <a:lnTo>
                    <a:pt x="20586" y="162242"/>
                  </a:lnTo>
                  <a:lnTo>
                    <a:pt x="20586" y="174942"/>
                  </a:lnTo>
                  <a:lnTo>
                    <a:pt x="149771" y="174942"/>
                  </a:lnTo>
                  <a:lnTo>
                    <a:pt x="149771" y="162242"/>
                  </a:lnTo>
                  <a:close/>
                </a:path>
                <a:path w="165734" h="175259">
                  <a:moveTo>
                    <a:pt x="165455" y="75806"/>
                  </a:moveTo>
                  <a:lnTo>
                    <a:pt x="0" y="75806"/>
                  </a:lnTo>
                  <a:lnTo>
                    <a:pt x="0" y="89039"/>
                  </a:lnTo>
                  <a:lnTo>
                    <a:pt x="165455" y="89039"/>
                  </a:lnTo>
                  <a:lnTo>
                    <a:pt x="165455" y="75806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610121" y="7133545"/>
              <a:ext cx="155671" cy="181956"/>
            </a:xfrm>
            <a:prstGeom prst="rect">
              <a:avLst/>
            </a:prstGeom>
          </p:spPr>
        </p:pic>
        <p:sp>
          <p:nvSpPr>
            <p:cNvPr id="86" name="object 36"/>
            <p:cNvSpPr/>
            <p:nvPr/>
          </p:nvSpPr>
          <p:spPr>
            <a:xfrm>
              <a:off x="11793703" y="7139254"/>
              <a:ext cx="165735" cy="175260"/>
            </a:xfrm>
            <a:custGeom>
              <a:avLst/>
              <a:gdLst/>
              <a:ahLst/>
              <a:cxnLst/>
              <a:rect l="l" t="t" r="r" b="b"/>
              <a:pathLst>
                <a:path w="165734" h="175259">
                  <a:moveTo>
                    <a:pt x="145072" y="117589"/>
                  </a:moveTo>
                  <a:lnTo>
                    <a:pt x="128778" y="117589"/>
                  </a:lnTo>
                  <a:lnTo>
                    <a:pt x="128778" y="130289"/>
                  </a:lnTo>
                  <a:lnTo>
                    <a:pt x="128778" y="160769"/>
                  </a:lnTo>
                  <a:lnTo>
                    <a:pt x="36677" y="160769"/>
                  </a:lnTo>
                  <a:lnTo>
                    <a:pt x="36677" y="130289"/>
                  </a:lnTo>
                  <a:lnTo>
                    <a:pt x="128778" y="130289"/>
                  </a:lnTo>
                  <a:lnTo>
                    <a:pt x="128778" y="117589"/>
                  </a:lnTo>
                  <a:lnTo>
                    <a:pt x="20370" y="117589"/>
                  </a:lnTo>
                  <a:lnTo>
                    <a:pt x="20370" y="130289"/>
                  </a:lnTo>
                  <a:lnTo>
                    <a:pt x="20370" y="160769"/>
                  </a:lnTo>
                  <a:lnTo>
                    <a:pt x="20370" y="174739"/>
                  </a:lnTo>
                  <a:lnTo>
                    <a:pt x="145072" y="174739"/>
                  </a:lnTo>
                  <a:lnTo>
                    <a:pt x="145072" y="160972"/>
                  </a:lnTo>
                  <a:lnTo>
                    <a:pt x="145072" y="160769"/>
                  </a:lnTo>
                  <a:lnTo>
                    <a:pt x="145072" y="130289"/>
                  </a:lnTo>
                  <a:lnTo>
                    <a:pt x="145072" y="117589"/>
                  </a:lnTo>
                  <a:close/>
                </a:path>
                <a:path w="165734" h="175259">
                  <a:moveTo>
                    <a:pt x="165252" y="86194"/>
                  </a:moveTo>
                  <a:lnTo>
                    <a:pt x="90881" y="86194"/>
                  </a:lnTo>
                  <a:lnTo>
                    <a:pt x="90881" y="65201"/>
                  </a:lnTo>
                  <a:lnTo>
                    <a:pt x="148742" y="65201"/>
                  </a:lnTo>
                  <a:lnTo>
                    <a:pt x="148742" y="51752"/>
                  </a:lnTo>
                  <a:lnTo>
                    <a:pt x="121843" y="51752"/>
                  </a:lnTo>
                  <a:lnTo>
                    <a:pt x="121843" y="13449"/>
                  </a:lnTo>
                  <a:lnTo>
                    <a:pt x="149555" y="13449"/>
                  </a:lnTo>
                  <a:lnTo>
                    <a:pt x="149555" y="0"/>
                  </a:lnTo>
                  <a:lnTo>
                    <a:pt x="105143" y="0"/>
                  </a:lnTo>
                  <a:lnTo>
                    <a:pt x="105143" y="13449"/>
                  </a:lnTo>
                  <a:lnTo>
                    <a:pt x="105143" y="51752"/>
                  </a:lnTo>
                  <a:lnTo>
                    <a:pt x="59702" y="51752"/>
                  </a:lnTo>
                  <a:lnTo>
                    <a:pt x="59702" y="13449"/>
                  </a:lnTo>
                  <a:lnTo>
                    <a:pt x="105143" y="13449"/>
                  </a:lnTo>
                  <a:lnTo>
                    <a:pt x="105143" y="0"/>
                  </a:lnTo>
                  <a:lnTo>
                    <a:pt x="15481" y="0"/>
                  </a:lnTo>
                  <a:lnTo>
                    <a:pt x="15481" y="13449"/>
                  </a:lnTo>
                  <a:lnTo>
                    <a:pt x="42989" y="13449"/>
                  </a:lnTo>
                  <a:lnTo>
                    <a:pt x="42989" y="51752"/>
                  </a:lnTo>
                  <a:lnTo>
                    <a:pt x="16090" y="51752"/>
                  </a:lnTo>
                  <a:lnTo>
                    <a:pt x="16090" y="65201"/>
                  </a:lnTo>
                  <a:lnTo>
                    <a:pt x="74168" y="65201"/>
                  </a:lnTo>
                  <a:lnTo>
                    <a:pt x="74168" y="86194"/>
                  </a:lnTo>
                  <a:lnTo>
                    <a:pt x="0" y="86194"/>
                  </a:lnTo>
                  <a:lnTo>
                    <a:pt x="0" y="99644"/>
                  </a:lnTo>
                  <a:lnTo>
                    <a:pt x="165252" y="99644"/>
                  </a:lnTo>
                  <a:lnTo>
                    <a:pt x="165252" y="86194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21455" y="5983511"/>
              <a:ext cx="1076337" cy="1583258"/>
            </a:xfrm>
            <a:prstGeom prst="rect">
              <a:avLst/>
            </a:prstGeom>
          </p:spPr>
        </p:pic>
        <p:pic>
          <p:nvPicPr>
            <p:cNvPr id="8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362903" y="942975"/>
              <a:ext cx="5867400" cy="3465784"/>
            </a:xfrm>
            <a:prstGeom prst="rect">
              <a:avLst/>
            </a:prstGeom>
          </p:spPr>
        </p:pic>
      </p:grpSp>
      <p:sp>
        <p:nvSpPr>
          <p:cNvPr id="89" name="직사각형 88"/>
          <p:cNvSpPr/>
          <p:nvPr/>
        </p:nvSpPr>
        <p:spPr>
          <a:xfrm>
            <a:off x="3835708" y="4076700"/>
            <a:ext cx="11200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비트겟거래소</a:t>
            </a:r>
            <a:r>
              <a:rPr lang="ko-KR" alt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회원가입 및 설정방법</a:t>
            </a:r>
            <a:endParaRPr lang="en-US" altLang="ko-K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92" name="그룹 91"/>
          <p:cNvGrpSpPr/>
          <p:nvPr/>
        </p:nvGrpSpPr>
        <p:grpSpPr>
          <a:xfrm>
            <a:off x="6172200" y="9207156"/>
            <a:ext cx="6531472" cy="508344"/>
            <a:chOff x="7543800" y="9207669"/>
            <a:chExt cx="6531472" cy="508344"/>
          </a:xfrm>
        </p:grpSpPr>
        <p:sp>
          <p:nvSpPr>
            <p:cNvPr id="90" name="직사각형 89"/>
            <p:cNvSpPr/>
            <p:nvPr/>
          </p:nvSpPr>
          <p:spPr>
            <a:xfrm>
              <a:off x="9296400" y="9207669"/>
              <a:ext cx="4778872" cy="5083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2000" dirty="0">
                  <a:latin typeface="Adobe 고딕 Std B" pitchFamily="34" charset="-127"/>
                  <a:ea typeface="Adobe 고딕 Std B" pitchFamily="34" charset="-127"/>
                  <a:hlinkClick r:id="rId22"/>
                </a:rPr>
                <a:t>https://partner.bitget.com/bg/7CWEFT</a:t>
              </a:r>
              <a:endParaRPr lang="en-US" altLang="ko-KR" sz="2000" dirty="0">
                <a:latin typeface="Adobe 고딕 Std B" pitchFamily="34" charset="-127"/>
                <a:ea typeface="Adobe 고딕 Std B" pitchFamily="34" charset="-127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543800" y="9283869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/>
                <a:t>회원가입링크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827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sp>
        <p:nvSpPr>
          <p:cNvPr id="26" name="직사각형 25"/>
          <p:cNvSpPr/>
          <p:nvPr/>
        </p:nvSpPr>
        <p:spPr>
          <a:xfrm>
            <a:off x="5715000" y="1257300"/>
            <a:ext cx="9404664" cy="494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j-ea"/>
                <a:ea typeface="+mj-ea"/>
              </a:rPr>
              <a:t>비트코인 거래소 </a:t>
            </a:r>
            <a:r>
              <a:rPr lang="ko-KR" altLang="en-US" sz="2000" b="1" dirty="0" err="1">
                <a:latin typeface="+mj-ea"/>
                <a:ea typeface="+mj-ea"/>
              </a:rPr>
              <a:t>비트겟</a:t>
            </a:r>
            <a:r>
              <a:rPr lang="ko-KR" altLang="en-US" sz="2000" b="1" dirty="0">
                <a:latin typeface="+mj-ea"/>
                <a:ea typeface="+mj-ea"/>
              </a:rPr>
              <a:t> 가입방법 </a:t>
            </a:r>
            <a:r>
              <a:rPr lang="en-US" altLang="ko-KR" sz="2000" b="1" dirty="0">
                <a:latin typeface="+mj-ea"/>
                <a:ea typeface="+mj-ea"/>
              </a:rPr>
              <a:t>(KYC</a:t>
            </a:r>
            <a:r>
              <a:rPr lang="ko-KR" altLang="en-US" sz="2000" b="1" dirty="0">
                <a:latin typeface="+mj-ea"/>
                <a:ea typeface="+mj-ea"/>
              </a:rPr>
              <a:t>인증</a:t>
            </a:r>
            <a:r>
              <a:rPr lang="en-US" altLang="ko-KR" sz="2000" b="1" dirty="0">
                <a:latin typeface="+mj-ea"/>
                <a:ea typeface="+mj-ea"/>
              </a:rPr>
              <a:t>, </a:t>
            </a:r>
            <a:r>
              <a:rPr lang="ko-KR" altLang="en-US" sz="2000" b="1" dirty="0">
                <a:latin typeface="+mj-ea"/>
                <a:ea typeface="+mj-ea"/>
              </a:rPr>
              <a:t>보안 설정</a:t>
            </a:r>
            <a:r>
              <a:rPr lang="en-US" altLang="ko-KR" sz="2000" b="1" dirty="0">
                <a:latin typeface="+mj-ea"/>
                <a:ea typeface="+mj-ea"/>
              </a:rPr>
              <a:t>)</a:t>
            </a:r>
            <a:endParaRPr lang="ko-KR" altLang="en-US" sz="2000" b="1" dirty="0">
              <a:latin typeface="+mj-ea"/>
              <a:ea typeface="+mj-ea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5562600" y="2095500"/>
            <a:ext cx="10668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ko-KR" dirty="0">
                <a:latin typeface="+mj-ea"/>
                <a:ea typeface="+mj-ea"/>
              </a:rPr>
              <a:t>안녕하세요</a:t>
            </a:r>
            <a:r>
              <a:rPr lang="en-US" altLang="ko-KR" dirty="0">
                <a:latin typeface="+mj-ea"/>
                <a:ea typeface="+mj-ea"/>
              </a:rPr>
              <a:t>?  </a:t>
            </a:r>
            <a:r>
              <a:rPr lang="ko-KR" altLang="en-US" dirty="0" err="1">
                <a:latin typeface="+mj-ea"/>
                <a:ea typeface="+mj-ea"/>
              </a:rPr>
              <a:t>탑봇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ko-KR" dirty="0">
                <a:latin typeface="+mj-ea"/>
                <a:ea typeface="+mj-ea"/>
              </a:rPr>
              <a:t>입니다</a:t>
            </a:r>
            <a:r>
              <a:rPr lang="en-US" altLang="ko-KR" dirty="0">
                <a:latin typeface="+mj-ea"/>
                <a:ea typeface="+mj-ea"/>
              </a:rPr>
              <a:t>. </a:t>
            </a:r>
            <a:r>
              <a:rPr lang="ko-KR" altLang="ko-KR" dirty="0">
                <a:latin typeface="+mj-ea"/>
                <a:ea typeface="+mj-ea"/>
              </a:rPr>
              <a:t>오늘은 비트코인 거래소 </a:t>
            </a:r>
            <a:r>
              <a:rPr lang="ko-KR" altLang="ko-KR" dirty="0" err="1">
                <a:latin typeface="+mj-ea"/>
                <a:ea typeface="+mj-ea"/>
              </a:rPr>
              <a:t>비트겟의</a:t>
            </a:r>
            <a:r>
              <a:rPr lang="ko-KR" altLang="ko-KR" dirty="0">
                <a:latin typeface="+mj-ea"/>
                <a:ea typeface="+mj-ea"/>
              </a:rPr>
              <a:t> 가입방법에 대해 알아보고자 합니다</a:t>
            </a:r>
            <a:r>
              <a:rPr lang="en-US" altLang="ko-KR" dirty="0">
                <a:latin typeface="+mj-ea"/>
                <a:ea typeface="+mj-ea"/>
              </a:rPr>
              <a:t>. </a:t>
            </a:r>
            <a:r>
              <a:rPr lang="ko-KR" altLang="ko-KR" dirty="0">
                <a:latin typeface="+mj-ea"/>
                <a:ea typeface="+mj-ea"/>
              </a:rPr>
              <a:t>처음 거래소를 처음 이용해 보시는 분들이나 </a:t>
            </a:r>
            <a:r>
              <a:rPr lang="ko-KR" altLang="ko-KR" dirty="0" err="1">
                <a:latin typeface="+mj-ea"/>
                <a:ea typeface="+mj-ea"/>
              </a:rPr>
              <a:t>비트겟을</a:t>
            </a:r>
            <a:r>
              <a:rPr lang="ko-KR" altLang="ko-KR" dirty="0">
                <a:latin typeface="+mj-ea"/>
                <a:ea typeface="+mj-ea"/>
              </a:rPr>
              <a:t> 처음 접하시는 분들이라면</a:t>
            </a:r>
            <a:r>
              <a:rPr lang="en-US" altLang="ko-KR" dirty="0">
                <a:latin typeface="+mj-ea"/>
                <a:ea typeface="+mj-ea"/>
              </a:rPr>
              <a:t> KYC</a:t>
            </a:r>
            <a:r>
              <a:rPr lang="ko-KR" altLang="ko-KR" dirty="0">
                <a:latin typeface="+mj-ea"/>
                <a:ea typeface="+mj-ea"/>
              </a:rPr>
              <a:t>인증을 비롯하여 보안 설정방법을 진행하시다가 </a:t>
            </a:r>
            <a:r>
              <a:rPr lang="ko-KR" altLang="ko-KR" dirty="0" err="1">
                <a:latin typeface="+mj-ea"/>
                <a:ea typeface="+mj-ea"/>
              </a:rPr>
              <a:t>애를먹을</a:t>
            </a:r>
            <a:r>
              <a:rPr lang="ko-KR" altLang="ko-KR" dirty="0">
                <a:latin typeface="+mj-ea"/>
                <a:ea typeface="+mj-ea"/>
              </a:rPr>
              <a:t> 수 있는데요</a:t>
            </a:r>
            <a:r>
              <a:rPr lang="en-US" altLang="ko-KR" dirty="0">
                <a:latin typeface="+mj-ea"/>
                <a:ea typeface="+mj-ea"/>
              </a:rPr>
              <a:t>. </a:t>
            </a:r>
            <a:r>
              <a:rPr lang="ko-KR" altLang="ko-KR" dirty="0">
                <a:latin typeface="+mj-ea"/>
                <a:ea typeface="+mj-ea"/>
              </a:rPr>
              <a:t>끝까지 믿고 따라와주세요</a:t>
            </a:r>
            <a:r>
              <a:rPr lang="en-US" altLang="ko-KR" dirty="0">
                <a:latin typeface="+mj-ea"/>
                <a:ea typeface="+mj-ea"/>
              </a:rPr>
              <a:t>!</a:t>
            </a:r>
            <a:endParaRPr lang="ko-KR" altLang="ko-KR" dirty="0">
              <a:latin typeface="+mj-ea"/>
              <a:ea typeface="+mj-ea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dirty="0">
                <a:latin typeface="+mj-ea"/>
                <a:ea typeface="+mj-ea"/>
              </a:rPr>
              <a:t>   </a:t>
            </a:r>
            <a:endParaRPr lang="ko-KR" altLang="ko-KR" dirty="0">
              <a:latin typeface="+mj-ea"/>
              <a:ea typeface="+mj-ea"/>
            </a:endParaRPr>
          </a:p>
          <a:p>
            <a:pPr fontAlgn="base">
              <a:lnSpc>
                <a:spcPct val="150000"/>
              </a:lnSpc>
            </a:pPr>
            <a:r>
              <a:rPr lang="ko-KR" altLang="ko-KR" dirty="0" err="1">
                <a:latin typeface="+mj-ea"/>
                <a:ea typeface="+mj-ea"/>
              </a:rPr>
              <a:t>비트겟</a:t>
            </a:r>
            <a:r>
              <a:rPr lang="en-US" altLang="ko-KR" dirty="0">
                <a:latin typeface="+mj-ea"/>
                <a:ea typeface="+mj-ea"/>
              </a:rPr>
              <a:t>(</a:t>
            </a:r>
            <a:r>
              <a:rPr lang="en-US" altLang="ko-KR" dirty="0" err="1">
                <a:latin typeface="+mj-ea"/>
                <a:ea typeface="+mj-ea"/>
              </a:rPr>
              <a:t>bitget</a:t>
            </a:r>
            <a:r>
              <a:rPr lang="en-US" altLang="ko-KR" dirty="0">
                <a:latin typeface="+mj-ea"/>
                <a:ea typeface="+mj-ea"/>
              </a:rPr>
              <a:t>)</a:t>
            </a:r>
            <a:r>
              <a:rPr lang="ko-KR" altLang="ko-KR" dirty="0">
                <a:latin typeface="+mj-ea"/>
                <a:ea typeface="+mj-ea"/>
              </a:rPr>
              <a:t>은</a:t>
            </a:r>
            <a:r>
              <a:rPr lang="en-US" altLang="ko-KR" dirty="0">
                <a:latin typeface="+mj-ea"/>
                <a:ea typeface="+mj-ea"/>
              </a:rPr>
              <a:t> 2018</a:t>
            </a:r>
            <a:r>
              <a:rPr lang="ko-KR" altLang="ko-KR" dirty="0">
                <a:latin typeface="+mj-ea"/>
                <a:ea typeface="+mj-ea"/>
              </a:rPr>
              <a:t>년에 설립되어 </a:t>
            </a:r>
            <a:r>
              <a:rPr lang="ko-KR" altLang="ko-KR" dirty="0" err="1">
                <a:latin typeface="+mj-ea"/>
                <a:ea typeface="+mj-ea"/>
              </a:rPr>
              <a:t>싱가폴에</a:t>
            </a:r>
            <a:r>
              <a:rPr lang="ko-KR" altLang="ko-KR" dirty="0">
                <a:latin typeface="+mj-ea"/>
                <a:ea typeface="+mj-ea"/>
              </a:rPr>
              <a:t> 본사가 위치해 있는 회사로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ko-KR" dirty="0">
                <a:latin typeface="+mj-ea"/>
                <a:ea typeface="+mj-ea"/>
              </a:rPr>
              <a:t>최근 많은 암호화폐 투자자들에게 상당한 인기를 끌고 있습니다</a:t>
            </a:r>
            <a:r>
              <a:rPr lang="en-US" altLang="ko-KR" dirty="0">
                <a:latin typeface="+mj-ea"/>
                <a:ea typeface="+mj-ea"/>
              </a:rPr>
              <a:t>.</a:t>
            </a:r>
            <a:endParaRPr lang="ko-KR" altLang="ko-KR" dirty="0">
              <a:latin typeface="+mj-ea"/>
              <a:ea typeface="+mj-ea"/>
            </a:endParaRPr>
          </a:p>
          <a:p>
            <a:pPr fontAlgn="base">
              <a:lnSpc>
                <a:spcPct val="150000"/>
              </a:lnSpc>
            </a:pPr>
            <a:r>
              <a:rPr lang="ko-KR" altLang="ko-KR" dirty="0">
                <a:latin typeface="+mj-ea"/>
                <a:ea typeface="+mj-ea"/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ko-KR" altLang="ko-KR" dirty="0">
                <a:latin typeface="+mj-ea"/>
                <a:ea typeface="+mj-ea"/>
              </a:rPr>
              <a:t>또한 </a:t>
            </a:r>
            <a:r>
              <a:rPr lang="ko-KR" altLang="ko-KR" b="1" dirty="0">
                <a:latin typeface="+mj-ea"/>
                <a:ea typeface="+mj-ea"/>
              </a:rPr>
              <a:t>하루 거래량은</a:t>
            </a:r>
            <a:r>
              <a:rPr lang="en-US" altLang="ko-KR" b="1" dirty="0">
                <a:latin typeface="+mj-ea"/>
                <a:ea typeface="+mj-ea"/>
              </a:rPr>
              <a:t> 10</a:t>
            </a:r>
            <a:r>
              <a:rPr lang="ko-KR" altLang="ko-KR" b="1" dirty="0">
                <a:latin typeface="+mj-ea"/>
                <a:ea typeface="+mj-ea"/>
              </a:rPr>
              <a:t>조 이상</a:t>
            </a:r>
            <a:r>
              <a:rPr lang="ko-KR" altLang="ko-KR" dirty="0">
                <a:latin typeface="+mj-ea"/>
                <a:ea typeface="+mj-ea"/>
              </a:rPr>
              <a:t>으로 호주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ko-KR" dirty="0">
                <a:latin typeface="+mj-ea"/>
                <a:ea typeface="+mj-ea"/>
              </a:rPr>
              <a:t>캐나다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ko-KR" dirty="0">
                <a:latin typeface="+mj-ea"/>
                <a:ea typeface="+mj-ea"/>
              </a:rPr>
              <a:t>미국 등 총</a:t>
            </a:r>
            <a:r>
              <a:rPr lang="en-US" altLang="ko-KR" dirty="0">
                <a:latin typeface="+mj-ea"/>
                <a:ea typeface="+mj-ea"/>
              </a:rPr>
              <a:t> 4</a:t>
            </a:r>
            <a:r>
              <a:rPr lang="ko-KR" altLang="ko-KR" dirty="0">
                <a:latin typeface="+mj-ea"/>
                <a:ea typeface="+mj-ea"/>
              </a:rPr>
              <a:t>개국에서 암호화폐 거래소로 정식적으로 인정받았으며 </a:t>
            </a:r>
            <a:r>
              <a:rPr lang="ko-KR" altLang="ko-KR" dirty="0" err="1">
                <a:latin typeface="+mj-ea"/>
                <a:ea typeface="+mj-ea"/>
              </a:rPr>
              <a:t>라이센스를</a:t>
            </a:r>
            <a:r>
              <a:rPr lang="ko-KR" altLang="ko-KR" dirty="0">
                <a:latin typeface="+mj-ea"/>
                <a:ea typeface="+mj-ea"/>
              </a:rPr>
              <a:t> 받아 합법적으로 </a:t>
            </a:r>
            <a:r>
              <a:rPr lang="ko-KR" altLang="ko-KR" dirty="0" err="1">
                <a:latin typeface="+mj-ea"/>
                <a:ea typeface="+mj-ea"/>
              </a:rPr>
              <a:t>운영중입니다</a:t>
            </a:r>
            <a:r>
              <a:rPr lang="en-US" altLang="ko-KR" dirty="0">
                <a:latin typeface="+mj-ea"/>
                <a:ea typeface="+mj-ea"/>
              </a:rPr>
              <a:t>.</a:t>
            </a:r>
            <a:endParaRPr lang="ko-KR" altLang="ko-KR" dirty="0">
              <a:latin typeface="+mj-ea"/>
              <a:ea typeface="+mj-ea"/>
            </a:endParaRPr>
          </a:p>
          <a:p>
            <a:pPr fontAlgn="base">
              <a:lnSpc>
                <a:spcPct val="150000"/>
              </a:lnSpc>
            </a:pPr>
            <a:r>
              <a:rPr lang="ko-KR" altLang="ko-KR" dirty="0">
                <a:latin typeface="+mj-ea"/>
                <a:ea typeface="+mj-ea"/>
              </a:rPr>
              <a:t>게다가 입금과 출금속도가 매우 빠르고 몇 개월 전에 국내에서 크게 이슈가 되었던 </a:t>
            </a:r>
            <a:r>
              <a:rPr lang="ko-KR" altLang="ko-KR" dirty="0" err="1">
                <a:latin typeface="+mj-ea"/>
                <a:ea typeface="+mj-ea"/>
              </a:rPr>
              <a:t>트래블룰에</a:t>
            </a:r>
            <a:r>
              <a:rPr lang="ko-KR" altLang="ko-KR" dirty="0">
                <a:latin typeface="+mj-ea"/>
                <a:ea typeface="+mj-ea"/>
              </a:rPr>
              <a:t> 대한 대비도 잘 </a:t>
            </a:r>
            <a:r>
              <a:rPr lang="ko-KR" altLang="ko-KR" dirty="0" err="1">
                <a:latin typeface="+mj-ea"/>
                <a:ea typeface="+mj-ea"/>
              </a:rPr>
              <a:t>하고있다는</a:t>
            </a:r>
            <a:r>
              <a:rPr lang="ko-KR" altLang="ko-KR" dirty="0">
                <a:latin typeface="+mj-ea"/>
                <a:ea typeface="+mj-ea"/>
              </a:rPr>
              <a:t> 평이 많아 주목을 </a:t>
            </a:r>
            <a:r>
              <a:rPr lang="ko-KR" altLang="ko-KR" dirty="0" err="1">
                <a:latin typeface="+mj-ea"/>
                <a:ea typeface="+mj-ea"/>
              </a:rPr>
              <a:t>끌고있죠</a:t>
            </a:r>
            <a:r>
              <a:rPr lang="en-US" altLang="ko-KR" dirty="0">
                <a:latin typeface="+mj-ea"/>
                <a:ea typeface="+mj-ea"/>
              </a:rPr>
              <a:t>.</a:t>
            </a:r>
            <a:endParaRPr lang="ko-KR" altLang="ko-KR" dirty="0">
              <a:latin typeface="+mj-ea"/>
              <a:ea typeface="+mj-ea"/>
            </a:endParaRPr>
          </a:p>
          <a:p>
            <a:pPr fontAlgn="base">
              <a:lnSpc>
                <a:spcPct val="150000"/>
              </a:lnSpc>
            </a:pPr>
            <a:r>
              <a:rPr lang="ko-KR" altLang="ko-KR" dirty="0">
                <a:latin typeface="+mj-ea"/>
                <a:ea typeface="+mj-ea"/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ko-KR" altLang="ko-KR" b="1" dirty="0">
                <a:latin typeface="+mj-ea"/>
                <a:ea typeface="+mj-ea"/>
              </a:rPr>
              <a:t>무엇보다 </a:t>
            </a:r>
            <a:r>
              <a:rPr lang="ko-KR" altLang="ko-KR" b="1" dirty="0" err="1">
                <a:latin typeface="+mj-ea"/>
                <a:ea typeface="+mj-ea"/>
              </a:rPr>
              <a:t>카피트레이딩이란</a:t>
            </a:r>
            <a:r>
              <a:rPr lang="ko-KR" altLang="ko-KR" b="1" dirty="0">
                <a:latin typeface="+mj-ea"/>
                <a:ea typeface="+mj-ea"/>
              </a:rPr>
              <a:t> 획기적인 시스템으로 수많은 초보 </a:t>
            </a:r>
            <a:r>
              <a:rPr lang="ko-KR" altLang="ko-KR" b="1" dirty="0" err="1">
                <a:latin typeface="+mj-ea"/>
                <a:ea typeface="+mj-ea"/>
              </a:rPr>
              <a:t>투자자분들도</a:t>
            </a:r>
            <a:r>
              <a:rPr lang="ko-KR" altLang="ko-KR" b="1" dirty="0">
                <a:latin typeface="+mj-ea"/>
                <a:ea typeface="+mj-ea"/>
              </a:rPr>
              <a:t> 쉽게 접근이 가능하다는 최대 장점</a:t>
            </a:r>
            <a:r>
              <a:rPr lang="ko-KR" altLang="ko-KR" dirty="0">
                <a:latin typeface="+mj-ea"/>
                <a:ea typeface="+mj-ea"/>
              </a:rPr>
              <a:t>이 있습니다</a:t>
            </a:r>
            <a:r>
              <a:rPr lang="en-US" altLang="ko-KR" dirty="0">
                <a:latin typeface="+mj-ea"/>
                <a:ea typeface="+mj-ea"/>
              </a:rPr>
              <a:t>. (</a:t>
            </a:r>
            <a:r>
              <a:rPr lang="ko-KR" altLang="ko-KR" dirty="0" err="1">
                <a:latin typeface="+mj-ea"/>
                <a:ea typeface="+mj-ea"/>
              </a:rPr>
              <a:t>비트겟은</a:t>
            </a:r>
            <a:r>
              <a:rPr lang="ko-KR" altLang="ko-KR" dirty="0">
                <a:latin typeface="+mj-ea"/>
                <a:ea typeface="+mj-ea"/>
              </a:rPr>
              <a:t> </a:t>
            </a:r>
            <a:r>
              <a:rPr lang="ko-KR" altLang="ko-KR" dirty="0" err="1">
                <a:latin typeface="+mj-ea"/>
                <a:ea typeface="+mj-ea"/>
              </a:rPr>
              <a:t>카피트레이딩</a:t>
            </a:r>
            <a:r>
              <a:rPr lang="ko-KR" altLang="ko-KR" dirty="0">
                <a:latin typeface="+mj-ea"/>
                <a:ea typeface="+mj-ea"/>
              </a:rPr>
              <a:t> 이용자 수</a:t>
            </a:r>
            <a:r>
              <a:rPr lang="en-US" altLang="ko-KR" dirty="0">
                <a:latin typeface="+mj-ea"/>
                <a:ea typeface="+mj-ea"/>
              </a:rPr>
              <a:t> 1</a:t>
            </a:r>
            <a:r>
              <a:rPr lang="ko-KR" altLang="ko-KR" dirty="0">
                <a:latin typeface="+mj-ea"/>
                <a:ea typeface="+mj-ea"/>
              </a:rPr>
              <a:t>위임</a:t>
            </a:r>
            <a:r>
              <a:rPr lang="en-US" altLang="ko-KR" dirty="0">
                <a:latin typeface="+mj-ea"/>
                <a:ea typeface="+mj-ea"/>
              </a:rPr>
              <a:t>)</a:t>
            </a:r>
            <a:endParaRPr lang="ko-KR" altLang="ko-KR" dirty="0">
              <a:latin typeface="+mj-ea"/>
              <a:ea typeface="+mj-ea"/>
            </a:endParaRPr>
          </a:p>
          <a:p>
            <a:pPr fontAlgn="base">
              <a:lnSpc>
                <a:spcPct val="150000"/>
              </a:lnSpc>
            </a:pPr>
            <a:r>
              <a:rPr lang="ko-KR" altLang="ko-KR" dirty="0">
                <a:latin typeface="+mj-ea"/>
                <a:ea typeface="+mj-ea"/>
              </a:rPr>
              <a:t>자 </a:t>
            </a:r>
            <a:r>
              <a:rPr lang="ko-KR" altLang="ko-KR" dirty="0" err="1">
                <a:latin typeface="+mj-ea"/>
                <a:ea typeface="+mj-ea"/>
              </a:rPr>
              <a:t>그럼이제</a:t>
            </a:r>
            <a:r>
              <a:rPr lang="en-US" altLang="ko-KR" dirty="0">
                <a:latin typeface="+mj-ea"/>
                <a:ea typeface="+mj-ea"/>
              </a:rPr>
              <a:t>, </a:t>
            </a:r>
            <a:r>
              <a:rPr lang="ko-KR" altLang="ko-KR" dirty="0">
                <a:latin typeface="+mj-ea"/>
                <a:ea typeface="+mj-ea"/>
              </a:rPr>
              <a:t>본격적으로 가상화폐 거래소 </a:t>
            </a:r>
            <a:r>
              <a:rPr lang="ko-KR" altLang="ko-KR" dirty="0" err="1">
                <a:latin typeface="+mj-ea"/>
                <a:ea typeface="+mj-ea"/>
              </a:rPr>
              <a:t>비트겟의</a:t>
            </a:r>
            <a:r>
              <a:rPr lang="ko-KR" altLang="ko-KR" dirty="0">
                <a:latin typeface="+mj-ea"/>
                <a:ea typeface="+mj-ea"/>
              </a:rPr>
              <a:t> 가입하고 인증하는 방법을 하나씩 살펴보도록 할게요</a:t>
            </a:r>
            <a:r>
              <a:rPr lang="en-US" altLang="ko-KR" dirty="0">
                <a:latin typeface="+mj-ea"/>
                <a:ea typeface="+mj-ea"/>
              </a:rPr>
              <a:t>!</a:t>
            </a:r>
            <a:endParaRPr lang="ko-KR" altLang="ko-KR" dirty="0">
              <a:latin typeface="+mj-ea"/>
              <a:ea typeface="+mj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1485900"/>
            <a:ext cx="3429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600" err="1">
                <a:latin typeface="Adobe 고딕 Std B" pitchFamily="34" charset="-127"/>
                <a:ea typeface="Adobe 고딕 Std B" pitchFamily="34" charset="-127"/>
              </a:rPr>
              <a:t>비트겟거래소</a:t>
            </a:r>
            <a:r>
              <a:rPr lang="ko-KR" altLang="en-US" sz="2600" dirty="0">
                <a:latin typeface="Adobe 고딕 Std B" pitchFamily="34" charset="-127"/>
                <a:ea typeface="Adobe 고딕 Std B" pitchFamily="34" charset="-127"/>
              </a:rPr>
              <a:t> </a:t>
            </a:r>
            <a:r>
              <a:rPr lang="ko-KR" altLang="en-US" sz="2600" dirty="0" err="1">
                <a:latin typeface="Adobe 고딕 Std B" pitchFamily="34" charset="-127"/>
                <a:ea typeface="Adobe 고딕 Std B" pitchFamily="34" charset="-127"/>
              </a:rPr>
              <a:t>소개글</a:t>
            </a:r>
            <a:endParaRPr lang="ko-KR" altLang="en-US" sz="26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1043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pic>
        <p:nvPicPr>
          <p:cNvPr id="19" name="Picture 2" descr="C:\Users\Administrator\Desktop\송기성\비트겟가입방법\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1"/>
          <a:stretch/>
        </p:blipFill>
        <p:spPr bwMode="auto">
          <a:xfrm>
            <a:off x="6248400" y="2095500"/>
            <a:ext cx="9624688" cy="601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직사각형 19"/>
          <p:cNvSpPr/>
          <p:nvPr/>
        </p:nvSpPr>
        <p:spPr>
          <a:xfrm>
            <a:off x="838200" y="2095500"/>
            <a:ext cx="32004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en-US" altLang="ko-KR" sz="1400" dirty="0">
                <a:latin typeface="+mj-ea"/>
                <a:ea typeface="+mj-ea"/>
              </a:rPr>
              <a:t>1. </a:t>
            </a:r>
            <a:r>
              <a:rPr lang="ko-KR" altLang="en-US" sz="1400" dirty="0">
                <a:latin typeface="+mj-ea"/>
                <a:ea typeface="+mj-ea"/>
              </a:rPr>
              <a:t>먼저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>
                <a:latin typeface="+mj-ea"/>
                <a:ea typeface="+mj-ea"/>
              </a:rPr>
              <a:t>국가 </a:t>
            </a:r>
            <a:r>
              <a:rPr lang="en-US" altLang="ko-KR" sz="1400" dirty="0">
                <a:latin typeface="+mj-ea"/>
                <a:ea typeface="+mj-ea"/>
              </a:rPr>
              <a:t>Korea, South </a:t>
            </a:r>
            <a:r>
              <a:rPr lang="ko-KR" altLang="en-US" sz="1400" dirty="0">
                <a:latin typeface="+mj-ea"/>
                <a:ea typeface="+mj-ea"/>
              </a:rPr>
              <a:t>설정되어있는 것을 확인한 뒤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>
                <a:latin typeface="+mj-ea"/>
                <a:ea typeface="+mj-ea"/>
              </a:rPr>
              <a:t>차례로 핸드폰 번호와 비밀번호를 </a:t>
            </a:r>
            <a:r>
              <a:rPr lang="ko-KR" altLang="en-US" sz="1400" dirty="0" err="1">
                <a:latin typeface="+mj-ea"/>
                <a:ea typeface="+mj-ea"/>
              </a:rPr>
              <a:t>세팅합니다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  <a:r>
              <a:rPr lang="ko-KR" altLang="en-US" sz="1400" dirty="0">
                <a:latin typeface="+mj-ea"/>
                <a:ea typeface="+mj-ea"/>
              </a:rPr>
              <a:t>비밀번호는 </a:t>
            </a:r>
            <a:r>
              <a:rPr lang="en-US" altLang="ko-KR" sz="1400" dirty="0">
                <a:latin typeface="+mj-ea"/>
                <a:ea typeface="+mj-ea"/>
              </a:rPr>
              <a:t>8~32 </a:t>
            </a:r>
            <a:r>
              <a:rPr lang="ko-KR" altLang="en-US" sz="1400" dirty="0">
                <a:latin typeface="+mj-ea"/>
                <a:ea typeface="+mj-ea"/>
              </a:rPr>
              <a:t>글자로 </a:t>
            </a:r>
            <a:r>
              <a:rPr lang="ko-KR" altLang="en-US" sz="1400" dirty="0" err="1">
                <a:latin typeface="+mj-ea"/>
                <a:ea typeface="+mj-ea"/>
              </a:rPr>
              <a:t>설정해야하며</a:t>
            </a:r>
            <a:r>
              <a:rPr lang="ko-KR" altLang="en-US" sz="1400" dirty="0">
                <a:latin typeface="+mj-ea"/>
                <a:ea typeface="+mj-ea"/>
              </a:rPr>
              <a:t> 최소한 숫자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>
                <a:latin typeface="+mj-ea"/>
                <a:ea typeface="+mj-ea"/>
              </a:rPr>
              <a:t>대문자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>
                <a:latin typeface="+mj-ea"/>
                <a:ea typeface="+mj-ea"/>
              </a:rPr>
              <a:t>특수기호가 하나씩 포함되어야 합니다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</a:p>
          <a:p>
            <a:pPr fontAlgn="base"/>
            <a:r>
              <a:rPr lang="en-US" altLang="ko-KR" sz="1400" dirty="0">
                <a:latin typeface="+mj-ea"/>
                <a:ea typeface="+mj-ea"/>
              </a:rPr>
              <a:t>​</a:t>
            </a:r>
          </a:p>
          <a:p>
            <a:pPr fontAlgn="base">
              <a:lnSpc>
                <a:spcPct val="200000"/>
              </a:lnSpc>
            </a:pPr>
            <a:r>
              <a:rPr lang="en-US" altLang="ko-KR" sz="1400" dirty="0">
                <a:latin typeface="+mj-ea"/>
                <a:ea typeface="+mj-ea"/>
              </a:rPr>
              <a:t>2. </a:t>
            </a:r>
            <a:r>
              <a:rPr lang="ko-KR" altLang="en-US" sz="1400" dirty="0">
                <a:latin typeface="+mj-ea"/>
                <a:ea typeface="+mj-ea"/>
              </a:rPr>
              <a:t>회원 가입링크로 들어오시면 아래의 </a:t>
            </a:r>
            <a:r>
              <a:rPr lang="en-US" altLang="ko-KR" sz="1400" dirty="0">
                <a:latin typeface="+mj-ea"/>
                <a:ea typeface="+mj-ea"/>
              </a:rPr>
              <a:t>Referral code</a:t>
            </a:r>
            <a:r>
              <a:rPr lang="ko-KR" altLang="en-US" sz="1400" dirty="0">
                <a:latin typeface="+mj-ea"/>
                <a:ea typeface="+mj-ea"/>
              </a:rPr>
              <a:t>는 자동입력 되어있으므로 곧바로 </a:t>
            </a:r>
            <a:r>
              <a:rPr lang="en-US" altLang="ko-KR" sz="1400" dirty="0">
                <a:latin typeface="+mj-ea"/>
                <a:ea typeface="+mj-ea"/>
              </a:rPr>
              <a:t>Sign up</a:t>
            </a:r>
            <a:r>
              <a:rPr lang="ko-KR" altLang="en-US" sz="1400" dirty="0">
                <a:latin typeface="+mj-ea"/>
                <a:ea typeface="+mj-ea"/>
              </a:rPr>
              <a:t>을 누릅니다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  <a:r>
              <a:rPr lang="ko-KR" altLang="en-US" sz="1400" dirty="0">
                <a:latin typeface="+mj-ea"/>
                <a:ea typeface="+mj-ea"/>
              </a:rPr>
              <a:t>가입은 보시다시피 매우 간단하며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 err="1">
                <a:latin typeface="+mj-ea"/>
                <a:ea typeface="+mj-ea"/>
              </a:rPr>
              <a:t>모바일로도</a:t>
            </a:r>
            <a:r>
              <a:rPr lang="ko-KR" altLang="en-US" sz="1400" dirty="0">
                <a:latin typeface="+mj-ea"/>
                <a:ea typeface="+mj-ea"/>
              </a:rPr>
              <a:t> 연동될 수 있게 </a:t>
            </a:r>
            <a:r>
              <a:rPr lang="ko-KR" altLang="en-US" sz="1400" dirty="0" err="1">
                <a:latin typeface="+mj-ea"/>
                <a:ea typeface="+mj-ea"/>
              </a:rPr>
              <a:t>어플을</a:t>
            </a:r>
            <a:r>
              <a:rPr lang="ko-KR" altLang="en-US" sz="1400" dirty="0">
                <a:latin typeface="+mj-ea"/>
                <a:ea typeface="+mj-ea"/>
              </a:rPr>
              <a:t> 활용하는 것이 좋습니다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" y="13335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회원가입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)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338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45"/>
          <p:cNvSpPr/>
          <p:nvPr/>
        </p:nvSpPr>
        <p:spPr>
          <a:xfrm>
            <a:off x="4472651" y="2400362"/>
            <a:ext cx="5715" cy="7536815"/>
          </a:xfrm>
          <a:custGeom>
            <a:avLst/>
            <a:gdLst/>
            <a:ahLst/>
            <a:cxnLst/>
            <a:rect l="l" t="t" r="r" b="b"/>
            <a:pathLst>
              <a:path w="5714" h="7536815">
                <a:moveTo>
                  <a:pt x="0" y="7536656"/>
                </a:moveTo>
                <a:lnTo>
                  <a:pt x="0" y="0"/>
                </a:lnTo>
                <a:lnTo>
                  <a:pt x="5357" y="0"/>
                </a:lnTo>
                <a:lnTo>
                  <a:pt x="5357" y="7536656"/>
                </a:lnTo>
                <a:lnTo>
                  <a:pt x="0" y="7536656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52500" y="975717"/>
            <a:ext cx="16373475" cy="25400"/>
          </a:xfrm>
          <a:custGeom>
            <a:avLst/>
            <a:gdLst/>
            <a:ahLst/>
            <a:cxnLst/>
            <a:rect l="l" t="t" r="r" b="b"/>
            <a:pathLst>
              <a:path w="16373475" h="25400">
                <a:moveTo>
                  <a:pt x="16373474" y="25003"/>
                </a:moveTo>
                <a:lnTo>
                  <a:pt x="0" y="25003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250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50912" y="1878111"/>
            <a:ext cx="16373475" cy="5715"/>
          </a:xfrm>
          <a:custGeom>
            <a:avLst/>
            <a:gdLst/>
            <a:ahLst/>
            <a:cxnLst/>
            <a:rect l="l" t="t" r="r" b="b"/>
            <a:pathLst>
              <a:path w="16373475" h="5714">
                <a:moveTo>
                  <a:pt x="16373474" y="5357"/>
                </a:moveTo>
                <a:lnTo>
                  <a:pt x="0" y="5357"/>
                </a:lnTo>
                <a:lnTo>
                  <a:pt x="0" y="0"/>
                </a:lnTo>
                <a:lnTo>
                  <a:pt x="16373474" y="0"/>
                </a:lnTo>
                <a:lnTo>
                  <a:pt x="16373474" y="5357"/>
                </a:lnTo>
                <a:close/>
              </a:path>
            </a:pathLst>
          </a:custGeom>
          <a:solidFill>
            <a:srgbClr val="C2C2C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4" name="object 84"/>
          <p:cNvGrpSpPr/>
          <p:nvPr/>
        </p:nvGrpSpPr>
        <p:grpSpPr>
          <a:xfrm>
            <a:off x="17864925" y="9827627"/>
            <a:ext cx="175895" cy="127000"/>
            <a:chOff x="17864925" y="9827627"/>
            <a:chExt cx="175895" cy="127000"/>
          </a:xfrm>
        </p:grpSpPr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4925" y="9827627"/>
              <a:ext cx="82713" cy="12679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66789" y="9829938"/>
              <a:ext cx="73468" cy="122171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1037062" y="591136"/>
            <a:ext cx="2200275" cy="186055"/>
            <a:chOff x="1037062" y="591136"/>
            <a:chExt cx="2200275" cy="186055"/>
          </a:xfrm>
        </p:grpSpPr>
        <p:pic>
          <p:nvPicPr>
            <p:cNvPr id="88" name="object 8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7062" y="591136"/>
              <a:ext cx="1979376" cy="18597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036707" y="710079"/>
              <a:ext cx="23495" cy="25400"/>
            </a:xfrm>
            <a:custGeom>
              <a:avLst/>
              <a:gdLst/>
              <a:ahLst/>
              <a:cxnLst/>
              <a:rect l="l" t="t" r="r" b="b"/>
              <a:pathLst>
                <a:path w="23494" h="25400">
                  <a:moveTo>
                    <a:pt x="18134" y="24891"/>
                  </a:moveTo>
                  <a:lnTo>
                    <a:pt x="11734" y="24891"/>
                  </a:lnTo>
                  <a:lnTo>
                    <a:pt x="5333" y="24891"/>
                  </a:lnTo>
                  <a:lnTo>
                    <a:pt x="0" y="19912"/>
                  </a:lnTo>
                  <a:lnTo>
                    <a:pt x="0" y="5333"/>
                  </a:lnTo>
                  <a:lnTo>
                    <a:pt x="5333" y="0"/>
                  </a:lnTo>
                  <a:lnTo>
                    <a:pt x="18134" y="0"/>
                  </a:lnTo>
                  <a:lnTo>
                    <a:pt x="23468" y="5333"/>
                  </a:lnTo>
                  <a:lnTo>
                    <a:pt x="23468" y="19912"/>
                  </a:lnTo>
                  <a:lnTo>
                    <a:pt x="18134" y="24891"/>
                  </a:lnTo>
                  <a:close/>
                </a:path>
              </a:pathLst>
            </a:custGeom>
            <a:solidFill>
              <a:srgbClr val="8C9D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7734" y="591136"/>
              <a:ext cx="149346" cy="141523"/>
            </a:xfrm>
            <a:prstGeom prst="rect">
              <a:avLst/>
            </a:prstGeom>
          </p:spPr>
        </p:pic>
      </p:grpSp>
      <p:sp>
        <p:nvSpPr>
          <p:cNvPr id="241" name="object 241"/>
          <p:cNvSpPr/>
          <p:nvPr/>
        </p:nvSpPr>
        <p:spPr>
          <a:xfrm>
            <a:off x="5362705" y="1405711"/>
            <a:ext cx="33655" cy="82550"/>
          </a:xfrm>
          <a:custGeom>
            <a:avLst/>
            <a:gdLst/>
            <a:ahLst/>
            <a:cxnLst/>
            <a:rect l="l" t="t" r="r" b="b"/>
            <a:pathLst>
              <a:path w="33654" h="82550">
                <a:moveTo>
                  <a:pt x="33527" y="82293"/>
                </a:moveTo>
                <a:lnTo>
                  <a:pt x="0" y="82293"/>
                </a:lnTo>
                <a:lnTo>
                  <a:pt x="0" y="0"/>
                </a:lnTo>
                <a:lnTo>
                  <a:pt x="33527" y="0"/>
                </a:lnTo>
                <a:lnTo>
                  <a:pt x="33527" y="8229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5" name="object 245"/>
          <p:cNvGrpSpPr/>
          <p:nvPr/>
        </p:nvGrpSpPr>
        <p:grpSpPr>
          <a:xfrm>
            <a:off x="0" y="6426838"/>
            <a:ext cx="5464175" cy="3860165"/>
            <a:chOff x="0" y="6426838"/>
            <a:chExt cx="5464175" cy="3860165"/>
          </a:xfrm>
        </p:grpSpPr>
        <p:sp>
          <p:nvSpPr>
            <p:cNvPr id="246" name="object 246"/>
            <p:cNvSpPr/>
            <p:nvPr/>
          </p:nvSpPr>
          <p:spPr>
            <a:xfrm>
              <a:off x="5199997" y="9276205"/>
              <a:ext cx="264160" cy="253365"/>
            </a:xfrm>
            <a:custGeom>
              <a:avLst/>
              <a:gdLst/>
              <a:ahLst/>
              <a:cxnLst/>
              <a:rect l="l" t="t" r="r" b="b"/>
              <a:pathLst>
                <a:path w="264160" h="253365">
                  <a:moveTo>
                    <a:pt x="110911" y="253311"/>
                  </a:moveTo>
                  <a:lnTo>
                    <a:pt x="67305" y="239238"/>
                  </a:lnTo>
                  <a:lnTo>
                    <a:pt x="20280" y="194911"/>
                  </a:lnTo>
                  <a:lnTo>
                    <a:pt x="0" y="133364"/>
                  </a:lnTo>
                  <a:lnTo>
                    <a:pt x="509" y="110530"/>
                  </a:lnTo>
                  <a:lnTo>
                    <a:pt x="13450" y="66690"/>
                  </a:lnTo>
                  <a:lnTo>
                    <a:pt x="41342" y="30005"/>
                  </a:lnTo>
                  <a:lnTo>
                    <a:pt x="84289" y="5598"/>
                  </a:lnTo>
                  <a:lnTo>
                    <a:pt x="136596" y="0"/>
                  </a:lnTo>
                  <a:lnTo>
                    <a:pt x="162165" y="1814"/>
                  </a:lnTo>
                  <a:lnTo>
                    <a:pt x="206280" y="14715"/>
                  </a:lnTo>
                  <a:lnTo>
                    <a:pt x="250343" y="63230"/>
                  </a:lnTo>
                  <a:lnTo>
                    <a:pt x="263557" y="111810"/>
                  </a:lnTo>
                  <a:lnTo>
                    <a:pt x="258585" y="161976"/>
                  </a:lnTo>
                  <a:lnTo>
                    <a:pt x="235134" y="206319"/>
                  </a:lnTo>
                  <a:lnTo>
                    <a:pt x="199574" y="235853"/>
                  </a:lnTo>
                  <a:lnTo>
                    <a:pt x="156583" y="251850"/>
                  </a:lnTo>
                  <a:lnTo>
                    <a:pt x="110911" y="253311"/>
                  </a:lnTo>
                  <a:close/>
                </a:path>
              </a:pathLst>
            </a:custGeom>
            <a:solidFill>
              <a:srgbClr val="E7D4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7" name="object 24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0707" y="9016009"/>
              <a:ext cx="129015" cy="444707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16651"/>
              <a:ext cx="5458853" cy="3470348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9540678"/>
              <a:ext cx="5171699" cy="746321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8490" y="6426838"/>
              <a:ext cx="3011583" cy="2802725"/>
            </a:xfrm>
            <a:prstGeom prst="rect">
              <a:avLst/>
            </a:prstGeom>
          </p:spPr>
        </p:pic>
      </p:grpSp>
      <p:sp>
        <p:nvSpPr>
          <p:cNvPr id="19" name="직사각형 18"/>
          <p:cNvSpPr/>
          <p:nvPr/>
        </p:nvSpPr>
        <p:spPr>
          <a:xfrm>
            <a:off x="1066800" y="2019300"/>
            <a:ext cx="293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err="1"/>
              <a:t>어플</a:t>
            </a:r>
            <a:r>
              <a:rPr lang="ko-KR" altLang="en-US" dirty="0"/>
              <a:t> 설치 및 </a:t>
            </a:r>
            <a:r>
              <a:rPr lang="en-US" altLang="ko-KR" dirty="0"/>
              <a:t>KYC</a:t>
            </a:r>
            <a:r>
              <a:rPr lang="ko-KR" altLang="en-US" dirty="0"/>
              <a:t>인증하기 </a:t>
            </a:r>
          </a:p>
        </p:txBody>
      </p:sp>
      <p:pic>
        <p:nvPicPr>
          <p:cNvPr id="20" name="Picture 2" descr="C:\Users\Administrator\Desktop\송기성\비트겟가입방법\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485900"/>
            <a:ext cx="3962400" cy="709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20"/>
          <p:cNvSpPr/>
          <p:nvPr/>
        </p:nvSpPr>
        <p:spPr>
          <a:xfrm>
            <a:off x="914400" y="3467100"/>
            <a:ext cx="32403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400" dirty="0">
                <a:latin typeface="+mj-ea"/>
                <a:ea typeface="+mj-ea"/>
              </a:rPr>
              <a:t>1. </a:t>
            </a:r>
            <a:r>
              <a:rPr lang="ko-KR" altLang="en-US" sz="1400" dirty="0" err="1">
                <a:latin typeface="+mj-ea"/>
                <a:ea typeface="+mj-ea"/>
              </a:rPr>
              <a:t>앱스토어</a:t>
            </a:r>
            <a:r>
              <a:rPr lang="ko-KR" altLang="en-US" sz="1400" dirty="0">
                <a:latin typeface="+mj-ea"/>
                <a:ea typeface="+mj-ea"/>
              </a:rPr>
              <a:t> </a:t>
            </a:r>
            <a:r>
              <a:rPr lang="en-US" altLang="ko-KR" sz="1400" dirty="0">
                <a:latin typeface="+mj-ea"/>
                <a:ea typeface="+mj-ea"/>
              </a:rPr>
              <a:t>or </a:t>
            </a:r>
            <a:r>
              <a:rPr lang="ko-KR" altLang="en-US" sz="1400" dirty="0" err="1">
                <a:latin typeface="+mj-ea"/>
                <a:ea typeface="+mj-ea"/>
              </a:rPr>
              <a:t>구글스토어에서</a:t>
            </a:r>
            <a:r>
              <a:rPr lang="ko-KR" altLang="en-US" sz="1400" dirty="0">
                <a:latin typeface="+mj-ea"/>
                <a:ea typeface="+mj-ea"/>
              </a:rPr>
              <a:t> </a:t>
            </a:r>
            <a:r>
              <a:rPr lang="en-US" altLang="ko-KR" sz="1400" dirty="0">
                <a:latin typeface="+mj-ea"/>
                <a:ea typeface="+mj-ea"/>
              </a:rPr>
              <a:t>'</a:t>
            </a:r>
            <a:r>
              <a:rPr lang="ko-KR" altLang="en-US" sz="1400" dirty="0" err="1">
                <a:latin typeface="+mj-ea"/>
                <a:ea typeface="+mj-ea"/>
              </a:rPr>
              <a:t>비트겟</a:t>
            </a:r>
            <a:r>
              <a:rPr lang="en-US" altLang="ko-KR" sz="1400" dirty="0">
                <a:latin typeface="+mj-ea"/>
                <a:ea typeface="+mj-ea"/>
              </a:rPr>
              <a:t>' </a:t>
            </a:r>
            <a:r>
              <a:rPr lang="ko-KR" altLang="en-US" sz="1400" dirty="0">
                <a:latin typeface="+mj-ea"/>
                <a:ea typeface="+mj-ea"/>
              </a:rPr>
              <a:t>을 검색한 뒤</a:t>
            </a:r>
            <a:r>
              <a:rPr lang="en-US" altLang="ko-KR" sz="1400" dirty="0">
                <a:latin typeface="+mj-ea"/>
                <a:ea typeface="+mj-ea"/>
              </a:rPr>
              <a:t>, </a:t>
            </a:r>
            <a:r>
              <a:rPr lang="ko-KR" altLang="en-US" sz="1400" dirty="0">
                <a:latin typeface="+mj-ea"/>
                <a:ea typeface="+mj-ea"/>
              </a:rPr>
              <a:t>설치를 누릅니다</a:t>
            </a:r>
            <a:r>
              <a:rPr lang="en-US" altLang="ko-KR" sz="1400" dirty="0">
                <a:latin typeface="+mj-ea"/>
                <a:ea typeface="+mj-ea"/>
              </a:rPr>
              <a:t>. </a:t>
            </a:r>
          </a:p>
          <a:p>
            <a:pPr>
              <a:lnSpc>
                <a:spcPct val="200000"/>
              </a:lnSpc>
            </a:pPr>
            <a:endParaRPr lang="en-US" altLang="ko-KR" sz="1400" dirty="0"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ko-KR" altLang="en-US" sz="1400" dirty="0">
                <a:latin typeface="+mj-ea"/>
                <a:ea typeface="+mj-ea"/>
              </a:rPr>
              <a:t>아까 가입한 아이디로 접속을 하며 편하게 로그인하기 위해서는 지문설정을 해놓는 것도 좋습니다</a:t>
            </a:r>
            <a:r>
              <a:rPr lang="en-US" altLang="ko-KR" sz="1400" dirty="0">
                <a:latin typeface="+mj-ea"/>
                <a:ea typeface="+mj-ea"/>
              </a:rPr>
              <a:t>.</a:t>
            </a:r>
            <a:endParaRPr lang="ko-KR" altLang="en-US" sz="1400" dirty="0">
              <a:latin typeface="+mj-ea"/>
              <a:ea typeface="+mj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200" y="13335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Adobe 고딕 Std B" pitchFamily="34" charset="-127"/>
                <a:ea typeface="Adobe 고딕 Std B" pitchFamily="34" charset="-127"/>
              </a:rPr>
              <a:t>거래소 회원가입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(</a:t>
            </a:r>
            <a:r>
              <a:rPr lang="ko-KR" altLang="en-US" sz="2000" dirty="0" err="1">
                <a:latin typeface="Adobe 고딕 Std B" pitchFamily="34" charset="-127"/>
                <a:ea typeface="Adobe 고딕 Std B" pitchFamily="34" charset="-127"/>
              </a:rPr>
              <a:t>모바일버전</a:t>
            </a:r>
            <a:r>
              <a:rPr lang="en-US" altLang="ko-KR" sz="2000" dirty="0">
                <a:latin typeface="Adobe 고딕 Std B" pitchFamily="34" charset="-127"/>
                <a:ea typeface="Adobe 고딕 Std B" pitchFamily="34" charset="-127"/>
              </a:rPr>
              <a:t>)</a:t>
            </a:r>
            <a:endParaRPr lang="ko-KR" altLang="en-US" sz="2000" dirty="0">
              <a:latin typeface="Adobe 고딕 Std B" pitchFamily="34" charset="-127"/>
              <a:ea typeface="Adobe 고딕 Std B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3382054"/>
      </p:ext>
    </p:extLst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1395</ep:Words>
  <ep:PresentationFormat>사용자 지정</ep:PresentationFormat>
  <ep:Paragraphs>233</ep:Paragraphs>
  <ep:Slides>55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55</vt:i4>
      </vt:variant>
    </vt:vector>
  </ep:HeadingPairs>
  <ep:TitlesOfParts>
    <vt:vector size="56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2023-08-30T12:09:01.000</dcterms:created>
  <dc:creator>IC_Sub_MK용</dc:creator>
  <cp:lastModifiedBy>SM-T975N</cp:lastModifiedBy>
  <dcterms:modified xsi:type="dcterms:W3CDTF">2024-11-01T11:25:53.638</dcterms:modified>
  <cp:revision>195</cp:revision>
  <dc:title>PowerPoint 프레젠테이션</dc:title>
  <cp:version/>
</cp:coreProperties>
</file>